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3"/>
  </p:notesMasterIdLst>
  <p:sldIdLst>
    <p:sldId id="540" r:id="rId2"/>
    <p:sldId id="541" r:id="rId3"/>
    <p:sldId id="539" r:id="rId4"/>
    <p:sldId id="552" r:id="rId5"/>
    <p:sldId id="534" r:id="rId6"/>
    <p:sldId id="538" r:id="rId7"/>
    <p:sldId id="543" r:id="rId8"/>
    <p:sldId id="551" r:id="rId9"/>
    <p:sldId id="547" r:id="rId10"/>
    <p:sldId id="531" r:id="rId11"/>
    <p:sldId id="529" r:id="rId12"/>
  </p:sldIdLst>
  <p:sldSz cx="6858000" cy="9906000" type="A4"/>
  <p:notesSz cx="6858000" cy="9525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56" userDrawn="1">
          <p15:clr>
            <a:srgbClr val="A4A3A4"/>
          </p15:clr>
        </p15:guide>
        <p15:guide id="2" pos="184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rees, Esther" initials="DE" lastIdx="20" clrIdx="0"/>
  <p:cmAuthor id="7" name="Microsoft Office User" initials="MOU" lastIdx="8" clrIdx="7"/>
  <p:cmAuthor id="1" name="Windows-gebruiker" initials="W" lastIdx="3" clrIdx="1"/>
  <p:cmAuthor id="8" name="Drees, E.E.E. (Esther)" initials="DE(" lastIdx="4" clrIdx="8">
    <p:extLst>
      <p:ext uri="{19B8F6BF-5375-455C-9EA6-DF929625EA0E}">
        <p15:presenceInfo xmlns:p15="http://schemas.microsoft.com/office/powerpoint/2012/main" userId="Drees, E.E.E. (Esther)" providerId="None"/>
      </p:ext>
    </p:extLst>
  </p:cmAuthor>
  <p:cmAuthor id="2" name="Esther Drees" initials="ED" lastIdx="44" clrIdx="2"/>
  <p:cmAuthor id="3" name="Esther Drees" initials="ED [2]" lastIdx="1" clrIdx="3"/>
  <p:cmAuthor id="4" name="Esther Drees" initials="ED [3]" lastIdx="1" clrIdx="4"/>
  <p:cmAuthor id="5" name="Esther Drees" initials="ED [4]" lastIdx="4" clrIdx="5"/>
  <p:cmAuthor id="6" name="Pegtel, DM" initials="DMP" lastIdx="6"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0000"/>
    <a:srgbClr val="FF3399"/>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202B0CA-FC54-4496-8BCA-5EF66A818D29}" styleName="Stijl, donker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Stijl, licht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Stijl, licht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ijl, licht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Stijl, licht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Stijl, licht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660B408-B3CF-4A94-85FC-2B1E0A45F4A2}" styleName="Stijl, donker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Stijl, donker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Stijl, donker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Stijl, gemiddeld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Stijl, gemiddeld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031" autoAdjust="0"/>
    <p:restoredTop sz="96374" autoAdjust="0"/>
  </p:normalViewPr>
  <p:slideViewPr>
    <p:cSldViewPr>
      <p:cViewPr varScale="1">
        <p:scale>
          <a:sx n="80" d="100"/>
          <a:sy n="80" d="100"/>
        </p:scale>
        <p:origin x="3408" y="96"/>
      </p:cViewPr>
      <p:guideLst>
        <p:guide orient="horz" pos="3256"/>
        <p:guide pos="1842"/>
      </p:guideLst>
    </p:cSldViewPr>
  </p:slid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esthe\surfdrive\2_HL_Manuscript\protein_monitoring_\2018-05-28_analysis%20ERG-cHL-28_EV%20and%20protein-HDL%20ED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esthe\surfdrive\2_HL_Manuscript\protein_monitoring_\2018-05-28_analysis%20ERG-cHL-28_EV%20and%20protein-HDL%20ED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esthe\surfdrive\2_HL_Manuscript\protein_monitoring_\2018-05-28_analysis%20ERG-cHL-28_EV%20and%20protein-HDL%20ED2.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esthe\surfdrive\2_HL_Manuscript\protein_monitoring_\2018-05-28_analysis%20ERG-cHL-28_EV%20and%20protein-HDL%20ED2.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esthe\surfdrive\2_HL_Manuscript\protein_monitoring_\2018-05-28_analysis%20ERG-cHL-31_EV%20and%20protein-HDL.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esthe\surfdrive\2_HL_Manuscript\protein_monitoring_\2018-05-28_analysis%20ERG-cHL-31_EV%20and%20protein-HDL.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esthe\surfdrive\2_HL_Manuscript\protein_monitoring_\2018-05-28_analysis%20ERG-cHL-31_EV%20and%20protein-HDL.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esthe\surfdrive\2_HL_Manuscript\protein_monitoring_\2018-05-28_analysis%20ERG-cHL-31_EV%20and%20protein-HDL.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r>
              <a:rPr lang="en-US" b="1">
                <a:solidFill>
                  <a:sysClr val="windowText" lastClr="000000"/>
                </a:solidFill>
              </a:rPr>
              <a:t>Let-7a-5p</a:t>
            </a:r>
          </a:p>
        </c:rich>
      </c:tx>
      <c:overlay val="0"/>
      <c:spPr>
        <a:noFill/>
        <a:ln>
          <a:noFill/>
        </a:ln>
        <a:effectLst/>
      </c:spPr>
      <c:txPr>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endParaRPr lang="en-US"/>
        </a:p>
      </c:txPr>
    </c:title>
    <c:autoTitleDeleted val="0"/>
    <c:plotArea>
      <c:layout/>
      <c:barChart>
        <c:barDir val="col"/>
        <c:grouping val="clustered"/>
        <c:varyColors val="0"/>
        <c:ser>
          <c:idx val="0"/>
          <c:order val="0"/>
          <c:tx>
            <c:v>Protein</c:v>
          </c:tx>
          <c:spPr>
            <a:solidFill>
              <a:srgbClr val="0070C0"/>
            </a:solidFill>
            <a:ln>
              <a:noFill/>
            </a:ln>
            <a:effectLst/>
          </c:spPr>
          <c:invertIfNegative val="0"/>
          <c:cat>
            <c:strRef>
              <c:f>protein!$V$32:$V$47</c:f>
              <c:strCache>
                <c:ptCount val="16"/>
                <c:pt idx="0">
                  <c:v>Pre</c:v>
                </c:pt>
                <c:pt idx="1">
                  <c:v>C2D1</c:v>
                </c:pt>
                <c:pt idx="2">
                  <c:v>C2D15</c:v>
                </c:pt>
                <c:pt idx="3">
                  <c:v>C3D8</c:v>
                </c:pt>
                <c:pt idx="4">
                  <c:v>C3D15</c:v>
                </c:pt>
                <c:pt idx="5">
                  <c:v>C4D1</c:v>
                </c:pt>
                <c:pt idx="6">
                  <c:v>C4D8</c:v>
                </c:pt>
                <c:pt idx="7">
                  <c:v>C4D15</c:v>
                </c:pt>
                <c:pt idx="8">
                  <c:v>C5D1</c:v>
                </c:pt>
                <c:pt idx="9">
                  <c:v>C5D8</c:v>
                </c:pt>
                <c:pt idx="10">
                  <c:v>C5D15</c:v>
                </c:pt>
                <c:pt idx="11">
                  <c:v>C6D1</c:v>
                </c:pt>
                <c:pt idx="12">
                  <c:v>C6D8</c:v>
                </c:pt>
                <c:pt idx="13">
                  <c:v>C6D15</c:v>
                </c:pt>
                <c:pt idx="14">
                  <c:v>2wPost</c:v>
                </c:pt>
                <c:pt idx="15">
                  <c:v>5mPost</c:v>
                </c:pt>
              </c:strCache>
            </c:strRef>
          </c:cat>
          <c:val>
            <c:numRef>
              <c:f>protein!$W$32:$W$47</c:f>
              <c:numCache>
                <c:formatCode>0.00</c:formatCode>
                <c:ptCount val="16"/>
                <c:pt idx="0">
                  <c:v>1</c:v>
                </c:pt>
                <c:pt idx="1">
                  <c:v>0.75717846860366023</c:v>
                </c:pt>
                <c:pt idx="2">
                  <c:v>0.12974038169185112</c:v>
                </c:pt>
                <c:pt idx="3">
                  <c:v>0.14389427818549405</c:v>
                </c:pt>
                <c:pt idx="4">
                  <c:v>0.13425416841903179</c:v>
                </c:pt>
                <c:pt idx="5">
                  <c:v>1.2931910608901538</c:v>
                </c:pt>
                <c:pt idx="6">
                  <c:v>0.15197743257759089</c:v>
                </c:pt>
                <c:pt idx="7">
                  <c:v>0.19372422307637355</c:v>
                </c:pt>
                <c:pt idx="8">
                  <c:v>4.7996274528756155E-2</c:v>
                </c:pt>
                <c:pt idx="9">
                  <c:v>3.5095338967155297E-2</c:v>
                </c:pt>
                <c:pt idx="10">
                  <c:v>0.14670553196491962</c:v>
                </c:pt>
                <c:pt idx="11">
                  <c:v>0.13933610127883014</c:v>
                </c:pt>
                <c:pt idx="12">
                  <c:v>0.34061338784147904</c:v>
                </c:pt>
                <c:pt idx="13">
                  <c:v>8.7332311738017587E-2</c:v>
                </c:pt>
                <c:pt idx="14">
                  <c:v>6.5118950911161655E-2</c:v>
                </c:pt>
                <c:pt idx="15">
                  <c:v>0.1854315046433137</c:v>
                </c:pt>
              </c:numCache>
            </c:numRef>
          </c:val>
          <c:extLst>
            <c:ext xmlns:c16="http://schemas.microsoft.com/office/drawing/2014/chart" uri="{C3380CC4-5D6E-409C-BE32-E72D297353CC}">
              <c16:uniqueId val="{00000000-0D10-4D91-998E-B431C22412E1}"/>
            </c:ext>
          </c:extLst>
        </c:ser>
        <c:ser>
          <c:idx val="1"/>
          <c:order val="1"/>
          <c:tx>
            <c:v>EV</c:v>
          </c:tx>
          <c:spPr>
            <a:solidFill>
              <a:srgbClr val="C00000"/>
            </a:solidFill>
            <a:ln>
              <a:solidFill>
                <a:srgbClr val="C00000"/>
              </a:solidFill>
            </a:ln>
            <a:effectLst/>
          </c:spPr>
          <c:invertIfNegative val="0"/>
          <c:cat>
            <c:strRef>
              <c:f>protein!$V$32:$V$47</c:f>
              <c:strCache>
                <c:ptCount val="16"/>
                <c:pt idx="0">
                  <c:v>Pre</c:v>
                </c:pt>
                <c:pt idx="1">
                  <c:v>C2D1</c:v>
                </c:pt>
                <c:pt idx="2">
                  <c:v>C2D15</c:v>
                </c:pt>
                <c:pt idx="3">
                  <c:v>C3D8</c:v>
                </c:pt>
                <c:pt idx="4">
                  <c:v>C3D15</c:v>
                </c:pt>
                <c:pt idx="5">
                  <c:v>C4D1</c:v>
                </c:pt>
                <c:pt idx="6">
                  <c:v>C4D8</c:v>
                </c:pt>
                <c:pt idx="7">
                  <c:v>C4D15</c:v>
                </c:pt>
                <c:pt idx="8">
                  <c:v>C5D1</c:v>
                </c:pt>
                <c:pt idx="9">
                  <c:v>C5D8</c:v>
                </c:pt>
                <c:pt idx="10">
                  <c:v>C5D15</c:v>
                </c:pt>
                <c:pt idx="11">
                  <c:v>C6D1</c:v>
                </c:pt>
                <c:pt idx="12">
                  <c:v>C6D8</c:v>
                </c:pt>
                <c:pt idx="13">
                  <c:v>C6D15</c:v>
                </c:pt>
                <c:pt idx="14">
                  <c:v>2wPost</c:v>
                </c:pt>
                <c:pt idx="15">
                  <c:v>5mPost</c:v>
                </c:pt>
              </c:strCache>
            </c:strRef>
          </c:cat>
          <c:val>
            <c:numRef>
              <c:f>protein!$W$51:$W$66</c:f>
              <c:numCache>
                <c:formatCode>0.00</c:formatCode>
                <c:ptCount val="16"/>
                <c:pt idx="0" formatCode="General">
                  <c:v>1</c:v>
                </c:pt>
                <c:pt idx="1">
                  <c:v>0.14728787226899481</c:v>
                </c:pt>
                <c:pt idx="2">
                  <c:v>3.2870734453542695E-2</c:v>
                </c:pt>
                <c:pt idx="3">
                  <c:v>3.7122382444218373E-2</c:v>
                </c:pt>
                <c:pt idx="4">
                  <c:v>3.3028209402794481E-2</c:v>
                </c:pt>
                <c:pt idx="5">
                  <c:v>0.12452232448302968</c:v>
                </c:pt>
                <c:pt idx="6">
                  <c:v>5.6014891652062547E-2</c:v>
                </c:pt>
                <c:pt idx="7">
                  <c:v>2.7914862819666278E-2</c:v>
                </c:pt>
                <c:pt idx="8">
                  <c:v>0.10835019470931824</c:v>
                </c:pt>
                <c:pt idx="9">
                  <c:v>3.5788800667125691E-2</c:v>
                </c:pt>
                <c:pt idx="10">
                  <c:v>2.6230078792384069E-2</c:v>
                </c:pt>
                <c:pt idx="11">
                  <c:v>5.2701550584284128E-2</c:v>
                </c:pt>
                <c:pt idx="12">
                  <c:v>5.0928954034452661E-2</c:v>
                </c:pt>
                <c:pt idx="13">
                  <c:v>2.4360731986612746E-2</c:v>
                </c:pt>
                <c:pt idx="14">
                  <c:v>2.1788051838650249E-2</c:v>
                </c:pt>
                <c:pt idx="15">
                  <c:v>2.9499237614064963E-2</c:v>
                </c:pt>
              </c:numCache>
            </c:numRef>
          </c:val>
          <c:extLst>
            <c:ext xmlns:c16="http://schemas.microsoft.com/office/drawing/2014/chart" uri="{C3380CC4-5D6E-409C-BE32-E72D297353CC}">
              <c16:uniqueId val="{00000001-0D10-4D91-998E-B431C22412E1}"/>
            </c:ext>
          </c:extLst>
        </c:ser>
        <c:dLbls>
          <c:showLegendKey val="0"/>
          <c:showVal val="0"/>
          <c:showCatName val="0"/>
          <c:showSerName val="0"/>
          <c:showPercent val="0"/>
          <c:showBubbleSize val="0"/>
        </c:dLbls>
        <c:gapWidth val="150"/>
        <c:axId val="198427343"/>
        <c:axId val="198414447"/>
      </c:barChart>
      <c:catAx>
        <c:axId val="198427343"/>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800" b="0" i="0" u="none" strike="noStrike" kern="1200" baseline="0">
                <a:solidFill>
                  <a:sysClr val="windowText" lastClr="000000"/>
                </a:solidFill>
                <a:latin typeface="+mn-lt"/>
                <a:ea typeface="+mn-ea"/>
                <a:cs typeface="+mn-cs"/>
              </a:defRPr>
            </a:pPr>
            <a:endParaRPr lang="en-US"/>
          </a:p>
        </c:txPr>
        <c:crossAx val="198414447"/>
        <c:crosses val="autoZero"/>
        <c:auto val="1"/>
        <c:lblAlgn val="ctr"/>
        <c:lblOffset val="100"/>
        <c:noMultiLvlLbl val="0"/>
      </c:catAx>
      <c:valAx>
        <c:axId val="198414447"/>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en-US" b="1">
                    <a:solidFill>
                      <a:sysClr val="windowText" lastClr="000000"/>
                    </a:solidFill>
                  </a:rPr>
                  <a:t>Fold change</a:t>
                </a:r>
              </a:p>
            </c:rich>
          </c:tx>
          <c:overlay val="0"/>
          <c:spPr>
            <a:noFill/>
            <a:ln>
              <a:noFill/>
            </a:ln>
            <a:effectLst/>
          </c:spPr>
          <c:txPr>
            <a:bodyPr rot="-54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endParaRPr lang="en-US"/>
            </a:p>
          </c:txPr>
        </c:title>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n-US"/>
          </a:p>
        </c:txPr>
        <c:crossAx val="19842734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r>
              <a:rPr lang="en-US" b="1">
                <a:solidFill>
                  <a:sysClr val="windowText" lastClr="000000"/>
                </a:solidFill>
              </a:rPr>
              <a:t>miR-127-3p</a:t>
            </a:r>
          </a:p>
        </c:rich>
      </c:tx>
      <c:overlay val="0"/>
      <c:spPr>
        <a:noFill/>
        <a:ln>
          <a:noFill/>
        </a:ln>
        <a:effectLst/>
      </c:spPr>
      <c:txPr>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endParaRPr lang="en-US"/>
        </a:p>
      </c:txPr>
    </c:title>
    <c:autoTitleDeleted val="0"/>
    <c:plotArea>
      <c:layout/>
      <c:barChart>
        <c:barDir val="col"/>
        <c:grouping val="clustered"/>
        <c:varyColors val="0"/>
        <c:ser>
          <c:idx val="0"/>
          <c:order val="0"/>
          <c:tx>
            <c:v>Protein</c:v>
          </c:tx>
          <c:spPr>
            <a:solidFill>
              <a:srgbClr val="0070C0"/>
            </a:solidFill>
            <a:ln>
              <a:noFill/>
            </a:ln>
            <a:effectLst/>
          </c:spPr>
          <c:invertIfNegative val="0"/>
          <c:cat>
            <c:strRef>
              <c:f>protein!$V$51:$V$66</c:f>
              <c:strCache>
                <c:ptCount val="16"/>
                <c:pt idx="0">
                  <c:v>Pre</c:v>
                </c:pt>
                <c:pt idx="1">
                  <c:v>C2D1</c:v>
                </c:pt>
                <c:pt idx="2">
                  <c:v>C2D15</c:v>
                </c:pt>
                <c:pt idx="3">
                  <c:v>C3D8</c:v>
                </c:pt>
                <c:pt idx="4">
                  <c:v>C3D15</c:v>
                </c:pt>
                <c:pt idx="5">
                  <c:v>C4D1</c:v>
                </c:pt>
                <c:pt idx="6">
                  <c:v>C4D8</c:v>
                </c:pt>
                <c:pt idx="7">
                  <c:v>C4D15</c:v>
                </c:pt>
                <c:pt idx="8">
                  <c:v>C5D1</c:v>
                </c:pt>
                <c:pt idx="9">
                  <c:v>C5D8</c:v>
                </c:pt>
                <c:pt idx="10">
                  <c:v>C5D15</c:v>
                </c:pt>
                <c:pt idx="11">
                  <c:v>C6D1</c:v>
                </c:pt>
                <c:pt idx="12">
                  <c:v>C6D8</c:v>
                </c:pt>
                <c:pt idx="13">
                  <c:v>C6D15</c:v>
                </c:pt>
                <c:pt idx="14">
                  <c:v>2wPost</c:v>
                </c:pt>
                <c:pt idx="15">
                  <c:v>5mPost</c:v>
                </c:pt>
              </c:strCache>
            </c:strRef>
          </c:cat>
          <c:val>
            <c:numRef>
              <c:f>protein!$Z$32:$Z$47</c:f>
              <c:numCache>
                <c:formatCode>0.00</c:formatCode>
                <c:ptCount val="16"/>
                <c:pt idx="0">
                  <c:v>1</c:v>
                </c:pt>
                <c:pt idx="1">
                  <c:v>0.78650260280424455</c:v>
                </c:pt>
                <c:pt idx="2">
                  <c:v>2.849458592608805</c:v>
                </c:pt>
                <c:pt idx="3">
                  <c:v>0.78650260280424455</c:v>
                </c:pt>
                <c:pt idx="4">
                  <c:v>1.2311991040428436</c:v>
                </c:pt>
                <c:pt idx="5">
                  <c:v>9.6876637823216001</c:v>
                </c:pt>
                <c:pt idx="6">
                  <c:v>1.868675011256711</c:v>
                </c:pt>
                <c:pt idx="7">
                  <c:v>0.78650260280424455</c:v>
                </c:pt>
                <c:pt idx="8">
                  <c:v>0.78650260280424455</c:v>
                </c:pt>
                <c:pt idx="9">
                  <c:v>0.78650260280424455</c:v>
                </c:pt>
                <c:pt idx="10">
                  <c:v>0.78650260280424455</c:v>
                </c:pt>
                <c:pt idx="11">
                  <c:v>3.4719997176134219</c:v>
                </c:pt>
                <c:pt idx="12">
                  <c:v>1.9616515358262534</c:v>
                </c:pt>
                <c:pt idx="13">
                  <c:v>0.78650260280424455</c:v>
                </c:pt>
                <c:pt idx="14">
                  <c:v>0.78650260280424455</c:v>
                </c:pt>
                <c:pt idx="15">
                  <c:v>0.78650260280424455</c:v>
                </c:pt>
              </c:numCache>
            </c:numRef>
          </c:val>
          <c:extLst>
            <c:ext xmlns:c16="http://schemas.microsoft.com/office/drawing/2014/chart" uri="{C3380CC4-5D6E-409C-BE32-E72D297353CC}">
              <c16:uniqueId val="{00000000-7737-4277-AA81-17A2BDA40988}"/>
            </c:ext>
          </c:extLst>
        </c:ser>
        <c:ser>
          <c:idx val="1"/>
          <c:order val="1"/>
          <c:tx>
            <c:v>EV</c:v>
          </c:tx>
          <c:spPr>
            <a:solidFill>
              <a:srgbClr val="C00000"/>
            </a:solidFill>
            <a:ln>
              <a:noFill/>
            </a:ln>
            <a:effectLst/>
          </c:spPr>
          <c:invertIfNegative val="0"/>
          <c:cat>
            <c:strRef>
              <c:f>protein!$V$51:$V$66</c:f>
              <c:strCache>
                <c:ptCount val="16"/>
                <c:pt idx="0">
                  <c:v>Pre</c:v>
                </c:pt>
                <c:pt idx="1">
                  <c:v>C2D1</c:v>
                </c:pt>
                <c:pt idx="2">
                  <c:v>C2D15</c:v>
                </c:pt>
                <c:pt idx="3">
                  <c:v>C3D8</c:v>
                </c:pt>
                <c:pt idx="4">
                  <c:v>C3D15</c:v>
                </c:pt>
                <c:pt idx="5">
                  <c:v>C4D1</c:v>
                </c:pt>
                <c:pt idx="6">
                  <c:v>C4D8</c:v>
                </c:pt>
                <c:pt idx="7">
                  <c:v>C4D15</c:v>
                </c:pt>
                <c:pt idx="8">
                  <c:v>C5D1</c:v>
                </c:pt>
                <c:pt idx="9">
                  <c:v>C5D8</c:v>
                </c:pt>
                <c:pt idx="10">
                  <c:v>C5D15</c:v>
                </c:pt>
                <c:pt idx="11">
                  <c:v>C6D1</c:v>
                </c:pt>
                <c:pt idx="12">
                  <c:v>C6D8</c:v>
                </c:pt>
                <c:pt idx="13">
                  <c:v>C6D15</c:v>
                </c:pt>
                <c:pt idx="14">
                  <c:v>2wPost</c:v>
                </c:pt>
                <c:pt idx="15">
                  <c:v>5mPost</c:v>
                </c:pt>
              </c:strCache>
            </c:strRef>
          </c:cat>
          <c:val>
            <c:numRef>
              <c:f>protein!$Z$51:$Z$66</c:f>
              <c:numCache>
                <c:formatCode>0.00</c:formatCode>
                <c:ptCount val="16"/>
                <c:pt idx="0" formatCode="General">
                  <c:v>1</c:v>
                </c:pt>
                <c:pt idx="1">
                  <c:v>5.4576991639670953E-2</c:v>
                </c:pt>
                <c:pt idx="2">
                  <c:v>0.11574386000510341</c:v>
                </c:pt>
                <c:pt idx="3">
                  <c:v>0.16473501111369565</c:v>
                </c:pt>
                <c:pt idx="4">
                  <c:v>0.1620030697529615</c:v>
                </c:pt>
                <c:pt idx="5">
                  <c:v>0.34558066842727225</c:v>
                </c:pt>
                <c:pt idx="6">
                  <c:v>6.5661642486785826E-2</c:v>
                </c:pt>
                <c:pt idx="7">
                  <c:v>5.9505577143569417E-2</c:v>
                </c:pt>
                <c:pt idx="8">
                  <c:v>0.12488321635738965</c:v>
                </c:pt>
                <c:pt idx="9">
                  <c:v>5.1875198933858377E-2</c:v>
                </c:pt>
                <c:pt idx="10">
                  <c:v>2.2975287586137712E-2</c:v>
                </c:pt>
                <c:pt idx="11">
                  <c:v>8.8214233151025674E-3</c:v>
                </c:pt>
                <c:pt idx="12">
                  <c:v>5.7759720873065551E-2</c:v>
                </c:pt>
                <c:pt idx="13">
                  <c:v>7.7093674860290576E-2</c:v>
                </c:pt>
                <c:pt idx="14">
                  <c:v>1.6102648116039366E-2</c:v>
                </c:pt>
                <c:pt idx="15">
                  <c:v>1.0929355297420658E-2</c:v>
                </c:pt>
              </c:numCache>
            </c:numRef>
          </c:val>
          <c:extLst>
            <c:ext xmlns:c16="http://schemas.microsoft.com/office/drawing/2014/chart" uri="{C3380CC4-5D6E-409C-BE32-E72D297353CC}">
              <c16:uniqueId val="{00000001-7737-4277-AA81-17A2BDA40988}"/>
            </c:ext>
          </c:extLst>
        </c:ser>
        <c:dLbls>
          <c:showLegendKey val="0"/>
          <c:showVal val="0"/>
          <c:showCatName val="0"/>
          <c:showSerName val="0"/>
          <c:showPercent val="0"/>
          <c:showBubbleSize val="0"/>
        </c:dLbls>
        <c:gapWidth val="219"/>
        <c:overlap val="-27"/>
        <c:axId val="198427343"/>
        <c:axId val="198414447"/>
      </c:barChart>
      <c:catAx>
        <c:axId val="198427343"/>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800" b="0" i="0" u="none" strike="noStrike" kern="1200" baseline="0">
                <a:solidFill>
                  <a:sysClr val="windowText" lastClr="000000"/>
                </a:solidFill>
                <a:latin typeface="+mn-lt"/>
                <a:ea typeface="+mn-ea"/>
                <a:cs typeface="+mn-cs"/>
              </a:defRPr>
            </a:pPr>
            <a:endParaRPr lang="en-US"/>
          </a:p>
        </c:txPr>
        <c:crossAx val="198414447"/>
        <c:crosses val="autoZero"/>
        <c:auto val="1"/>
        <c:lblAlgn val="ctr"/>
        <c:lblOffset val="100"/>
        <c:noMultiLvlLbl val="0"/>
      </c:catAx>
      <c:valAx>
        <c:axId val="198414447"/>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en-US" b="1">
                    <a:solidFill>
                      <a:sysClr val="windowText" lastClr="000000"/>
                    </a:solidFill>
                  </a:rPr>
                  <a:t>Fold Change</a:t>
                </a:r>
              </a:p>
            </c:rich>
          </c:tx>
          <c:overlay val="0"/>
          <c:spPr>
            <a:noFill/>
            <a:ln>
              <a:noFill/>
            </a:ln>
            <a:effectLst/>
          </c:spPr>
          <c:txPr>
            <a:bodyPr rot="-54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endParaRPr lang="en-US"/>
            </a:p>
          </c:txPr>
        </c:title>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n-US"/>
          </a:p>
        </c:txPr>
        <c:crossAx val="19842734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r>
              <a:rPr lang="en-US" b="1">
                <a:solidFill>
                  <a:sysClr val="windowText" lastClr="000000"/>
                </a:solidFill>
              </a:rPr>
              <a:t>miR-155-5p</a:t>
            </a:r>
          </a:p>
        </c:rich>
      </c:tx>
      <c:overlay val="0"/>
      <c:spPr>
        <a:noFill/>
        <a:ln>
          <a:noFill/>
        </a:ln>
        <a:effectLst/>
      </c:spPr>
      <c:txPr>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0.20247397059100408"/>
          <c:y val="0.23299009360916981"/>
          <c:w val="0.7505574368395147"/>
          <c:h val="0.41965517998806545"/>
        </c:manualLayout>
      </c:layout>
      <c:barChart>
        <c:barDir val="col"/>
        <c:grouping val="clustered"/>
        <c:varyColors val="0"/>
        <c:ser>
          <c:idx val="0"/>
          <c:order val="0"/>
          <c:tx>
            <c:v>Protein</c:v>
          </c:tx>
          <c:spPr>
            <a:solidFill>
              <a:schemeClr val="accent5"/>
            </a:solidFill>
            <a:ln>
              <a:noFill/>
            </a:ln>
            <a:effectLst/>
          </c:spPr>
          <c:invertIfNegative val="0"/>
          <c:cat>
            <c:strRef>
              <c:f>protein!$V$32:$V$47</c:f>
              <c:strCache>
                <c:ptCount val="16"/>
                <c:pt idx="0">
                  <c:v>Pre</c:v>
                </c:pt>
                <c:pt idx="1">
                  <c:v>C2D1</c:v>
                </c:pt>
                <c:pt idx="2">
                  <c:v>C2D15</c:v>
                </c:pt>
                <c:pt idx="3">
                  <c:v>C3D8</c:v>
                </c:pt>
                <c:pt idx="4">
                  <c:v>C3D15</c:v>
                </c:pt>
                <c:pt idx="5">
                  <c:v>C4D1</c:v>
                </c:pt>
                <c:pt idx="6">
                  <c:v>C4D8</c:v>
                </c:pt>
                <c:pt idx="7">
                  <c:v>C4D15</c:v>
                </c:pt>
                <c:pt idx="8">
                  <c:v>C5D1</c:v>
                </c:pt>
                <c:pt idx="9">
                  <c:v>C5D8</c:v>
                </c:pt>
                <c:pt idx="10">
                  <c:v>C5D15</c:v>
                </c:pt>
                <c:pt idx="11">
                  <c:v>C6D1</c:v>
                </c:pt>
                <c:pt idx="12">
                  <c:v>C6D8</c:v>
                </c:pt>
                <c:pt idx="13">
                  <c:v>C6D15</c:v>
                </c:pt>
                <c:pt idx="14">
                  <c:v>2wPost</c:v>
                </c:pt>
                <c:pt idx="15">
                  <c:v>5mPost</c:v>
                </c:pt>
              </c:strCache>
            </c:strRef>
          </c:cat>
          <c:val>
            <c:numRef>
              <c:f>protein!$X$32:$X$47</c:f>
              <c:numCache>
                <c:formatCode>0.00</c:formatCode>
                <c:ptCount val="16"/>
                <c:pt idx="0">
                  <c:v>1</c:v>
                </c:pt>
                <c:pt idx="1">
                  <c:v>1.0782916797002364</c:v>
                </c:pt>
                <c:pt idx="2">
                  <c:v>0.60858280058086756</c:v>
                </c:pt>
                <c:pt idx="3">
                  <c:v>0.30169805313282794</c:v>
                </c:pt>
                <c:pt idx="4">
                  <c:v>0.32888663960694225</c:v>
                </c:pt>
                <c:pt idx="5">
                  <c:v>1.5673349456159591</c:v>
                </c:pt>
                <c:pt idx="6">
                  <c:v>0.61456599472865703</c:v>
                </c:pt>
                <c:pt idx="7">
                  <c:v>0.45763419759250212</c:v>
                </c:pt>
                <c:pt idx="8">
                  <c:v>0.30009965490889834</c:v>
                </c:pt>
                <c:pt idx="9">
                  <c:v>6.8424428434724502E-2</c:v>
                </c:pt>
                <c:pt idx="10">
                  <c:v>6.8424428434724502E-2</c:v>
                </c:pt>
                <c:pt idx="11">
                  <c:v>0.34849593052724281</c:v>
                </c:pt>
                <c:pt idx="12">
                  <c:v>0.37419853126091213</c:v>
                </c:pt>
                <c:pt idx="13">
                  <c:v>0.17854061284284603</c:v>
                </c:pt>
                <c:pt idx="14">
                  <c:v>0.26184653914650513</c:v>
                </c:pt>
                <c:pt idx="15">
                  <c:v>0.51335804528654372</c:v>
                </c:pt>
              </c:numCache>
            </c:numRef>
          </c:val>
          <c:extLst>
            <c:ext xmlns:c16="http://schemas.microsoft.com/office/drawing/2014/chart" uri="{C3380CC4-5D6E-409C-BE32-E72D297353CC}">
              <c16:uniqueId val="{00000000-E874-44BF-A1B3-395D7964B61A}"/>
            </c:ext>
          </c:extLst>
        </c:ser>
        <c:ser>
          <c:idx val="1"/>
          <c:order val="1"/>
          <c:tx>
            <c:v>EV</c:v>
          </c:tx>
          <c:spPr>
            <a:solidFill>
              <a:srgbClr val="C00000"/>
            </a:solidFill>
            <a:ln>
              <a:noFill/>
            </a:ln>
            <a:effectLst/>
          </c:spPr>
          <c:invertIfNegative val="0"/>
          <c:cat>
            <c:strRef>
              <c:f>protein!$V$32:$V$47</c:f>
              <c:strCache>
                <c:ptCount val="16"/>
                <c:pt idx="0">
                  <c:v>Pre</c:v>
                </c:pt>
                <c:pt idx="1">
                  <c:v>C2D1</c:v>
                </c:pt>
                <c:pt idx="2">
                  <c:v>C2D15</c:v>
                </c:pt>
                <c:pt idx="3">
                  <c:v>C3D8</c:v>
                </c:pt>
                <c:pt idx="4">
                  <c:v>C3D15</c:v>
                </c:pt>
                <c:pt idx="5">
                  <c:v>C4D1</c:v>
                </c:pt>
                <c:pt idx="6">
                  <c:v>C4D8</c:v>
                </c:pt>
                <c:pt idx="7">
                  <c:v>C4D15</c:v>
                </c:pt>
                <c:pt idx="8">
                  <c:v>C5D1</c:v>
                </c:pt>
                <c:pt idx="9">
                  <c:v>C5D8</c:v>
                </c:pt>
                <c:pt idx="10">
                  <c:v>C5D15</c:v>
                </c:pt>
                <c:pt idx="11">
                  <c:v>C6D1</c:v>
                </c:pt>
                <c:pt idx="12">
                  <c:v>C6D8</c:v>
                </c:pt>
                <c:pt idx="13">
                  <c:v>C6D15</c:v>
                </c:pt>
                <c:pt idx="14">
                  <c:v>2wPost</c:v>
                </c:pt>
                <c:pt idx="15">
                  <c:v>5mPost</c:v>
                </c:pt>
              </c:strCache>
            </c:strRef>
          </c:cat>
          <c:val>
            <c:numRef>
              <c:f>protein!$X$51:$X$66</c:f>
              <c:numCache>
                <c:formatCode>0.00</c:formatCode>
                <c:ptCount val="16"/>
                <c:pt idx="0" formatCode="General">
                  <c:v>1</c:v>
                </c:pt>
                <c:pt idx="1">
                  <c:v>0.15675153081474213</c:v>
                </c:pt>
                <c:pt idx="2">
                  <c:v>9.0361005771713424E-2</c:v>
                </c:pt>
                <c:pt idx="3">
                  <c:v>3.4310403113643306E-2</c:v>
                </c:pt>
                <c:pt idx="4">
                  <c:v>0.11131440245213334</c:v>
                </c:pt>
                <c:pt idx="5">
                  <c:v>0.16779584980501924</c:v>
                </c:pt>
                <c:pt idx="6">
                  <c:v>3.1742633004707518E-2</c:v>
                </c:pt>
                <c:pt idx="7">
                  <c:v>0.10833200387990394</c:v>
                </c:pt>
                <c:pt idx="8">
                  <c:v>0.22910330366547715</c:v>
                </c:pt>
                <c:pt idx="9">
                  <c:v>5.8266612485035084E-2</c:v>
                </c:pt>
                <c:pt idx="10">
                  <c:v>5.1336268556711299E-2</c:v>
                </c:pt>
                <c:pt idx="11">
                  <c:v>0.12927962452740169</c:v>
                </c:pt>
                <c:pt idx="12">
                  <c:v>4.4286059504632082E-2</c:v>
                </c:pt>
                <c:pt idx="13">
                  <c:v>5.7607730565435118E-2</c:v>
                </c:pt>
                <c:pt idx="14">
                  <c:v>5.9465940299419796E-2</c:v>
                </c:pt>
                <c:pt idx="15">
                  <c:v>0.13015424724908203</c:v>
                </c:pt>
              </c:numCache>
            </c:numRef>
          </c:val>
          <c:extLst>
            <c:ext xmlns:c16="http://schemas.microsoft.com/office/drawing/2014/chart" uri="{C3380CC4-5D6E-409C-BE32-E72D297353CC}">
              <c16:uniqueId val="{00000001-E874-44BF-A1B3-395D7964B61A}"/>
            </c:ext>
          </c:extLst>
        </c:ser>
        <c:dLbls>
          <c:showLegendKey val="0"/>
          <c:showVal val="0"/>
          <c:showCatName val="0"/>
          <c:showSerName val="0"/>
          <c:showPercent val="0"/>
          <c:showBubbleSize val="0"/>
        </c:dLbls>
        <c:gapWidth val="219"/>
        <c:overlap val="-27"/>
        <c:axId val="198427343"/>
        <c:axId val="198414447"/>
      </c:barChart>
      <c:catAx>
        <c:axId val="198427343"/>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800" b="0" i="0" u="none" strike="noStrike" kern="1200" baseline="0">
                <a:solidFill>
                  <a:sysClr val="windowText" lastClr="000000"/>
                </a:solidFill>
                <a:latin typeface="+mn-lt"/>
                <a:ea typeface="+mn-ea"/>
                <a:cs typeface="+mn-cs"/>
              </a:defRPr>
            </a:pPr>
            <a:endParaRPr lang="en-US"/>
          </a:p>
        </c:txPr>
        <c:crossAx val="198414447"/>
        <c:crosses val="autoZero"/>
        <c:auto val="1"/>
        <c:lblAlgn val="ctr"/>
        <c:lblOffset val="100"/>
        <c:noMultiLvlLbl val="0"/>
      </c:catAx>
      <c:valAx>
        <c:axId val="198414447"/>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ysClr val="windowText" lastClr="000000"/>
                    </a:solidFill>
                    <a:latin typeface="+mn-lt"/>
                    <a:ea typeface="+mn-ea"/>
                    <a:cs typeface="+mn-cs"/>
                  </a:defRPr>
                </a:pPr>
                <a:r>
                  <a:rPr lang="en-US" b="1">
                    <a:solidFill>
                      <a:sysClr val="windowText" lastClr="000000"/>
                    </a:solidFill>
                  </a:rPr>
                  <a:t>Fold Change</a:t>
                </a:r>
              </a:p>
            </c:rich>
          </c:tx>
          <c:overlay val="0"/>
          <c:spPr>
            <a:noFill/>
            <a:ln>
              <a:noFill/>
            </a:ln>
            <a:effectLst/>
          </c:spPr>
          <c:txPr>
            <a:bodyPr rot="-5400000" spcFirstLastPara="1" vertOverflow="ellipsis" vert="horz" wrap="square" anchor="ctr" anchorCtr="1"/>
            <a:lstStyle/>
            <a:p>
              <a:pPr>
                <a:defRPr sz="1000" b="1" i="0" u="none" strike="noStrike" kern="1200" baseline="0">
                  <a:solidFill>
                    <a:sysClr val="windowText" lastClr="000000"/>
                  </a:solidFill>
                  <a:latin typeface="+mn-lt"/>
                  <a:ea typeface="+mn-ea"/>
                  <a:cs typeface="+mn-cs"/>
                </a:defRPr>
              </a:pPr>
              <a:endParaRPr lang="en-US"/>
            </a:p>
          </c:txPr>
        </c:title>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n-US"/>
          </a:p>
        </c:txPr>
        <c:crossAx val="19842734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r>
              <a:rPr lang="en-US" b="1">
                <a:solidFill>
                  <a:sysClr val="windowText" lastClr="000000"/>
                </a:solidFill>
              </a:rPr>
              <a:t>miR-21-5p</a:t>
            </a:r>
          </a:p>
        </c:rich>
      </c:tx>
      <c:overlay val="0"/>
      <c:spPr>
        <a:noFill/>
        <a:ln>
          <a:noFill/>
        </a:ln>
        <a:effectLst/>
      </c:spPr>
      <c:txPr>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endParaRPr lang="en-US"/>
        </a:p>
      </c:txPr>
    </c:title>
    <c:autoTitleDeleted val="0"/>
    <c:plotArea>
      <c:layout/>
      <c:barChart>
        <c:barDir val="col"/>
        <c:grouping val="clustered"/>
        <c:varyColors val="0"/>
        <c:ser>
          <c:idx val="0"/>
          <c:order val="0"/>
          <c:tx>
            <c:v>Protein</c:v>
          </c:tx>
          <c:spPr>
            <a:solidFill>
              <a:srgbClr val="0070C0"/>
            </a:solidFill>
            <a:ln>
              <a:noFill/>
            </a:ln>
            <a:effectLst/>
          </c:spPr>
          <c:invertIfNegative val="0"/>
          <c:cat>
            <c:strRef>
              <c:f>protein!$V$32:$V$47</c:f>
              <c:strCache>
                <c:ptCount val="16"/>
                <c:pt idx="0">
                  <c:v>Pre</c:v>
                </c:pt>
                <c:pt idx="1">
                  <c:v>C2D1</c:v>
                </c:pt>
                <c:pt idx="2">
                  <c:v>C2D15</c:v>
                </c:pt>
                <c:pt idx="3">
                  <c:v>C3D8</c:v>
                </c:pt>
                <c:pt idx="4">
                  <c:v>C3D15</c:v>
                </c:pt>
                <c:pt idx="5">
                  <c:v>C4D1</c:v>
                </c:pt>
                <c:pt idx="6">
                  <c:v>C4D8</c:v>
                </c:pt>
                <c:pt idx="7">
                  <c:v>C4D15</c:v>
                </c:pt>
                <c:pt idx="8">
                  <c:v>C5D1</c:v>
                </c:pt>
                <c:pt idx="9">
                  <c:v>C5D8</c:v>
                </c:pt>
                <c:pt idx="10">
                  <c:v>C5D15</c:v>
                </c:pt>
                <c:pt idx="11">
                  <c:v>C6D1</c:v>
                </c:pt>
                <c:pt idx="12">
                  <c:v>C6D8</c:v>
                </c:pt>
                <c:pt idx="13">
                  <c:v>C6D15</c:v>
                </c:pt>
                <c:pt idx="14">
                  <c:v>2wPost</c:v>
                </c:pt>
                <c:pt idx="15">
                  <c:v>5mPost</c:v>
                </c:pt>
              </c:strCache>
            </c:strRef>
          </c:cat>
          <c:val>
            <c:numRef>
              <c:f>protein!$Y$32:$Y$47</c:f>
              <c:numCache>
                <c:formatCode>0.00</c:formatCode>
                <c:ptCount val="16"/>
                <c:pt idx="0">
                  <c:v>1</c:v>
                </c:pt>
                <c:pt idx="1">
                  <c:v>2.2257493784455566</c:v>
                </c:pt>
                <c:pt idx="2">
                  <c:v>2.106508733247221</c:v>
                </c:pt>
                <c:pt idx="3">
                  <c:v>0.82529370748620223</c:v>
                </c:pt>
                <c:pt idx="4">
                  <c:v>1.1148221880907967</c:v>
                </c:pt>
                <c:pt idx="5">
                  <c:v>2.1671642306104593</c:v>
                </c:pt>
                <c:pt idx="6">
                  <c:v>0.67076868955232183</c:v>
                </c:pt>
                <c:pt idx="7">
                  <c:v>0.70598585417243209</c:v>
                </c:pt>
                <c:pt idx="8">
                  <c:v>0.32273683183303187</c:v>
                </c:pt>
                <c:pt idx="9">
                  <c:v>0.43725540372237787</c:v>
                </c:pt>
                <c:pt idx="10">
                  <c:v>0.46146543966648451</c:v>
                </c:pt>
                <c:pt idx="11">
                  <c:v>0.93840788989279733</c:v>
                </c:pt>
                <c:pt idx="12">
                  <c:v>1.0915592613459539</c:v>
                </c:pt>
                <c:pt idx="13">
                  <c:v>0.4296241517256244</c:v>
                </c:pt>
                <c:pt idx="14">
                  <c:v>0.30009291017095624</c:v>
                </c:pt>
                <c:pt idx="15">
                  <c:v>0.21750894718027181</c:v>
                </c:pt>
              </c:numCache>
            </c:numRef>
          </c:val>
          <c:extLst>
            <c:ext xmlns:c16="http://schemas.microsoft.com/office/drawing/2014/chart" uri="{C3380CC4-5D6E-409C-BE32-E72D297353CC}">
              <c16:uniqueId val="{00000000-1693-441C-8F68-4C7E0348DDBC}"/>
            </c:ext>
          </c:extLst>
        </c:ser>
        <c:ser>
          <c:idx val="1"/>
          <c:order val="1"/>
          <c:tx>
            <c:v>EV</c:v>
          </c:tx>
          <c:spPr>
            <a:solidFill>
              <a:srgbClr val="C00000"/>
            </a:solidFill>
            <a:ln>
              <a:noFill/>
            </a:ln>
            <a:effectLst/>
          </c:spPr>
          <c:invertIfNegative val="0"/>
          <c:cat>
            <c:strRef>
              <c:f>protein!$V$32:$V$47</c:f>
              <c:strCache>
                <c:ptCount val="16"/>
                <c:pt idx="0">
                  <c:v>Pre</c:v>
                </c:pt>
                <c:pt idx="1">
                  <c:v>C2D1</c:v>
                </c:pt>
                <c:pt idx="2">
                  <c:v>C2D15</c:v>
                </c:pt>
                <c:pt idx="3">
                  <c:v>C3D8</c:v>
                </c:pt>
                <c:pt idx="4">
                  <c:v>C3D15</c:v>
                </c:pt>
                <c:pt idx="5">
                  <c:v>C4D1</c:v>
                </c:pt>
                <c:pt idx="6">
                  <c:v>C4D8</c:v>
                </c:pt>
                <c:pt idx="7">
                  <c:v>C4D15</c:v>
                </c:pt>
                <c:pt idx="8">
                  <c:v>C5D1</c:v>
                </c:pt>
                <c:pt idx="9">
                  <c:v>C5D8</c:v>
                </c:pt>
                <c:pt idx="10">
                  <c:v>C5D15</c:v>
                </c:pt>
                <c:pt idx="11">
                  <c:v>C6D1</c:v>
                </c:pt>
                <c:pt idx="12">
                  <c:v>C6D8</c:v>
                </c:pt>
                <c:pt idx="13">
                  <c:v>C6D15</c:v>
                </c:pt>
                <c:pt idx="14">
                  <c:v>2wPost</c:v>
                </c:pt>
                <c:pt idx="15">
                  <c:v>5mPost</c:v>
                </c:pt>
              </c:strCache>
            </c:strRef>
          </c:cat>
          <c:val>
            <c:numRef>
              <c:f>protein!$Y$51:$Y$66</c:f>
              <c:numCache>
                <c:formatCode>0.00</c:formatCode>
                <c:ptCount val="16"/>
                <c:pt idx="0" formatCode="General">
                  <c:v>1</c:v>
                </c:pt>
                <c:pt idx="1">
                  <c:v>0.13365884665429584</c:v>
                </c:pt>
                <c:pt idx="2">
                  <c:v>2.001052843122806E-2</c:v>
                </c:pt>
                <c:pt idx="3">
                  <c:v>5.1202209999185989E-2</c:v>
                </c:pt>
                <c:pt idx="4">
                  <c:v>4.3493510544619078E-2</c:v>
                </c:pt>
                <c:pt idx="5">
                  <c:v>0.11660303753054113</c:v>
                </c:pt>
                <c:pt idx="6">
                  <c:v>7.4572841293013475E-2</c:v>
                </c:pt>
                <c:pt idx="7">
                  <c:v>2.7649983541817063E-2</c:v>
                </c:pt>
                <c:pt idx="8">
                  <c:v>0.1101291561969087</c:v>
                </c:pt>
                <c:pt idx="9">
                  <c:v>4.8854626976368914E-2</c:v>
                </c:pt>
                <c:pt idx="10">
                  <c:v>3.2905649373113584E-2</c:v>
                </c:pt>
                <c:pt idx="11">
                  <c:v>6.213448683961565E-2</c:v>
                </c:pt>
                <c:pt idx="12">
                  <c:v>6.0964783290288482E-2</c:v>
                </c:pt>
                <c:pt idx="13">
                  <c:v>2.8924700959062997E-2</c:v>
                </c:pt>
                <c:pt idx="14">
                  <c:v>2.1162886760656845E-2</c:v>
                </c:pt>
                <c:pt idx="15">
                  <c:v>2.7149340558960684E-2</c:v>
                </c:pt>
              </c:numCache>
            </c:numRef>
          </c:val>
          <c:extLst>
            <c:ext xmlns:c16="http://schemas.microsoft.com/office/drawing/2014/chart" uri="{C3380CC4-5D6E-409C-BE32-E72D297353CC}">
              <c16:uniqueId val="{00000001-1693-441C-8F68-4C7E0348DDBC}"/>
            </c:ext>
          </c:extLst>
        </c:ser>
        <c:dLbls>
          <c:showLegendKey val="0"/>
          <c:showVal val="0"/>
          <c:showCatName val="0"/>
          <c:showSerName val="0"/>
          <c:showPercent val="0"/>
          <c:showBubbleSize val="0"/>
        </c:dLbls>
        <c:gapWidth val="219"/>
        <c:overlap val="-27"/>
        <c:axId val="198427343"/>
        <c:axId val="198414447"/>
      </c:barChart>
      <c:catAx>
        <c:axId val="198427343"/>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800" b="0" i="0" u="none" strike="noStrike" kern="1200" baseline="0">
                <a:solidFill>
                  <a:sysClr val="windowText" lastClr="000000"/>
                </a:solidFill>
                <a:latin typeface="+mn-lt"/>
                <a:ea typeface="+mn-ea"/>
                <a:cs typeface="+mn-cs"/>
              </a:defRPr>
            </a:pPr>
            <a:endParaRPr lang="en-US"/>
          </a:p>
        </c:txPr>
        <c:crossAx val="198414447"/>
        <c:crosses val="autoZero"/>
        <c:auto val="1"/>
        <c:lblAlgn val="ctr"/>
        <c:lblOffset val="100"/>
        <c:noMultiLvlLbl val="0"/>
      </c:catAx>
      <c:valAx>
        <c:axId val="198414447"/>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en-US" b="1">
                    <a:solidFill>
                      <a:sysClr val="windowText" lastClr="000000"/>
                    </a:solidFill>
                  </a:rPr>
                  <a:t>Fold</a:t>
                </a:r>
                <a:r>
                  <a:rPr lang="en-US" b="1" baseline="0">
                    <a:solidFill>
                      <a:sysClr val="windowText" lastClr="000000"/>
                    </a:solidFill>
                  </a:rPr>
                  <a:t> Change</a:t>
                </a:r>
                <a:endParaRPr lang="en-US" b="1">
                  <a:solidFill>
                    <a:sysClr val="windowText" lastClr="000000"/>
                  </a:solidFill>
                </a:endParaRPr>
              </a:p>
            </c:rich>
          </c:tx>
          <c:overlay val="0"/>
          <c:spPr>
            <a:noFill/>
            <a:ln>
              <a:noFill/>
            </a:ln>
            <a:effectLst/>
          </c:spPr>
          <c:txPr>
            <a:bodyPr rot="-54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endParaRPr lang="en-US"/>
            </a:p>
          </c:txPr>
        </c:title>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n-US"/>
          </a:p>
        </c:txPr>
        <c:crossAx val="19842734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en-US" b="1">
                <a:solidFill>
                  <a:schemeClr val="tx1"/>
                </a:solidFill>
              </a:rPr>
              <a:t>Let-7a-5p</a:t>
            </a:r>
          </a:p>
        </c:rich>
      </c:tx>
      <c:layout>
        <c:manualLayout>
          <c:xMode val="edge"/>
          <c:yMode val="edge"/>
          <c:x val="0.38388333333333335"/>
          <c:y val="3.5277777777777776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protein!$T$26</c:f>
              <c:strCache>
                <c:ptCount val="1"/>
                <c:pt idx="0">
                  <c:v>Protein</c:v>
                </c:pt>
              </c:strCache>
            </c:strRef>
          </c:tx>
          <c:spPr>
            <a:solidFill>
              <a:srgbClr val="0070C0"/>
            </a:solidFill>
            <a:ln>
              <a:noFill/>
            </a:ln>
            <a:effectLst/>
          </c:spPr>
          <c:invertIfNegative val="0"/>
          <c:cat>
            <c:strRef>
              <c:f>protein!$T$27:$T$31</c:f>
              <c:strCache>
                <c:ptCount val="5"/>
                <c:pt idx="0">
                  <c:v>Pre</c:v>
                </c:pt>
                <c:pt idx="1">
                  <c:v>C2D11</c:v>
                </c:pt>
                <c:pt idx="2">
                  <c:v>iPET_CMR</c:v>
                </c:pt>
                <c:pt idx="3">
                  <c:v>pre_SCT</c:v>
                </c:pt>
                <c:pt idx="4">
                  <c:v>post_SCT</c:v>
                </c:pt>
              </c:strCache>
            </c:strRef>
          </c:cat>
          <c:val>
            <c:numRef>
              <c:f>protein!$U$27:$U$31</c:f>
              <c:numCache>
                <c:formatCode>0.00</c:formatCode>
                <c:ptCount val="5"/>
                <c:pt idx="0">
                  <c:v>1</c:v>
                </c:pt>
                <c:pt idx="1">
                  <c:v>5.2370833607544715E-2</c:v>
                </c:pt>
                <c:pt idx="2">
                  <c:v>0.38002343905408026</c:v>
                </c:pt>
                <c:pt idx="3">
                  <c:v>2.8492928409289449</c:v>
                </c:pt>
                <c:pt idx="4">
                  <c:v>6.8627636099561642E-2</c:v>
                </c:pt>
              </c:numCache>
            </c:numRef>
          </c:val>
          <c:extLst>
            <c:ext xmlns:c16="http://schemas.microsoft.com/office/drawing/2014/chart" uri="{C3380CC4-5D6E-409C-BE32-E72D297353CC}">
              <c16:uniqueId val="{00000000-028D-4D7B-B579-2AC2145FDF7C}"/>
            </c:ext>
          </c:extLst>
        </c:ser>
        <c:ser>
          <c:idx val="1"/>
          <c:order val="1"/>
          <c:tx>
            <c:strRef>
              <c:f>protein!$T$14</c:f>
              <c:strCache>
                <c:ptCount val="1"/>
                <c:pt idx="0">
                  <c:v>EV</c:v>
                </c:pt>
              </c:strCache>
            </c:strRef>
          </c:tx>
          <c:spPr>
            <a:solidFill>
              <a:srgbClr val="C00000"/>
            </a:solidFill>
            <a:ln>
              <a:noFill/>
            </a:ln>
            <a:effectLst/>
          </c:spPr>
          <c:invertIfNegative val="0"/>
          <c:cat>
            <c:strRef>
              <c:f>protein!$T$27:$T$31</c:f>
              <c:strCache>
                <c:ptCount val="5"/>
                <c:pt idx="0">
                  <c:v>Pre</c:v>
                </c:pt>
                <c:pt idx="1">
                  <c:v>C2D11</c:v>
                </c:pt>
                <c:pt idx="2">
                  <c:v>iPET_CMR</c:v>
                </c:pt>
                <c:pt idx="3">
                  <c:v>pre_SCT</c:v>
                </c:pt>
                <c:pt idx="4">
                  <c:v>post_SCT</c:v>
                </c:pt>
              </c:strCache>
            </c:strRef>
          </c:cat>
          <c:val>
            <c:numRef>
              <c:f>protein!$U$15:$U$19</c:f>
              <c:numCache>
                <c:formatCode>0.00</c:formatCode>
                <c:ptCount val="5"/>
                <c:pt idx="0">
                  <c:v>1</c:v>
                </c:pt>
                <c:pt idx="1">
                  <c:v>1.4226486404563398E-2</c:v>
                </c:pt>
                <c:pt idx="2">
                  <c:v>5.0187492584465712E-2</c:v>
                </c:pt>
                <c:pt idx="3">
                  <c:v>5.2909872373743214E-2</c:v>
                </c:pt>
                <c:pt idx="4">
                  <c:v>2.7863684962832581E-2</c:v>
                </c:pt>
              </c:numCache>
            </c:numRef>
          </c:val>
          <c:extLst>
            <c:ext xmlns:c16="http://schemas.microsoft.com/office/drawing/2014/chart" uri="{C3380CC4-5D6E-409C-BE32-E72D297353CC}">
              <c16:uniqueId val="{00000001-028D-4D7B-B579-2AC2145FDF7C}"/>
            </c:ext>
          </c:extLst>
        </c:ser>
        <c:dLbls>
          <c:showLegendKey val="0"/>
          <c:showVal val="0"/>
          <c:showCatName val="0"/>
          <c:showSerName val="0"/>
          <c:showPercent val="0"/>
          <c:showBubbleSize val="0"/>
        </c:dLbls>
        <c:gapWidth val="219"/>
        <c:overlap val="-27"/>
        <c:axId val="252467344"/>
        <c:axId val="252468176"/>
      </c:barChart>
      <c:catAx>
        <c:axId val="252467344"/>
        <c:scaling>
          <c:orientation val="minMax"/>
        </c:scaling>
        <c:delete val="0"/>
        <c:axPos val="b"/>
        <c:numFmt formatCode="General" sourceLinked="1"/>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52468176"/>
        <c:crosses val="autoZero"/>
        <c:auto val="1"/>
        <c:lblAlgn val="ctr"/>
        <c:lblOffset val="100"/>
        <c:noMultiLvlLbl val="0"/>
      </c:catAx>
      <c:valAx>
        <c:axId val="2524681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US" b="1">
                    <a:solidFill>
                      <a:schemeClr val="tx1"/>
                    </a:solidFill>
                  </a:rPr>
                  <a:t>Fold change</a:t>
                </a:r>
              </a:p>
            </c:rich>
          </c:tx>
          <c:layout>
            <c:manualLayout>
              <c:xMode val="edge"/>
              <c:yMode val="edge"/>
              <c:x val="4.7227906848364407E-2"/>
              <c:y val="0.22245005986923874"/>
            </c:manualLayout>
          </c:layout>
          <c:overlay val="0"/>
          <c:spPr>
            <a:noFill/>
            <a:ln>
              <a:noFill/>
            </a:ln>
            <a:effectLst/>
          </c:spPr>
          <c:txPr>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numFmt formatCode="0.0" sourceLinked="0"/>
        <c:majorTickMark val="none"/>
        <c:minorTickMark val="none"/>
        <c:tickLblPos val="nextTo"/>
        <c:spPr>
          <a:noFill/>
          <a:ln>
            <a:solidFill>
              <a:sysClr val="windowText" lastClr="000000"/>
            </a:solid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524673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en-US" b="1">
                <a:solidFill>
                  <a:schemeClr val="tx1"/>
                </a:solidFill>
              </a:rPr>
              <a:t>miR-155-5p</a:t>
            </a:r>
          </a:p>
        </c:rich>
      </c:tx>
      <c:layout>
        <c:manualLayout>
          <c:xMode val="edge"/>
          <c:yMode val="edge"/>
          <c:x val="0.34644382716049382"/>
          <c:y val="4.7037037037037037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protein!$T$26</c:f>
              <c:strCache>
                <c:ptCount val="1"/>
                <c:pt idx="0">
                  <c:v>Protein</c:v>
                </c:pt>
              </c:strCache>
            </c:strRef>
          </c:tx>
          <c:spPr>
            <a:solidFill>
              <a:srgbClr val="0070C0"/>
            </a:solidFill>
            <a:ln>
              <a:noFill/>
            </a:ln>
            <a:effectLst/>
          </c:spPr>
          <c:invertIfNegative val="0"/>
          <c:cat>
            <c:strRef>
              <c:f>protein!$T$27:$T$31</c:f>
              <c:strCache>
                <c:ptCount val="5"/>
                <c:pt idx="0">
                  <c:v>Pre</c:v>
                </c:pt>
                <c:pt idx="1">
                  <c:v>C2D11</c:v>
                </c:pt>
                <c:pt idx="2">
                  <c:v>iPET_CMR</c:v>
                </c:pt>
                <c:pt idx="3">
                  <c:v>pre_SCT</c:v>
                </c:pt>
                <c:pt idx="4">
                  <c:v>post_SCT</c:v>
                </c:pt>
              </c:strCache>
            </c:strRef>
          </c:cat>
          <c:val>
            <c:numRef>
              <c:f>protein!$V$27:$V$31</c:f>
              <c:numCache>
                <c:formatCode>0.00</c:formatCode>
                <c:ptCount val="5"/>
                <c:pt idx="0">
                  <c:v>1</c:v>
                </c:pt>
                <c:pt idx="1">
                  <c:v>0.42158592888615648</c:v>
                </c:pt>
                <c:pt idx="2">
                  <c:v>0.91013407909940691</c:v>
                </c:pt>
                <c:pt idx="3">
                  <c:v>0.93162510766788975</c:v>
                </c:pt>
                <c:pt idx="4">
                  <c:v>1.9453279492414737</c:v>
                </c:pt>
              </c:numCache>
            </c:numRef>
          </c:val>
          <c:extLst>
            <c:ext xmlns:c16="http://schemas.microsoft.com/office/drawing/2014/chart" uri="{C3380CC4-5D6E-409C-BE32-E72D297353CC}">
              <c16:uniqueId val="{00000000-368F-4A53-A731-685254EA4E3E}"/>
            </c:ext>
          </c:extLst>
        </c:ser>
        <c:ser>
          <c:idx val="1"/>
          <c:order val="1"/>
          <c:tx>
            <c:strRef>
              <c:f>protein!$T$14</c:f>
              <c:strCache>
                <c:ptCount val="1"/>
                <c:pt idx="0">
                  <c:v>EV</c:v>
                </c:pt>
              </c:strCache>
            </c:strRef>
          </c:tx>
          <c:spPr>
            <a:solidFill>
              <a:srgbClr val="C00000"/>
            </a:solidFill>
            <a:ln>
              <a:noFill/>
            </a:ln>
            <a:effectLst/>
          </c:spPr>
          <c:invertIfNegative val="0"/>
          <c:cat>
            <c:strRef>
              <c:f>protein!$T$27:$T$31</c:f>
              <c:strCache>
                <c:ptCount val="5"/>
                <c:pt idx="0">
                  <c:v>Pre</c:v>
                </c:pt>
                <c:pt idx="1">
                  <c:v>C2D11</c:v>
                </c:pt>
                <c:pt idx="2">
                  <c:v>iPET_CMR</c:v>
                </c:pt>
                <c:pt idx="3">
                  <c:v>pre_SCT</c:v>
                </c:pt>
                <c:pt idx="4">
                  <c:v>post_SCT</c:v>
                </c:pt>
              </c:strCache>
            </c:strRef>
          </c:cat>
          <c:val>
            <c:numRef>
              <c:f>protein!$V$15:$V$19</c:f>
              <c:numCache>
                <c:formatCode>0.00</c:formatCode>
                <c:ptCount val="5"/>
                <c:pt idx="0">
                  <c:v>1</c:v>
                </c:pt>
                <c:pt idx="1">
                  <c:v>1.1929416002446307E-2</c:v>
                </c:pt>
                <c:pt idx="2">
                  <c:v>7.5727561329522922E-2</c:v>
                </c:pt>
                <c:pt idx="3">
                  <c:v>0.10592290237358049</c:v>
                </c:pt>
                <c:pt idx="4">
                  <c:v>7.7791010676662845E-2</c:v>
                </c:pt>
              </c:numCache>
            </c:numRef>
          </c:val>
          <c:extLst>
            <c:ext xmlns:c16="http://schemas.microsoft.com/office/drawing/2014/chart" uri="{C3380CC4-5D6E-409C-BE32-E72D297353CC}">
              <c16:uniqueId val="{00000001-368F-4A53-A731-685254EA4E3E}"/>
            </c:ext>
          </c:extLst>
        </c:ser>
        <c:dLbls>
          <c:showLegendKey val="0"/>
          <c:showVal val="0"/>
          <c:showCatName val="0"/>
          <c:showSerName val="0"/>
          <c:showPercent val="0"/>
          <c:showBubbleSize val="0"/>
        </c:dLbls>
        <c:gapWidth val="219"/>
        <c:overlap val="-27"/>
        <c:axId val="252467344"/>
        <c:axId val="252468176"/>
      </c:barChart>
      <c:catAx>
        <c:axId val="252467344"/>
        <c:scaling>
          <c:orientation val="minMax"/>
        </c:scaling>
        <c:delete val="0"/>
        <c:axPos val="b"/>
        <c:numFmt formatCode="General" sourceLinked="1"/>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52468176"/>
        <c:crosses val="autoZero"/>
        <c:auto val="1"/>
        <c:lblAlgn val="ctr"/>
        <c:lblOffset val="100"/>
        <c:noMultiLvlLbl val="0"/>
      </c:catAx>
      <c:valAx>
        <c:axId val="2524681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US" b="1">
                    <a:solidFill>
                      <a:schemeClr val="tx1"/>
                    </a:solidFill>
                  </a:rPr>
                  <a:t>Fold change</a:t>
                </a:r>
              </a:p>
            </c:rich>
          </c:tx>
          <c:layout>
            <c:manualLayout>
              <c:xMode val="edge"/>
              <c:yMode val="edge"/>
              <c:x val="4.0968333333333336E-2"/>
              <c:y val="0.24046712962962966"/>
            </c:manualLayout>
          </c:layout>
          <c:overlay val="0"/>
          <c:spPr>
            <a:noFill/>
            <a:ln>
              <a:noFill/>
            </a:ln>
            <a:effectLst/>
          </c:spPr>
          <c:txPr>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numFmt formatCode="0.0" sourceLinked="0"/>
        <c:majorTickMark val="none"/>
        <c:minorTickMark val="none"/>
        <c:tickLblPos val="nextTo"/>
        <c:spPr>
          <a:noFill/>
          <a:ln>
            <a:solidFill>
              <a:sysClr val="windowText" lastClr="000000"/>
            </a:solid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524673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en-US" b="1">
                <a:solidFill>
                  <a:schemeClr val="tx1"/>
                </a:solidFill>
              </a:rPr>
              <a:t>miR-21-5p</a:t>
            </a:r>
          </a:p>
        </c:rich>
      </c:tx>
      <c:layout>
        <c:manualLayout>
          <c:xMode val="edge"/>
          <c:yMode val="edge"/>
          <c:x val="0.35857530864197529"/>
          <c:y val="4.7037037037037037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protein!$T$26</c:f>
              <c:strCache>
                <c:ptCount val="1"/>
                <c:pt idx="0">
                  <c:v>Protein</c:v>
                </c:pt>
              </c:strCache>
            </c:strRef>
          </c:tx>
          <c:spPr>
            <a:solidFill>
              <a:srgbClr val="0070C0"/>
            </a:solidFill>
            <a:ln>
              <a:noFill/>
            </a:ln>
            <a:effectLst/>
          </c:spPr>
          <c:invertIfNegative val="0"/>
          <c:cat>
            <c:strRef>
              <c:f>protein!$T$27:$T$31</c:f>
              <c:strCache>
                <c:ptCount val="5"/>
                <c:pt idx="0">
                  <c:v>Pre</c:v>
                </c:pt>
                <c:pt idx="1">
                  <c:v>C2D11</c:v>
                </c:pt>
                <c:pt idx="2">
                  <c:v>iPET_CMR</c:v>
                </c:pt>
                <c:pt idx="3">
                  <c:v>pre_SCT</c:v>
                </c:pt>
                <c:pt idx="4">
                  <c:v>post_SCT</c:v>
                </c:pt>
              </c:strCache>
            </c:strRef>
          </c:cat>
          <c:val>
            <c:numRef>
              <c:f>protein!$W$27:$W$31</c:f>
              <c:numCache>
                <c:formatCode>0.00</c:formatCode>
                <c:ptCount val="5"/>
                <c:pt idx="0">
                  <c:v>1</c:v>
                </c:pt>
                <c:pt idx="1">
                  <c:v>0.92517385514900163</c:v>
                </c:pt>
                <c:pt idx="2">
                  <c:v>2.609800889702901</c:v>
                </c:pt>
                <c:pt idx="3">
                  <c:v>3.3388301170127992</c:v>
                </c:pt>
                <c:pt idx="4">
                  <c:v>0.68446591892618946</c:v>
                </c:pt>
              </c:numCache>
            </c:numRef>
          </c:val>
          <c:extLst>
            <c:ext xmlns:c16="http://schemas.microsoft.com/office/drawing/2014/chart" uri="{C3380CC4-5D6E-409C-BE32-E72D297353CC}">
              <c16:uniqueId val="{00000000-A564-478B-A566-281A3EB9AD15}"/>
            </c:ext>
          </c:extLst>
        </c:ser>
        <c:ser>
          <c:idx val="1"/>
          <c:order val="1"/>
          <c:tx>
            <c:strRef>
              <c:f>protein!$T$14</c:f>
              <c:strCache>
                <c:ptCount val="1"/>
                <c:pt idx="0">
                  <c:v>EV</c:v>
                </c:pt>
              </c:strCache>
            </c:strRef>
          </c:tx>
          <c:spPr>
            <a:solidFill>
              <a:srgbClr val="C00000"/>
            </a:solidFill>
            <a:ln>
              <a:noFill/>
            </a:ln>
            <a:effectLst/>
          </c:spPr>
          <c:invertIfNegative val="0"/>
          <c:cat>
            <c:strRef>
              <c:f>protein!$T$27:$T$31</c:f>
              <c:strCache>
                <c:ptCount val="5"/>
                <c:pt idx="0">
                  <c:v>Pre</c:v>
                </c:pt>
                <c:pt idx="1">
                  <c:v>C2D11</c:v>
                </c:pt>
                <c:pt idx="2">
                  <c:v>iPET_CMR</c:v>
                </c:pt>
                <c:pt idx="3">
                  <c:v>pre_SCT</c:v>
                </c:pt>
                <c:pt idx="4">
                  <c:v>post_SCT</c:v>
                </c:pt>
              </c:strCache>
            </c:strRef>
          </c:cat>
          <c:val>
            <c:numRef>
              <c:f>protein!$W$15:$W$19</c:f>
              <c:numCache>
                <c:formatCode>0.00</c:formatCode>
                <c:ptCount val="5"/>
                <c:pt idx="0">
                  <c:v>1</c:v>
                </c:pt>
                <c:pt idx="1">
                  <c:v>2.5726130404070621E-2</c:v>
                </c:pt>
                <c:pt idx="2">
                  <c:v>5.6411337142287202E-2</c:v>
                </c:pt>
                <c:pt idx="3">
                  <c:v>7.0258474899891427E-2</c:v>
                </c:pt>
                <c:pt idx="4">
                  <c:v>3.604361889982334E-2</c:v>
                </c:pt>
              </c:numCache>
            </c:numRef>
          </c:val>
          <c:extLst>
            <c:ext xmlns:c16="http://schemas.microsoft.com/office/drawing/2014/chart" uri="{C3380CC4-5D6E-409C-BE32-E72D297353CC}">
              <c16:uniqueId val="{00000001-A564-478B-A566-281A3EB9AD15}"/>
            </c:ext>
          </c:extLst>
        </c:ser>
        <c:dLbls>
          <c:showLegendKey val="0"/>
          <c:showVal val="0"/>
          <c:showCatName val="0"/>
          <c:showSerName val="0"/>
          <c:showPercent val="0"/>
          <c:showBubbleSize val="0"/>
        </c:dLbls>
        <c:gapWidth val="219"/>
        <c:overlap val="-27"/>
        <c:axId val="252467344"/>
        <c:axId val="252468176"/>
      </c:barChart>
      <c:catAx>
        <c:axId val="252467344"/>
        <c:scaling>
          <c:orientation val="minMax"/>
        </c:scaling>
        <c:delete val="0"/>
        <c:axPos val="b"/>
        <c:numFmt formatCode="General" sourceLinked="1"/>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52468176"/>
        <c:crosses val="autoZero"/>
        <c:auto val="1"/>
        <c:lblAlgn val="ctr"/>
        <c:lblOffset val="100"/>
        <c:noMultiLvlLbl val="0"/>
      </c:catAx>
      <c:valAx>
        <c:axId val="2524681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US" b="1">
                    <a:solidFill>
                      <a:schemeClr val="tx1"/>
                    </a:solidFill>
                  </a:rPr>
                  <a:t>Fold change</a:t>
                </a:r>
              </a:p>
            </c:rich>
          </c:tx>
          <c:layout>
            <c:manualLayout>
              <c:xMode val="edge"/>
              <c:yMode val="edge"/>
              <c:x val="4.0968246269833752E-2"/>
              <c:y val="0.24601733865112593"/>
            </c:manualLayout>
          </c:layout>
          <c:overlay val="0"/>
          <c:spPr>
            <a:noFill/>
            <a:ln>
              <a:noFill/>
            </a:ln>
            <a:effectLst/>
          </c:spPr>
          <c:txPr>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numFmt formatCode="0.0" sourceLinked="0"/>
        <c:majorTickMark val="none"/>
        <c:minorTickMark val="none"/>
        <c:tickLblPos val="nextTo"/>
        <c:spPr>
          <a:noFill/>
          <a:ln>
            <a:solidFill>
              <a:sysClr val="windowText" lastClr="000000"/>
            </a:solid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524673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en-US" b="1">
                <a:solidFill>
                  <a:schemeClr val="tx1"/>
                </a:solidFill>
              </a:rPr>
              <a:t>miR-127-3p</a:t>
            </a:r>
          </a:p>
        </c:rich>
      </c:tx>
      <c:layout>
        <c:manualLayout>
          <c:xMode val="edge"/>
          <c:yMode val="edge"/>
          <c:x val="0.36996234567901237"/>
          <c:y val="4.7037037037037037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protein!$T$26</c:f>
              <c:strCache>
                <c:ptCount val="1"/>
                <c:pt idx="0">
                  <c:v>Protein</c:v>
                </c:pt>
              </c:strCache>
            </c:strRef>
          </c:tx>
          <c:spPr>
            <a:solidFill>
              <a:schemeClr val="accent5"/>
            </a:solidFill>
            <a:ln>
              <a:noFill/>
            </a:ln>
            <a:effectLst/>
          </c:spPr>
          <c:invertIfNegative val="0"/>
          <c:cat>
            <c:strRef>
              <c:f>protein!$T$27:$T$31</c:f>
              <c:strCache>
                <c:ptCount val="5"/>
                <c:pt idx="0">
                  <c:v>Pre</c:v>
                </c:pt>
                <c:pt idx="1">
                  <c:v>C2D11</c:v>
                </c:pt>
                <c:pt idx="2">
                  <c:v>iPET_CMR</c:v>
                </c:pt>
                <c:pt idx="3">
                  <c:v>pre_SCT</c:v>
                </c:pt>
                <c:pt idx="4">
                  <c:v>post_SCT</c:v>
                </c:pt>
              </c:strCache>
            </c:strRef>
          </c:cat>
          <c:val>
            <c:numRef>
              <c:f>protein!$X$27:$X$31</c:f>
              <c:numCache>
                <c:formatCode>0.00</c:formatCode>
                <c:ptCount val="5"/>
                <c:pt idx="0">
                  <c:v>1</c:v>
                </c:pt>
                <c:pt idx="1">
                  <c:v>0.11754751277360513</c:v>
                </c:pt>
                <c:pt idx="2">
                  <c:v>0.26044756699002758</c:v>
                </c:pt>
                <c:pt idx="3">
                  <c:v>0.240404181887342</c:v>
                </c:pt>
                <c:pt idx="4">
                  <c:v>0.11754751277360513</c:v>
                </c:pt>
              </c:numCache>
            </c:numRef>
          </c:val>
          <c:extLst>
            <c:ext xmlns:c16="http://schemas.microsoft.com/office/drawing/2014/chart" uri="{C3380CC4-5D6E-409C-BE32-E72D297353CC}">
              <c16:uniqueId val="{00000000-F2C7-42A9-866D-2FE4B159A791}"/>
            </c:ext>
          </c:extLst>
        </c:ser>
        <c:ser>
          <c:idx val="1"/>
          <c:order val="1"/>
          <c:tx>
            <c:strRef>
              <c:f>protein!$T$14</c:f>
              <c:strCache>
                <c:ptCount val="1"/>
                <c:pt idx="0">
                  <c:v>EV</c:v>
                </c:pt>
              </c:strCache>
            </c:strRef>
          </c:tx>
          <c:spPr>
            <a:solidFill>
              <a:srgbClr val="C00000"/>
            </a:solidFill>
            <a:ln>
              <a:noFill/>
            </a:ln>
            <a:effectLst/>
          </c:spPr>
          <c:invertIfNegative val="0"/>
          <c:cat>
            <c:strRef>
              <c:f>protein!$T$27:$T$31</c:f>
              <c:strCache>
                <c:ptCount val="5"/>
                <c:pt idx="0">
                  <c:v>Pre</c:v>
                </c:pt>
                <c:pt idx="1">
                  <c:v>C2D11</c:v>
                </c:pt>
                <c:pt idx="2">
                  <c:v>iPET_CMR</c:v>
                </c:pt>
                <c:pt idx="3">
                  <c:v>pre_SCT</c:v>
                </c:pt>
                <c:pt idx="4">
                  <c:v>post_SCT</c:v>
                </c:pt>
              </c:strCache>
            </c:strRef>
          </c:cat>
          <c:val>
            <c:numRef>
              <c:f>protein!$X$15:$X$19</c:f>
              <c:numCache>
                <c:formatCode>0.00</c:formatCode>
                <c:ptCount val="5"/>
                <c:pt idx="0">
                  <c:v>1</c:v>
                </c:pt>
                <c:pt idx="1">
                  <c:v>5.1161173107641504E-3</c:v>
                </c:pt>
                <c:pt idx="2">
                  <c:v>1.2048840658304754E-2</c:v>
                </c:pt>
                <c:pt idx="3">
                  <c:v>6.2839039582316706E-3</c:v>
                </c:pt>
                <c:pt idx="4">
                  <c:v>1.1133273155035407E-2</c:v>
                </c:pt>
              </c:numCache>
            </c:numRef>
          </c:val>
          <c:extLst>
            <c:ext xmlns:c16="http://schemas.microsoft.com/office/drawing/2014/chart" uri="{C3380CC4-5D6E-409C-BE32-E72D297353CC}">
              <c16:uniqueId val="{00000001-F2C7-42A9-866D-2FE4B159A791}"/>
            </c:ext>
          </c:extLst>
        </c:ser>
        <c:dLbls>
          <c:showLegendKey val="0"/>
          <c:showVal val="0"/>
          <c:showCatName val="0"/>
          <c:showSerName val="0"/>
          <c:showPercent val="0"/>
          <c:showBubbleSize val="0"/>
        </c:dLbls>
        <c:gapWidth val="219"/>
        <c:overlap val="-27"/>
        <c:axId val="252467344"/>
        <c:axId val="252468176"/>
      </c:barChart>
      <c:catAx>
        <c:axId val="252467344"/>
        <c:scaling>
          <c:orientation val="minMax"/>
        </c:scaling>
        <c:delete val="0"/>
        <c:axPos val="b"/>
        <c:numFmt formatCode="General" sourceLinked="1"/>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52468176"/>
        <c:crosses val="autoZero"/>
        <c:auto val="1"/>
        <c:lblAlgn val="ctr"/>
        <c:lblOffset val="100"/>
        <c:noMultiLvlLbl val="0"/>
      </c:catAx>
      <c:valAx>
        <c:axId val="2524681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US" b="1">
                    <a:solidFill>
                      <a:schemeClr val="tx1"/>
                    </a:solidFill>
                  </a:rPr>
                  <a:t>Fold change</a:t>
                </a:r>
              </a:p>
            </c:rich>
          </c:tx>
          <c:layout>
            <c:manualLayout>
              <c:xMode val="edge"/>
              <c:yMode val="edge"/>
              <c:x val="4.0968226077141644E-2"/>
              <c:y val="0.22822446600765983"/>
            </c:manualLayout>
          </c:layout>
          <c:overlay val="0"/>
          <c:spPr>
            <a:noFill/>
            <a:ln>
              <a:noFill/>
            </a:ln>
            <a:effectLst/>
          </c:spPr>
          <c:txPr>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numFmt formatCode="0.0" sourceLinked="0"/>
        <c:majorTickMark val="none"/>
        <c:minorTickMark val="none"/>
        <c:tickLblPos val="nextTo"/>
        <c:spPr>
          <a:noFill/>
          <a:ln>
            <a:solidFill>
              <a:sysClr val="windowText" lastClr="000000"/>
            </a:solid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524673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39321D-0864-4E96-8A47-A0A236244630}" type="doc">
      <dgm:prSet loTypeId="urn:microsoft.com/office/officeart/2005/8/layout/orgChart1" loCatId="hierarchy" qsTypeId="urn:microsoft.com/office/officeart/2005/8/quickstyle/simple1" qsCatId="simple" csTypeId="urn:microsoft.com/office/officeart/2005/8/colors/accent2_1" csCatId="accent2" phldr="1"/>
      <dgm:spPr/>
      <dgm:t>
        <a:bodyPr/>
        <a:lstStyle/>
        <a:p>
          <a:endParaRPr lang="nl-NL"/>
        </a:p>
      </dgm:t>
    </dgm:pt>
    <dgm:pt modelId="{76A1528C-F1D7-48C4-B5D4-7946F9F00737}">
      <dgm:prSet phldrT="[Tekst]" custT="1"/>
      <dgm:spPr>
        <a:ln w="19050">
          <a:solidFill>
            <a:srgbClr val="C00000"/>
          </a:solidFill>
        </a:ln>
      </dgm:spPr>
      <dgm:t>
        <a:bodyPr/>
        <a:lstStyle/>
        <a:p>
          <a:r>
            <a:rPr lang="nl-NL" sz="1000" b="1" dirty="0" err="1">
              <a:latin typeface="Helvetica" panose="020B0604020202020204" pitchFamily="34" charset="0"/>
              <a:cs typeface="Helvetica" panose="020B0604020202020204" pitchFamily="34" charset="0"/>
            </a:rPr>
            <a:t>Cohort-study</a:t>
          </a:r>
          <a:r>
            <a:rPr lang="nl-NL" sz="1000" b="1" dirty="0">
              <a:latin typeface="Helvetica" panose="020B0604020202020204" pitchFamily="34" charset="0"/>
              <a:cs typeface="Helvetica" panose="020B0604020202020204" pitchFamily="34" charset="0"/>
            </a:rPr>
            <a:t>: </a:t>
          </a:r>
          <a:r>
            <a:rPr lang="nl-NL" sz="1000" dirty="0">
              <a:latin typeface="Helvetica" panose="020B0604020202020204" pitchFamily="34" charset="0"/>
              <a:cs typeface="Helvetica" panose="020B0604020202020204" pitchFamily="34" charset="0"/>
            </a:rPr>
            <a:t>193 timepoints, 31 cHL </a:t>
          </a:r>
          <a:r>
            <a:rPr lang="nl-NL" sz="1000" dirty="0" err="1">
              <a:latin typeface="Helvetica" panose="020B0604020202020204" pitchFamily="34" charset="0"/>
              <a:cs typeface="Helvetica" panose="020B0604020202020204" pitchFamily="34" charset="0"/>
            </a:rPr>
            <a:t>patients</a:t>
          </a:r>
          <a:r>
            <a:rPr lang="nl-NL" sz="1000" dirty="0">
              <a:latin typeface="Helvetica" panose="020B0604020202020204" pitchFamily="34" charset="0"/>
              <a:cs typeface="Helvetica" panose="020B0604020202020204" pitchFamily="34" charset="0"/>
            </a:rPr>
            <a:t> (</a:t>
          </a:r>
          <a:r>
            <a:rPr lang="nl-NL" sz="1000" b="1" dirty="0">
              <a:latin typeface="Helvetica" panose="020B0604020202020204" pitchFamily="34" charset="0"/>
              <a:cs typeface="Helvetica" panose="020B0604020202020204" pitchFamily="34" charset="0"/>
            </a:rPr>
            <a:t>Table 1,2 </a:t>
          </a:r>
          <a:r>
            <a:rPr lang="nl-NL" sz="1000" b="1" dirty="0" err="1">
              <a:latin typeface="Helvetica" panose="020B0604020202020204" pitchFamily="34" charset="0"/>
              <a:cs typeface="Helvetica" panose="020B0604020202020204" pitchFamily="34" charset="0"/>
            </a:rPr>
            <a:t>methods</a:t>
          </a:r>
          <a:r>
            <a:rPr lang="nl-NL" sz="1000" b="1" dirty="0">
              <a:latin typeface="Helvetica" panose="020B0604020202020204" pitchFamily="34" charset="0"/>
              <a:cs typeface="Helvetica" panose="020B0604020202020204" pitchFamily="34" charset="0"/>
            </a:rPr>
            <a:t>)</a:t>
          </a:r>
          <a:r>
            <a:rPr lang="nl-NL" sz="1000" dirty="0">
              <a:latin typeface="Helvetica" panose="020B0604020202020204" pitchFamily="34" charset="0"/>
              <a:cs typeface="Helvetica" panose="020B0604020202020204" pitchFamily="34" charset="0"/>
            </a:rPr>
            <a:t> </a:t>
          </a:r>
          <a:r>
            <a:rPr lang="nl-NL" sz="1000" b="1" dirty="0">
              <a:latin typeface="Helvetica" panose="020B0604020202020204" pitchFamily="34" charset="0"/>
              <a:cs typeface="Helvetica" panose="020B0604020202020204" pitchFamily="34" charset="0"/>
            </a:rPr>
            <a:t> </a:t>
          </a:r>
        </a:p>
      </dgm:t>
    </dgm:pt>
    <dgm:pt modelId="{A9507EB6-6A82-4ACE-812C-9A53D24EAD33}" type="parTrans" cxnId="{9768D31B-5285-4E37-9894-ADD42C9DDD76}">
      <dgm:prSet/>
      <dgm:spPr/>
      <dgm:t>
        <a:bodyPr/>
        <a:lstStyle/>
        <a:p>
          <a:endParaRPr lang="nl-NL" sz="1600"/>
        </a:p>
      </dgm:t>
    </dgm:pt>
    <dgm:pt modelId="{89244419-360D-41AF-8EFC-71486DFB2B6C}" type="sibTrans" cxnId="{9768D31B-5285-4E37-9894-ADD42C9DDD76}">
      <dgm:prSet/>
      <dgm:spPr/>
      <dgm:t>
        <a:bodyPr/>
        <a:lstStyle/>
        <a:p>
          <a:endParaRPr lang="nl-NL" sz="1600"/>
        </a:p>
      </dgm:t>
    </dgm:pt>
    <dgm:pt modelId="{EC07FE37-89B9-444A-8888-42A24922EE27}" type="asst">
      <dgm:prSet custT="1"/>
      <dgm:spPr>
        <a:ln w="19050">
          <a:solidFill>
            <a:srgbClr val="C00000"/>
          </a:solidFill>
        </a:ln>
      </dgm:spPr>
      <dgm:t>
        <a:bodyPr/>
        <a:lstStyle/>
        <a:p>
          <a:r>
            <a:rPr lang="nl-NL" sz="1000" b="1" dirty="0">
              <a:latin typeface="Helvetica" panose="020B0604020202020204" pitchFamily="34" charset="0"/>
              <a:cs typeface="Helvetica" panose="020B0604020202020204" pitchFamily="34" charset="0"/>
            </a:rPr>
            <a:t>GLMEM: </a:t>
          </a:r>
          <a:r>
            <a:rPr lang="nl-NL" sz="1000" b="0" dirty="0">
              <a:latin typeface="Helvetica" panose="020B0604020202020204" pitchFamily="34" charset="0"/>
              <a:cs typeface="Helvetica" panose="020B0604020202020204" pitchFamily="34" charset="0"/>
            </a:rPr>
            <a:t>129 samples, 31 cHL </a:t>
          </a:r>
          <a:r>
            <a:rPr lang="nl-NL" sz="1000" b="0" dirty="0" err="1">
              <a:latin typeface="Helvetica" panose="020B0604020202020204" pitchFamily="34" charset="0"/>
              <a:cs typeface="Helvetica" panose="020B0604020202020204" pitchFamily="34" charset="0"/>
            </a:rPr>
            <a:t>patients</a:t>
          </a:r>
          <a:r>
            <a:rPr lang="nl-NL" sz="1000" b="0" dirty="0">
              <a:latin typeface="Helvetica" panose="020B0604020202020204" pitchFamily="34" charset="0"/>
              <a:cs typeface="Helvetica" panose="020B0604020202020204" pitchFamily="34" charset="0"/>
            </a:rPr>
            <a:t> </a:t>
          </a:r>
          <a:r>
            <a:rPr lang="nl-NL" sz="1000" b="1" dirty="0">
              <a:latin typeface="Helvetica" panose="020B0604020202020204" pitchFamily="34" charset="0"/>
              <a:cs typeface="Helvetica" panose="020B0604020202020204" pitchFamily="34" charset="0"/>
            </a:rPr>
            <a:t>(Figure 5)</a:t>
          </a:r>
          <a:endParaRPr lang="nl-NL" sz="1000" b="0" dirty="0">
            <a:latin typeface="Helvetica" panose="020B0604020202020204" pitchFamily="34" charset="0"/>
            <a:cs typeface="Helvetica" panose="020B0604020202020204" pitchFamily="34" charset="0"/>
          </a:endParaRPr>
        </a:p>
      </dgm:t>
    </dgm:pt>
    <dgm:pt modelId="{F4C9125E-F321-450A-8EBC-8C59BEB52B0B}" type="parTrans" cxnId="{0BC23065-82EE-4719-AD63-2DC2DEEE6DCC}">
      <dgm:prSet/>
      <dgm:spPr>
        <a:ln w="19050">
          <a:solidFill>
            <a:srgbClr val="C00000"/>
          </a:solidFill>
        </a:ln>
      </dgm:spPr>
      <dgm:t>
        <a:bodyPr/>
        <a:lstStyle/>
        <a:p>
          <a:endParaRPr lang="nl-NL" sz="1000">
            <a:latin typeface="Times New Roman" panose="02020603050405020304" pitchFamily="18" charset="0"/>
            <a:cs typeface="Times New Roman" panose="02020603050405020304" pitchFamily="18" charset="0"/>
          </a:endParaRPr>
        </a:p>
      </dgm:t>
    </dgm:pt>
    <dgm:pt modelId="{D22118ED-B551-40AA-A492-5C110F057FAA}" type="sibTrans" cxnId="{0BC23065-82EE-4719-AD63-2DC2DEEE6DCC}">
      <dgm:prSet/>
      <dgm:spPr/>
      <dgm:t>
        <a:bodyPr/>
        <a:lstStyle/>
        <a:p>
          <a:endParaRPr lang="nl-NL" sz="1600"/>
        </a:p>
      </dgm:t>
    </dgm:pt>
    <dgm:pt modelId="{1BB4DF14-FBB5-4EE4-AAF1-D445326EEC1C}" type="asst">
      <dgm:prSet custT="1"/>
      <dgm:spPr>
        <a:ln w="19050">
          <a:solidFill>
            <a:srgbClr val="C00000"/>
          </a:solidFill>
        </a:ln>
      </dgm:spPr>
      <dgm:t>
        <a:bodyPr/>
        <a:lstStyle/>
        <a:p>
          <a:r>
            <a:rPr lang="nl-NL" sz="1000" b="0" dirty="0">
              <a:latin typeface="Helvetica" panose="020B0604020202020204" pitchFamily="34" charset="0"/>
              <a:cs typeface="Helvetica" panose="020B0604020202020204" pitchFamily="34" charset="0"/>
            </a:rPr>
            <a:t>EV-</a:t>
          </a:r>
          <a:r>
            <a:rPr lang="nl-NL" sz="1000" b="0" dirty="0" err="1">
              <a:latin typeface="Helvetica" panose="020B0604020202020204" pitchFamily="34" charset="0"/>
              <a:cs typeface="Helvetica" panose="020B0604020202020204" pitchFamily="34" charset="0"/>
            </a:rPr>
            <a:t>miRNA</a:t>
          </a:r>
          <a:r>
            <a:rPr lang="nl-NL" sz="1000" b="0" dirty="0">
              <a:latin typeface="Helvetica" panose="020B0604020202020204" pitchFamily="34" charset="0"/>
              <a:cs typeface="Helvetica" panose="020B0604020202020204" pitchFamily="34" charset="0"/>
            </a:rPr>
            <a:t> NGS on 28 samples, 14 cHL </a:t>
          </a:r>
          <a:r>
            <a:rPr lang="nl-NL" sz="1000" b="0" dirty="0" err="1">
              <a:latin typeface="Helvetica" panose="020B0604020202020204" pitchFamily="34" charset="0"/>
              <a:cs typeface="Helvetica" panose="020B0604020202020204" pitchFamily="34" charset="0"/>
            </a:rPr>
            <a:t>patients</a:t>
          </a:r>
          <a:r>
            <a:rPr lang="nl-NL" sz="1000" b="0" dirty="0">
              <a:latin typeface="Helvetica" panose="020B0604020202020204" pitchFamily="34" charset="0"/>
              <a:cs typeface="Helvetica" panose="020B0604020202020204" pitchFamily="34" charset="0"/>
            </a:rPr>
            <a:t> (</a:t>
          </a:r>
          <a:r>
            <a:rPr lang="nl-NL" sz="1000" b="1" dirty="0">
              <a:latin typeface="Helvetica" panose="020B0604020202020204" pitchFamily="34" charset="0"/>
              <a:cs typeface="Helvetica" panose="020B0604020202020204" pitchFamily="34" charset="0"/>
            </a:rPr>
            <a:t>Figure 1)</a:t>
          </a:r>
          <a:endParaRPr lang="nl-NL" sz="1000" b="0" dirty="0">
            <a:latin typeface="Helvetica" panose="020B0604020202020204" pitchFamily="34" charset="0"/>
            <a:cs typeface="Helvetica" panose="020B0604020202020204" pitchFamily="34" charset="0"/>
          </a:endParaRPr>
        </a:p>
      </dgm:t>
    </dgm:pt>
    <dgm:pt modelId="{9DBA30A0-1BA2-4651-BA90-CC61DB194D7E}" type="parTrans" cxnId="{8F6395B5-4B70-4FB3-A023-18869448F180}">
      <dgm:prSet/>
      <dgm:spPr>
        <a:ln w="19050">
          <a:solidFill>
            <a:srgbClr val="C00000"/>
          </a:solidFill>
        </a:ln>
      </dgm:spPr>
      <dgm:t>
        <a:bodyPr/>
        <a:lstStyle/>
        <a:p>
          <a:endParaRPr lang="nl-NL" sz="1000">
            <a:latin typeface="Times New Roman" panose="02020603050405020304" pitchFamily="18" charset="0"/>
            <a:cs typeface="Times New Roman" panose="02020603050405020304" pitchFamily="18" charset="0"/>
          </a:endParaRPr>
        </a:p>
      </dgm:t>
    </dgm:pt>
    <dgm:pt modelId="{4B736FEE-CAFE-45C6-8BC8-2008DA27B84A}" type="sibTrans" cxnId="{8F6395B5-4B70-4FB3-A023-18869448F180}">
      <dgm:prSet/>
      <dgm:spPr/>
      <dgm:t>
        <a:bodyPr/>
        <a:lstStyle/>
        <a:p>
          <a:endParaRPr lang="nl-NL" sz="1600"/>
        </a:p>
      </dgm:t>
    </dgm:pt>
    <dgm:pt modelId="{091949BA-8B5C-41DF-A9B4-D0DA8C874154}" type="asst">
      <dgm:prSet custT="1"/>
      <dgm:spPr>
        <a:ln w="19050">
          <a:solidFill>
            <a:srgbClr val="C00000"/>
          </a:solidFill>
        </a:ln>
      </dgm:spPr>
      <dgm:t>
        <a:bodyPr/>
        <a:lstStyle/>
        <a:p>
          <a:r>
            <a:rPr lang="nl-NL" sz="1000" b="0" dirty="0" err="1">
              <a:latin typeface="Helvetica" panose="020B0604020202020204" pitchFamily="34" charset="0"/>
              <a:cs typeface="Helvetica" panose="020B0604020202020204" pitchFamily="34" charset="0"/>
            </a:rPr>
            <a:t>Comparative</a:t>
          </a:r>
          <a:r>
            <a:rPr lang="nl-NL" sz="1000" b="0" dirty="0">
              <a:latin typeface="Helvetica" panose="020B0604020202020204" pitchFamily="34" charset="0"/>
              <a:cs typeface="Helvetica" panose="020B0604020202020204" pitchFamily="34" charset="0"/>
            </a:rPr>
            <a:t> analyses </a:t>
          </a:r>
          <a:r>
            <a:rPr lang="nl-NL" sz="1000" b="0" dirty="0" err="1">
              <a:latin typeface="Helvetica" panose="020B0604020202020204" pitchFamily="34" charset="0"/>
              <a:cs typeface="Helvetica" panose="020B0604020202020204" pitchFamily="34" charset="0"/>
            </a:rPr>
            <a:t>with</a:t>
          </a:r>
          <a:r>
            <a:rPr lang="nl-NL" sz="1000" b="0" dirty="0">
              <a:latin typeface="Helvetica" panose="020B0604020202020204" pitchFamily="34" charset="0"/>
              <a:cs typeface="Helvetica" panose="020B0604020202020204" pitchFamily="34" charset="0"/>
            </a:rPr>
            <a:t> </a:t>
          </a:r>
          <a:r>
            <a:rPr lang="nl-NL" sz="1000" b="0" dirty="0" err="1">
              <a:latin typeface="Helvetica" panose="020B0604020202020204" pitchFamily="34" charset="0"/>
              <a:cs typeface="Helvetica" panose="020B0604020202020204" pitchFamily="34" charset="0"/>
            </a:rPr>
            <a:t>cfDNA</a:t>
          </a:r>
          <a:r>
            <a:rPr lang="nl-NL" sz="1000" b="0" dirty="0">
              <a:latin typeface="Helvetica" panose="020B0604020202020204" pitchFamily="34" charset="0"/>
              <a:cs typeface="Helvetica" panose="020B0604020202020204" pitchFamily="34" charset="0"/>
            </a:rPr>
            <a:t> CNV, sTARC, EV-</a:t>
          </a:r>
          <a:r>
            <a:rPr lang="nl-NL" sz="1000" b="0" dirty="0" err="1">
              <a:latin typeface="Helvetica" panose="020B0604020202020204" pitchFamily="34" charset="0"/>
              <a:cs typeface="Helvetica" panose="020B0604020202020204" pitchFamily="34" charset="0"/>
            </a:rPr>
            <a:t>miRNAS</a:t>
          </a:r>
          <a:r>
            <a:rPr lang="nl-NL" sz="1000" b="0" dirty="0">
              <a:latin typeface="Helvetica" panose="020B0604020202020204" pitchFamily="34" charset="0"/>
              <a:cs typeface="Helvetica" panose="020B0604020202020204" pitchFamily="34" charset="0"/>
            </a:rPr>
            <a:t> : 29 samples, 17 cHL </a:t>
          </a:r>
          <a:r>
            <a:rPr lang="nl-NL" sz="1000" b="0" dirty="0" err="1">
              <a:latin typeface="Helvetica" panose="020B0604020202020204" pitchFamily="34" charset="0"/>
              <a:cs typeface="Helvetica" panose="020B0604020202020204" pitchFamily="34" charset="0"/>
            </a:rPr>
            <a:t>patients</a:t>
          </a:r>
          <a:r>
            <a:rPr lang="nl-NL" sz="1000" b="0" dirty="0">
              <a:latin typeface="Helvetica" panose="020B0604020202020204" pitchFamily="34" charset="0"/>
              <a:cs typeface="Helvetica" panose="020B0604020202020204" pitchFamily="34" charset="0"/>
            </a:rPr>
            <a:t> (</a:t>
          </a:r>
          <a:r>
            <a:rPr lang="nl-NL" sz="1000" b="1" dirty="0">
              <a:latin typeface="Helvetica" panose="020B0604020202020204" pitchFamily="34" charset="0"/>
              <a:cs typeface="Helvetica" panose="020B0604020202020204" pitchFamily="34" charset="0"/>
            </a:rPr>
            <a:t>Figure 2)</a:t>
          </a:r>
          <a:endParaRPr lang="nl-NL" sz="1000" b="0" dirty="0">
            <a:latin typeface="Helvetica" panose="020B0604020202020204" pitchFamily="34" charset="0"/>
            <a:cs typeface="Helvetica" panose="020B0604020202020204" pitchFamily="34" charset="0"/>
          </a:endParaRPr>
        </a:p>
      </dgm:t>
    </dgm:pt>
    <dgm:pt modelId="{FE38BC0B-E05C-46C9-B101-4E2045D87B0D}" type="parTrans" cxnId="{5220D5E4-AE3F-41E7-B781-C2B7A8D905CD}">
      <dgm:prSet/>
      <dgm:spPr>
        <a:ln w="19050">
          <a:solidFill>
            <a:srgbClr val="C00000"/>
          </a:solidFill>
        </a:ln>
      </dgm:spPr>
      <dgm:t>
        <a:bodyPr/>
        <a:lstStyle/>
        <a:p>
          <a:endParaRPr lang="nl-NL" sz="1000">
            <a:latin typeface="Times New Roman" panose="02020603050405020304" pitchFamily="18" charset="0"/>
            <a:cs typeface="Times New Roman" panose="02020603050405020304" pitchFamily="18" charset="0"/>
          </a:endParaRPr>
        </a:p>
      </dgm:t>
    </dgm:pt>
    <dgm:pt modelId="{837B8DC9-A458-49DC-8B27-3B9E792DBCAB}" type="sibTrans" cxnId="{5220D5E4-AE3F-41E7-B781-C2B7A8D905CD}">
      <dgm:prSet/>
      <dgm:spPr/>
      <dgm:t>
        <a:bodyPr/>
        <a:lstStyle/>
        <a:p>
          <a:endParaRPr lang="nl-NL" sz="1600"/>
        </a:p>
      </dgm:t>
    </dgm:pt>
    <dgm:pt modelId="{7D777972-2918-4A5C-B1FD-305D3FA477A2}" type="asst">
      <dgm:prSet custT="1"/>
      <dgm:spPr>
        <a:ln w="19050">
          <a:solidFill>
            <a:srgbClr val="C00000"/>
          </a:solidFill>
        </a:ln>
      </dgm:spPr>
      <dgm:t>
        <a:bodyPr/>
        <a:lstStyle/>
        <a:p>
          <a:r>
            <a:rPr lang="nl-NL" sz="1000" b="0" dirty="0" err="1">
              <a:latin typeface="Helvetica" panose="020B0604020202020204" pitchFamily="34" charset="0"/>
              <a:cs typeface="Helvetica" panose="020B0604020202020204" pitchFamily="34" charset="0"/>
            </a:rPr>
            <a:t>Confounder</a:t>
          </a:r>
          <a:r>
            <a:rPr lang="nl-NL" sz="1000" b="0" dirty="0">
              <a:latin typeface="Helvetica" panose="020B0604020202020204" pitchFamily="34" charset="0"/>
              <a:cs typeface="Helvetica" panose="020B0604020202020204" pitchFamily="34" charset="0"/>
            </a:rPr>
            <a:t> analyses (i.e. </a:t>
          </a:r>
          <a:r>
            <a:rPr lang="nl-NL" sz="1000" b="0" dirty="0" err="1">
              <a:latin typeface="Helvetica" panose="020B0604020202020204" pitchFamily="34" charset="0"/>
              <a:cs typeface="Helvetica" panose="020B0604020202020204" pitchFamily="34" charset="0"/>
            </a:rPr>
            <a:t>correlation</a:t>
          </a:r>
          <a:r>
            <a:rPr lang="nl-NL" sz="1000" b="0" dirty="0">
              <a:latin typeface="Helvetica" panose="020B0604020202020204" pitchFamily="34" charset="0"/>
              <a:cs typeface="Helvetica" panose="020B0604020202020204" pitchFamily="34" charset="0"/>
            </a:rPr>
            <a:t> matrix) </a:t>
          </a:r>
          <a:r>
            <a:rPr lang="nl-NL" sz="1000" b="0" dirty="0" err="1">
              <a:latin typeface="Helvetica" panose="020B0604020202020204" pitchFamily="34" charset="0"/>
              <a:cs typeface="Helvetica" panose="020B0604020202020204" pitchFamily="34" charset="0"/>
            </a:rPr>
            <a:t>with</a:t>
          </a:r>
          <a:r>
            <a:rPr lang="nl-NL" sz="1000" b="0" dirty="0">
              <a:latin typeface="Helvetica" panose="020B0604020202020204" pitchFamily="34" charset="0"/>
              <a:cs typeface="Helvetica" panose="020B0604020202020204" pitchFamily="34" charset="0"/>
            </a:rPr>
            <a:t> other </a:t>
          </a:r>
          <a:r>
            <a:rPr lang="nl-NL" sz="1000" b="0" dirty="0" err="1">
              <a:latin typeface="Helvetica" panose="020B0604020202020204" pitchFamily="34" charset="0"/>
              <a:cs typeface="Helvetica" panose="020B0604020202020204" pitchFamily="34" charset="0"/>
            </a:rPr>
            <a:t>blood</a:t>
          </a:r>
          <a:r>
            <a:rPr lang="nl-NL" sz="1000" b="0" dirty="0">
              <a:latin typeface="Helvetica" panose="020B0604020202020204" pitchFamily="34" charset="0"/>
              <a:cs typeface="Helvetica" panose="020B0604020202020204" pitchFamily="34" charset="0"/>
            </a:rPr>
            <a:t>-based parameters: 193 samples, 31 cHL </a:t>
          </a:r>
          <a:r>
            <a:rPr lang="nl-NL" sz="1000" b="0" dirty="0" err="1">
              <a:latin typeface="Helvetica" panose="020B0604020202020204" pitchFamily="34" charset="0"/>
              <a:cs typeface="Helvetica" panose="020B0604020202020204" pitchFamily="34" charset="0"/>
            </a:rPr>
            <a:t>patients</a:t>
          </a:r>
          <a:r>
            <a:rPr lang="nl-NL" sz="1000" b="0" dirty="0">
              <a:latin typeface="Helvetica" panose="020B0604020202020204" pitchFamily="34" charset="0"/>
              <a:cs typeface="Helvetica" panose="020B0604020202020204" pitchFamily="34" charset="0"/>
            </a:rPr>
            <a:t>  (</a:t>
          </a:r>
          <a:r>
            <a:rPr lang="nl-NL" sz="1000" b="1" dirty="0">
              <a:latin typeface="Helvetica" panose="020B0604020202020204" pitchFamily="34" charset="0"/>
              <a:cs typeface="Helvetica" panose="020B0604020202020204" pitchFamily="34" charset="0"/>
            </a:rPr>
            <a:t>Figure 4)</a:t>
          </a:r>
          <a:endParaRPr lang="nl-NL" sz="1000" b="0" dirty="0">
            <a:latin typeface="Helvetica" panose="020B0604020202020204" pitchFamily="34" charset="0"/>
            <a:cs typeface="Helvetica" panose="020B0604020202020204" pitchFamily="34" charset="0"/>
          </a:endParaRPr>
        </a:p>
      </dgm:t>
    </dgm:pt>
    <dgm:pt modelId="{1577FC1D-3F69-46C1-8B3A-D41B99FC5D15}" type="parTrans" cxnId="{50A6482A-DC6C-4634-A528-35B1FA9F5814}">
      <dgm:prSet/>
      <dgm:spPr>
        <a:ln w="19050">
          <a:solidFill>
            <a:srgbClr val="C00000"/>
          </a:solidFill>
        </a:ln>
      </dgm:spPr>
      <dgm:t>
        <a:bodyPr/>
        <a:lstStyle/>
        <a:p>
          <a:endParaRPr lang="nl-NL" sz="1000">
            <a:latin typeface="Times New Roman" panose="02020603050405020304" pitchFamily="18" charset="0"/>
            <a:cs typeface="Times New Roman" panose="02020603050405020304" pitchFamily="18" charset="0"/>
          </a:endParaRPr>
        </a:p>
      </dgm:t>
    </dgm:pt>
    <dgm:pt modelId="{2DA71832-217D-49D2-A2E7-DAFEACEB4417}" type="sibTrans" cxnId="{50A6482A-DC6C-4634-A528-35B1FA9F5814}">
      <dgm:prSet/>
      <dgm:spPr/>
      <dgm:t>
        <a:bodyPr/>
        <a:lstStyle/>
        <a:p>
          <a:endParaRPr lang="nl-NL" sz="1600"/>
        </a:p>
      </dgm:t>
    </dgm:pt>
    <dgm:pt modelId="{2D91DE3D-18B1-4F85-9463-8EDE1EED6B7C}" type="asst">
      <dgm:prSet phldrT="[Tekst]" custT="1"/>
      <dgm:spPr>
        <a:ln w="19050">
          <a:solidFill>
            <a:srgbClr val="C00000"/>
          </a:solidFill>
        </a:ln>
      </dgm:spPr>
      <dgm:t>
        <a:bodyPr/>
        <a:lstStyle/>
        <a:p>
          <a:pPr algn="l"/>
          <a:r>
            <a:rPr lang="nl-NL" sz="1000" b="1" dirty="0" err="1">
              <a:latin typeface="Helvetica" panose="020B0604020202020204" pitchFamily="34" charset="0"/>
              <a:cs typeface="Helvetica" panose="020B0604020202020204" pitchFamily="34" charset="0"/>
            </a:rPr>
            <a:t>Exclusion</a:t>
          </a:r>
          <a:r>
            <a:rPr lang="nl-NL" sz="1000" b="1" dirty="0">
              <a:latin typeface="Helvetica" panose="020B0604020202020204" pitchFamily="34" charset="0"/>
              <a:cs typeface="Helvetica" panose="020B0604020202020204" pitchFamily="34" charset="0"/>
            </a:rPr>
            <a:t> criteria GLMEM:	</a:t>
          </a:r>
          <a:br>
            <a:rPr lang="nl-NL" sz="1000" dirty="0">
              <a:latin typeface="Helvetica" panose="020B0604020202020204" pitchFamily="34" charset="0"/>
              <a:cs typeface="Helvetica" panose="020B0604020202020204" pitchFamily="34" charset="0"/>
            </a:rPr>
          </a:br>
          <a:r>
            <a:rPr lang="nl-NL" sz="1000" dirty="0">
              <a:latin typeface="Helvetica" panose="020B0604020202020204" pitchFamily="34" charset="0"/>
              <a:cs typeface="Helvetica" panose="020B0604020202020204" pitchFamily="34" charset="0"/>
            </a:rPr>
            <a:t>1. </a:t>
          </a:r>
          <a:r>
            <a:rPr lang="en-US" sz="1000" dirty="0">
              <a:latin typeface="Helvetica" panose="020B0604020202020204" pitchFamily="34" charset="0"/>
              <a:cs typeface="Helvetica" panose="020B0604020202020204" pitchFamily="34" charset="0"/>
            </a:rPr>
            <a:t>No FDG-PET defined disease status at blood-sampling timepoint	</a:t>
          </a:r>
          <a:br>
            <a:rPr lang="en-US" sz="1000" dirty="0">
              <a:latin typeface="Helvetica" panose="020B0604020202020204" pitchFamily="34" charset="0"/>
              <a:cs typeface="Helvetica" panose="020B0604020202020204" pitchFamily="34" charset="0"/>
            </a:rPr>
          </a:br>
          <a:r>
            <a:rPr lang="en-US" sz="1000" dirty="0">
              <a:latin typeface="Helvetica" panose="020B0604020202020204" pitchFamily="34" charset="0"/>
              <a:cs typeface="Helvetica" panose="020B0604020202020204" pitchFamily="34" charset="0"/>
            </a:rPr>
            <a:t>2. Technical complications in plasma or measurement</a:t>
          </a:r>
          <a:br>
            <a:rPr lang="en-US" sz="1000" dirty="0">
              <a:latin typeface="Helvetica" panose="020B0604020202020204" pitchFamily="34" charset="0"/>
              <a:cs typeface="Helvetica" panose="020B0604020202020204" pitchFamily="34" charset="0"/>
            </a:rPr>
          </a:br>
          <a:r>
            <a:rPr lang="en-US" sz="1000" dirty="0">
              <a:latin typeface="Helvetica" panose="020B0604020202020204" pitchFamily="34" charset="0"/>
              <a:cs typeface="Helvetica" panose="020B0604020202020204" pitchFamily="34" charset="0"/>
            </a:rPr>
            <a:t>3. Infections, pregnancy, active graft-versus-host disease and heart failure </a:t>
          </a:r>
          <a:br>
            <a:rPr lang="en-US" sz="1000" dirty="0">
              <a:latin typeface="Helvetica" panose="020B0604020202020204" pitchFamily="34" charset="0"/>
              <a:cs typeface="Helvetica" panose="020B0604020202020204" pitchFamily="34" charset="0"/>
            </a:rPr>
          </a:br>
          <a:r>
            <a:rPr lang="en-US" sz="1000" dirty="0">
              <a:latin typeface="Helvetica" panose="020B0604020202020204" pitchFamily="34" charset="0"/>
              <a:cs typeface="Helvetica" panose="020B0604020202020204" pitchFamily="34" charset="0"/>
            </a:rPr>
            <a:t>4. First month after stem cell transplantation </a:t>
          </a:r>
          <a:endParaRPr lang="nl-NL" sz="1000" dirty="0">
            <a:latin typeface="Helvetica" panose="020B0604020202020204" pitchFamily="34" charset="0"/>
            <a:cs typeface="Helvetica" panose="020B0604020202020204" pitchFamily="34" charset="0"/>
          </a:endParaRPr>
        </a:p>
      </dgm:t>
    </dgm:pt>
    <dgm:pt modelId="{25B748A3-73AD-4F00-A524-B6791D6F814B}" type="sibTrans" cxnId="{D0C651DA-71A5-4399-A031-44473AC8B839}">
      <dgm:prSet/>
      <dgm:spPr/>
      <dgm:t>
        <a:bodyPr/>
        <a:lstStyle/>
        <a:p>
          <a:endParaRPr lang="nl-NL" sz="1600"/>
        </a:p>
      </dgm:t>
    </dgm:pt>
    <dgm:pt modelId="{BE84464F-454F-4CF6-AF77-DBD9FE0CFDA9}" type="parTrans" cxnId="{D0C651DA-71A5-4399-A031-44473AC8B839}">
      <dgm:prSet/>
      <dgm:spPr>
        <a:ln w="19050">
          <a:solidFill>
            <a:srgbClr val="C00000"/>
          </a:solidFill>
        </a:ln>
      </dgm:spPr>
      <dgm:t>
        <a:bodyPr/>
        <a:lstStyle/>
        <a:p>
          <a:endParaRPr lang="nl-NL" sz="1000">
            <a:latin typeface="Times New Roman" panose="02020603050405020304" pitchFamily="18" charset="0"/>
            <a:cs typeface="Times New Roman" panose="02020603050405020304" pitchFamily="18" charset="0"/>
          </a:endParaRPr>
        </a:p>
      </dgm:t>
    </dgm:pt>
    <dgm:pt modelId="{506C856C-67BF-48E6-A350-5F208695ED12}" type="pres">
      <dgm:prSet presAssocID="{7A39321D-0864-4E96-8A47-A0A236244630}" presName="hierChild1" presStyleCnt="0">
        <dgm:presLayoutVars>
          <dgm:orgChart val="1"/>
          <dgm:chPref val="1"/>
          <dgm:dir/>
          <dgm:animOne val="branch"/>
          <dgm:animLvl val="lvl"/>
          <dgm:resizeHandles/>
        </dgm:presLayoutVars>
      </dgm:prSet>
      <dgm:spPr/>
    </dgm:pt>
    <dgm:pt modelId="{EEDEE316-8744-46B6-87EA-5B40CA10B63B}" type="pres">
      <dgm:prSet presAssocID="{76A1528C-F1D7-48C4-B5D4-7946F9F00737}" presName="hierRoot1" presStyleCnt="0">
        <dgm:presLayoutVars>
          <dgm:hierBranch val="init"/>
        </dgm:presLayoutVars>
      </dgm:prSet>
      <dgm:spPr/>
    </dgm:pt>
    <dgm:pt modelId="{E3820388-A7F7-4F5E-9B29-8158D555ACEA}" type="pres">
      <dgm:prSet presAssocID="{76A1528C-F1D7-48C4-B5D4-7946F9F00737}" presName="rootComposite1" presStyleCnt="0"/>
      <dgm:spPr/>
    </dgm:pt>
    <dgm:pt modelId="{B55FEF62-0EAF-4CD4-BF6B-2E8B0675FAE0}" type="pres">
      <dgm:prSet presAssocID="{76A1528C-F1D7-48C4-B5D4-7946F9F00737}" presName="rootText1" presStyleLbl="node0" presStyleIdx="0" presStyleCnt="1" custScaleX="55831" custScaleY="31573" custLinFactNeighborX="5898" custLinFactNeighborY="-60945">
        <dgm:presLayoutVars>
          <dgm:chPref val="3"/>
        </dgm:presLayoutVars>
      </dgm:prSet>
      <dgm:spPr/>
    </dgm:pt>
    <dgm:pt modelId="{2CBA7FC8-449A-411D-9551-1A54D69861E7}" type="pres">
      <dgm:prSet presAssocID="{76A1528C-F1D7-48C4-B5D4-7946F9F00737}" presName="rootConnector1" presStyleLbl="node1" presStyleIdx="0" presStyleCnt="0"/>
      <dgm:spPr/>
    </dgm:pt>
    <dgm:pt modelId="{C6E5C101-B32C-42D8-9903-7007F1BBF6E5}" type="pres">
      <dgm:prSet presAssocID="{76A1528C-F1D7-48C4-B5D4-7946F9F00737}" presName="hierChild2" presStyleCnt="0"/>
      <dgm:spPr/>
    </dgm:pt>
    <dgm:pt modelId="{580954C8-ECA7-49F0-844E-E103170702C5}" type="pres">
      <dgm:prSet presAssocID="{76A1528C-F1D7-48C4-B5D4-7946F9F00737}" presName="hierChild3" presStyleCnt="0"/>
      <dgm:spPr/>
    </dgm:pt>
    <dgm:pt modelId="{F7599FCF-FA12-4E9E-930F-D762D8F36550}" type="pres">
      <dgm:prSet presAssocID="{BE84464F-454F-4CF6-AF77-DBD9FE0CFDA9}" presName="Name111" presStyleLbl="parChTrans1D2" presStyleIdx="0" presStyleCnt="5"/>
      <dgm:spPr/>
    </dgm:pt>
    <dgm:pt modelId="{B958C2D4-4D66-4694-A879-B5301DD78F49}" type="pres">
      <dgm:prSet presAssocID="{2D91DE3D-18B1-4F85-9463-8EDE1EED6B7C}" presName="hierRoot3" presStyleCnt="0">
        <dgm:presLayoutVars>
          <dgm:hierBranch val="init"/>
        </dgm:presLayoutVars>
      </dgm:prSet>
      <dgm:spPr/>
    </dgm:pt>
    <dgm:pt modelId="{E629B133-33CA-4304-87C6-93657E132FE6}" type="pres">
      <dgm:prSet presAssocID="{2D91DE3D-18B1-4F85-9463-8EDE1EED6B7C}" presName="rootComposite3" presStyleCnt="0"/>
      <dgm:spPr/>
    </dgm:pt>
    <dgm:pt modelId="{F453E781-48DF-4BEB-A366-A2E12C7A6494}" type="pres">
      <dgm:prSet presAssocID="{2D91DE3D-18B1-4F85-9463-8EDE1EED6B7C}" presName="rootText3" presStyleLbl="asst1" presStyleIdx="0" presStyleCnt="5" custScaleX="92378" custScaleY="78724" custLinFactY="7444" custLinFactNeighborX="5171" custLinFactNeighborY="100000">
        <dgm:presLayoutVars>
          <dgm:chPref val="3"/>
        </dgm:presLayoutVars>
      </dgm:prSet>
      <dgm:spPr/>
    </dgm:pt>
    <dgm:pt modelId="{B4E5F1CF-2875-40CE-BC38-5A214D093854}" type="pres">
      <dgm:prSet presAssocID="{2D91DE3D-18B1-4F85-9463-8EDE1EED6B7C}" presName="rootConnector3" presStyleLbl="asst1" presStyleIdx="0" presStyleCnt="5"/>
      <dgm:spPr/>
    </dgm:pt>
    <dgm:pt modelId="{158761D9-69ED-49FF-BB94-31D827857FAC}" type="pres">
      <dgm:prSet presAssocID="{2D91DE3D-18B1-4F85-9463-8EDE1EED6B7C}" presName="hierChild6" presStyleCnt="0"/>
      <dgm:spPr/>
    </dgm:pt>
    <dgm:pt modelId="{8DD1E4F2-12D6-4744-9E74-DEDC41D98EF2}" type="pres">
      <dgm:prSet presAssocID="{2D91DE3D-18B1-4F85-9463-8EDE1EED6B7C}" presName="hierChild7" presStyleCnt="0"/>
      <dgm:spPr/>
    </dgm:pt>
    <dgm:pt modelId="{F66DE089-55EF-45DC-9BFD-AE6F9544DA45}" type="pres">
      <dgm:prSet presAssocID="{F4C9125E-F321-450A-8EBC-8C59BEB52B0B}" presName="Name111" presStyleLbl="parChTrans1D2" presStyleIdx="1" presStyleCnt="5"/>
      <dgm:spPr/>
    </dgm:pt>
    <dgm:pt modelId="{325C9956-131A-485E-93E4-C54ECEAD177E}" type="pres">
      <dgm:prSet presAssocID="{EC07FE37-89B9-444A-8888-42A24922EE27}" presName="hierRoot3" presStyleCnt="0">
        <dgm:presLayoutVars>
          <dgm:hierBranch val="init"/>
        </dgm:presLayoutVars>
      </dgm:prSet>
      <dgm:spPr/>
    </dgm:pt>
    <dgm:pt modelId="{BC41205F-9BA0-4B33-8B65-DB98995898FB}" type="pres">
      <dgm:prSet presAssocID="{EC07FE37-89B9-444A-8888-42A24922EE27}" presName="rootComposite3" presStyleCnt="0"/>
      <dgm:spPr/>
    </dgm:pt>
    <dgm:pt modelId="{339AFF49-C026-4AF9-BCB0-5045BDE9F195}" type="pres">
      <dgm:prSet presAssocID="{EC07FE37-89B9-444A-8888-42A24922EE27}" presName="rootText3" presStyleLbl="asst1" presStyleIdx="1" presStyleCnt="5" custScaleX="64220" custScaleY="37593" custLinFactY="49238" custLinFactNeighborX="-8273" custLinFactNeighborY="100000">
        <dgm:presLayoutVars>
          <dgm:chPref val="3"/>
        </dgm:presLayoutVars>
      </dgm:prSet>
      <dgm:spPr/>
    </dgm:pt>
    <dgm:pt modelId="{95BC82FA-7336-4C6F-99E6-FEFE21F001F2}" type="pres">
      <dgm:prSet presAssocID="{EC07FE37-89B9-444A-8888-42A24922EE27}" presName="rootConnector3" presStyleLbl="asst1" presStyleIdx="1" presStyleCnt="5"/>
      <dgm:spPr/>
    </dgm:pt>
    <dgm:pt modelId="{76E650C8-169C-4188-9E5C-4ACF953FE7F1}" type="pres">
      <dgm:prSet presAssocID="{EC07FE37-89B9-444A-8888-42A24922EE27}" presName="hierChild6" presStyleCnt="0"/>
      <dgm:spPr/>
    </dgm:pt>
    <dgm:pt modelId="{B3146D9B-7523-4AA0-B468-A9A41D2335D0}" type="pres">
      <dgm:prSet presAssocID="{EC07FE37-89B9-444A-8888-42A24922EE27}" presName="hierChild7" presStyleCnt="0"/>
      <dgm:spPr/>
    </dgm:pt>
    <dgm:pt modelId="{3827077F-0CC5-40D8-B4CC-15AC3692E0E1}" type="pres">
      <dgm:prSet presAssocID="{9DBA30A0-1BA2-4651-BA90-CC61DB194D7E}" presName="Name111" presStyleLbl="parChTrans1D2" presStyleIdx="2" presStyleCnt="5"/>
      <dgm:spPr/>
    </dgm:pt>
    <dgm:pt modelId="{43A681C3-C402-47BA-A4E1-0E88100375CA}" type="pres">
      <dgm:prSet presAssocID="{1BB4DF14-FBB5-4EE4-AAF1-D445326EEC1C}" presName="hierRoot3" presStyleCnt="0">
        <dgm:presLayoutVars>
          <dgm:hierBranch val="init"/>
        </dgm:presLayoutVars>
      </dgm:prSet>
      <dgm:spPr/>
    </dgm:pt>
    <dgm:pt modelId="{A9CCC0E0-F057-4415-9FAD-D315312DBD64}" type="pres">
      <dgm:prSet presAssocID="{1BB4DF14-FBB5-4EE4-AAF1-D445326EEC1C}" presName="rootComposite3" presStyleCnt="0"/>
      <dgm:spPr/>
    </dgm:pt>
    <dgm:pt modelId="{B47D9ADF-C558-4E1F-B424-2E7545DE952A}" type="pres">
      <dgm:prSet presAssocID="{1BB4DF14-FBB5-4EE4-AAF1-D445326EEC1C}" presName="rootText3" presStyleLbl="asst1" presStyleIdx="2" presStyleCnt="5" custScaleX="65680" custScaleY="29081" custLinFactX="9489" custLinFactY="-100000" custLinFactNeighborX="100000" custLinFactNeighborY="-111826">
        <dgm:presLayoutVars>
          <dgm:chPref val="3"/>
        </dgm:presLayoutVars>
      </dgm:prSet>
      <dgm:spPr/>
    </dgm:pt>
    <dgm:pt modelId="{2C3E8A1D-4CE9-4D1B-954B-FC82BB3E02C7}" type="pres">
      <dgm:prSet presAssocID="{1BB4DF14-FBB5-4EE4-AAF1-D445326EEC1C}" presName="rootConnector3" presStyleLbl="asst1" presStyleIdx="2" presStyleCnt="5"/>
      <dgm:spPr/>
    </dgm:pt>
    <dgm:pt modelId="{30921A72-C4F2-4688-9ADA-C63E91ADA08A}" type="pres">
      <dgm:prSet presAssocID="{1BB4DF14-FBB5-4EE4-AAF1-D445326EEC1C}" presName="hierChild6" presStyleCnt="0"/>
      <dgm:spPr/>
    </dgm:pt>
    <dgm:pt modelId="{BA33910E-CB9B-44EC-AC77-C62B4BC82C35}" type="pres">
      <dgm:prSet presAssocID="{1BB4DF14-FBB5-4EE4-AAF1-D445326EEC1C}" presName="hierChild7" presStyleCnt="0"/>
      <dgm:spPr/>
    </dgm:pt>
    <dgm:pt modelId="{041A1082-0EDF-4A67-B37F-A74CF0C6AFF9}" type="pres">
      <dgm:prSet presAssocID="{FE38BC0B-E05C-46C9-B101-4E2045D87B0D}" presName="Name111" presStyleLbl="parChTrans1D2" presStyleIdx="3" presStyleCnt="5"/>
      <dgm:spPr/>
    </dgm:pt>
    <dgm:pt modelId="{E4335773-5AD1-441F-BA04-795EB4C3227A}" type="pres">
      <dgm:prSet presAssocID="{091949BA-8B5C-41DF-A9B4-D0DA8C874154}" presName="hierRoot3" presStyleCnt="0">
        <dgm:presLayoutVars>
          <dgm:hierBranch val="init"/>
        </dgm:presLayoutVars>
      </dgm:prSet>
      <dgm:spPr/>
    </dgm:pt>
    <dgm:pt modelId="{49435341-979B-4F90-A821-E6E3C957F3FF}" type="pres">
      <dgm:prSet presAssocID="{091949BA-8B5C-41DF-A9B4-D0DA8C874154}" presName="rootComposite3" presStyleCnt="0"/>
      <dgm:spPr/>
    </dgm:pt>
    <dgm:pt modelId="{593DC9AD-3F4E-4723-8F0B-E9DDC7381936}" type="pres">
      <dgm:prSet presAssocID="{091949BA-8B5C-41DF-A9B4-D0DA8C874154}" presName="rootText3" presStyleLbl="asst1" presStyleIdx="3" presStyleCnt="5" custScaleX="59333" custScaleY="50141" custLinFactX="-23494" custLinFactY="-97989" custLinFactNeighborX="-100000" custLinFactNeighborY="-100000">
        <dgm:presLayoutVars>
          <dgm:chPref val="3"/>
        </dgm:presLayoutVars>
      </dgm:prSet>
      <dgm:spPr/>
    </dgm:pt>
    <dgm:pt modelId="{267A46B1-555E-44EE-ABD9-94680B809D23}" type="pres">
      <dgm:prSet presAssocID="{091949BA-8B5C-41DF-A9B4-D0DA8C874154}" presName="rootConnector3" presStyleLbl="asst1" presStyleIdx="3" presStyleCnt="5"/>
      <dgm:spPr/>
    </dgm:pt>
    <dgm:pt modelId="{ECC7200A-0CF3-4E6B-814A-DC8615A389DF}" type="pres">
      <dgm:prSet presAssocID="{091949BA-8B5C-41DF-A9B4-D0DA8C874154}" presName="hierChild6" presStyleCnt="0"/>
      <dgm:spPr/>
    </dgm:pt>
    <dgm:pt modelId="{80A842BF-46F5-4EC8-9DC9-51AB0DBD5107}" type="pres">
      <dgm:prSet presAssocID="{091949BA-8B5C-41DF-A9B4-D0DA8C874154}" presName="hierChild7" presStyleCnt="0"/>
      <dgm:spPr/>
    </dgm:pt>
    <dgm:pt modelId="{A1A238BE-30CA-481C-867C-4CF03341F085}" type="pres">
      <dgm:prSet presAssocID="{1577FC1D-3F69-46C1-8B3A-D41B99FC5D15}" presName="Name111" presStyleLbl="parChTrans1D2" presStyleIdx="4" presStyleCnt="5"/>
      <dgm:spPr/>
    </dgm:pt>
    <dgm:pt modelId="{FCB80A54-5A08-4F0F-81FA-6092C874787B}" type="pres">
      <dgm:prSet presAssocID="{7D777972-2918-4A5C-B1FD-305D3FA477A2}" presName="hierRoot3" presStyleCnt="0">
        <dgm:presLayoutVars>
          <dgm:hierBranch val="init"/>
        </dgm:presLayoutVars>
      </dgm:prSet>
      <dgm:spPr/>
    </dgm:pt>
    <dgm:pt modelId="{2EFC9F88-55C8-4358-8DA3-847625F9472F}" type="pres">
      <dgm:prSet presAssocID="{7D777972-2918-4A5C-B1FD-305D3FA477A2}" presName="rootComposite3" presStyleCnt="0"/>
      <dgm:spPr/>
    </dgm:pt>
    <dgm:pt modelId="{D57023A0-2D9F-4872-B17B-76D79B9E34AA}" type="pres">
      <dgm:prSet presAssocID="{7D777972-2918-4A5C-B1FD-305D3FA477A2}" presName="rootText3" presStyleLbl="asst1" presStyleIdx="4" presStyleCnt="5" custScaleX="67726" custScaleY="42206" custLinFactX="7785" custLinFactY="-100000" custLinFactNeighborX="100000" custLinFactNeighborY="-128884">
        <dgm:presLayoutVars>
          <dgm:chPref val="3"/>
        </dgm:presLayoutVars>
      </dgm:prSet>
      <dgm:spPr/>
    </dgm:pt>
    <dgm:pt modelId="{B2B3A4B2-1A3C-443D-9D86-A9E07B609497}" type="pres">
      <dgm:prSet presAssocID="{7D777972-2918-4A5C-B1FD-305D3FA477A2}" presName="rootConnector3" presStyleLbl="asst1" presStyleIdx="4" presStyleCnt="5"/>
      <dgm:spPr/>
    </dgm:pt>
    <dgm:pt modelId="{E0F7D785-207F-4390-9F09-5312E53B6D5A}" type="pres">
      <dgm:prSet presAssocID="{7D777972-2918-4A5C-B1FD-305D3FA477A2}" presName="hierChild6" presStyleCnt="0"/>
      <dgm:spPr/>
    </dgm:pt>
    <dgm:pt modelId="{95649A17-9464-458B-86E7-67B1CA06BB6B}" type="pres">
      <dgm:prSet presAssocID="{7D777972-2918-4A5C-B1FD-305D3FA477A2}" presName="hierChild7" presStyleCnt="0"/>
      <dgm:spPr/>
    </dgm:pt>
  </dgm:ptLst>
  <dgm:cxnLst>
    <dgm:cxn modelId="{86F14000-3F79-40E2-A6B7-42D8DF85570F}" type="presOf" srcId="{BE84464F-454F-4CF6-AF77-DBD9FE0CFDA9}" destId="{F7599FCF-FA12-4E9E-930F-D762D8F36550}" srcOrd="0" destOrd="0" presId="urn:microsoft.com/office/officeart/2005/8/layout/orgChart1"/>
    <dgm:cxn modelId="{DD413909-721E-4F10-8712-31C203399BE5}" type="presOf" srcId="{1BB4DF14-FBB5-4EE4-AAF1-D445326EEC1C}" destId="{B47D9ADF-C558-4E1F-B424-2E7545DE952A}" srcOrd="0" destOrd="0" presId="urn:microsoft.com/office/officeart/2005/8/layout/orgChart1"/>
    <dgm:cxn modelId="{F30E7919-AD00-4526-A36E-AA21A06BDD92}" type="presOf" srcId="{76A1528C-F1D7-48C4-B5D4-7946F9F00737}" destId="{B55FEF62-0EAF-4CD4-BF6B-2E8B0675FAE0}" srcOrd="0" destOrd="0" presId="urn:microsoft.com/office/officeart/2005/8/layout/orgChart1"/>
    <dgm:cxn modelId="{085E881A-D6E8-49F1-8CC8-031CD26305E1}" type="presOf" srcId="{EC07FE37-89B9-444A-8888-42A24922EE27}" destId="{339AFF49-C026-4AF9-BCB0-5045BDE9F195}" srcOrd="0" destOrd="0" presId="urn:microsoft.com/office/officeart/2005/8/layout/orgChart1"/>
    <dgm:cxn modelId="{9768D31B-5285-4E37-9894-ADD42C9DDD76}" srcId="{7A39321D-0864-4E96-8A47-A0A236244630}" destId="{76A1528C-F1D7-48C4-B5D4-7946F9F00737}" srcOrd="0" destOrd="0" parTransId="{A9507EB6-6A82-4ACE-812C-9A53D24EAD33}" sibTransId="{89244419-360D-41AF-8EFC-71486DFB2B6C}"/>
    <dgm:cxn modelId="{4DD2B61C-10AA-42FB-8761-A6CFF405FEC2}" type="presOf" srcId="{1BB4DF14-FBB5-4EE4-AAF1-D445326EEC1C}" destId="{2C3E8A1D-4CE9-4D1B-954B-FC82BB3E02C7}" srcOrd="1" destOrd="0" presId="urn:microsoft.com/office/officeart/2005/8/layout/orgChart1"/>
    <dgm:cxn modelId="{50A6482A-DC6C-4634-A528-35B1FA9F5814}" srcId="{76A1528C-F1D7-48C4-B5D4-7946F9F00737}" destId="{7D777972-2918-4A5C-B1FD-305D3FA477A2}" srcOrd="4" destOrd="0" parTransId="{1577FC1D-3F69-46C1-8B3A-D41B99FC5D15}" sibTransId="{2DA71832-217D-49D2-A2E7-DAFEACEB4417}"/>
    <dgm:cxn modelId="{3E609B3A-5D85-44D0-ABA2-B727E19A981A}" type="presOf" srcId="{2D91DE3D-18B1-4F85-9463-8EDE1EED6B7C}" destId="{F453E781-48DF-4BEB-A366-A2E12C7A6494}" srcOrd="0" destOrd="0" presId="urn:microsoft.com/office/officeart/2005/8/layout/orgChart1"/>
    <dgm:cxn modelId="{E7EB433B-E1B2-4A43-92E2-DEC9408251A2}" type="presOf" srcId="{1577FC1D-3F69-46C1-8B3A-D41B99FC5D15}" destId="{A1A238BE-30CA-481C-867C-4CF03341F085}" srcOrd="0" destOrd="0" presId="urn:microsoft.com/office/officeart/2005/8/layout/orgChart1"/>
    <dgm:cxn modelId="{CF809743-8681-4AE6-AF01-F1683644952D}" type="presOf" srcId="{76A1528C-F1D7-48C4-B5D4-7946F9F00737}" destId="{2CBA7FC8-449A-411D-9551-1A54D69861E7}" srcOrd="1" destOrd="0" presId="urn:microsoft.com/office/officeart/2005/8/layout/orgChart1"/>
    <dgm:cxn modelId="{0BC23065-82EE-4719-AD63-2DC2DEEE6DCC}" srcId="{76A1528C-F1D7-48C4-B5D4-7946F9F00737}" destId="{EC07FE37-89B9-444A-8888-42A24922EE27}" srcOrd="1" destOrd="0" parTransId="{F4C9125E-F321-450A-8EBC-8C59BEB52B0B}" sibTransId="{D22118ED-B551-40AA-A492-5C110F057FAA}"/>
    <dgm:cxn modelId="{B5195B4C-8A17-40BB-8CA8-F175A526DB5F}" type="presOf" srcId="{2D91DE3D-18B1-4F85-9463-8EDE1EED6B7C}" destId="{B4E5F1CF-2875-40CE-BC38-5A214D093854}" srcOrd="1" destOrd="0" presId="urn:microsoft.com/office/officeart/2005/8/layout/orgChart1"/>
    <dgm:cxn modelId="{8DDA1F4F-8EAB-4A7A-B895-FAF015C9652C}" type="presOf" srcId="{7A39321D-0864-4E96-8A47-A0A236244630}" destId="{506C856C-67BF-48E6-A350-5F208695ED12}" srcOrd="0" destOrd="0" presId="urn:microsoft.com/office/officeart/2005/8/layout/orgChart1"/>
    <dgm:cxn modelId="{C78E9075-A42D-4449-A22F-FBF7261102D3}" type="presOf" srcId="{7D777972-2918-4A5C-B1FD-305D3FA477A2}" destId="{D57023A0-2D9F-4872-B17B-76D79B9E34AA}" srcOrd="0" destOrd="0" presId="urn:microsoft.com/office/officeart/2005/8/layout/orgChart1"/>
    <dgm:cxn modelId="{36ED4559-5E86-407A-85A0-6B2FD2630BCA}" type="presOf" srcId="{091949BA-8B5C-41DF-A9B4-D0DA8C874154}" destId="{267A46B1-555E-44EE-ABD9-94680B809D23}" srcOrd="1" destOrd="0" presId="urn:microsoft.com/office/officeart/2005/8/layout/orgChart1"/>
    <dgm:cxn modelId="{EDA6BC80-9561-4CFD-A2E3-410D9E5B4D79}" type="presOf" srcId="{7D777972-2918-4A5C-B1FD-305D3FA477A2}" destId="{B2B3A4B2-1A3C-443D-9D86-A9E07B609497}" srcOrd="1" destOrd="0" presId="urn:microsoft.com/office/officeart/2005/8/layout/orgChart1"/>
    <dgm:cxn modelId="{1EA2B08A-84A9-4FFC-8CB8-F00E69AAF40F}" type="presOf" srcId="{9DBA30A0-1BA2-4651-BA90-CC61DB194D7E}" destId="{3827077F-0CC5-40D8-B4CC-15AC3692E0E1}" srcOrd="0" destOrd="0" presId="urn:microsoft.com/office/officeart/2005/8/layout/orgChart1"/>
    <dgm:cxn modelId="{6415238E-0D1E-4AB5-81F6-4220A70F41CB}" type="presOf" srcId="{FE38BC0B-E05C-46C9-B101-4E2045D87B0D}" destId="{041A1082-0EDF-4A67-B37F-A74CF0C6AFF9}" srcOrd="0" destOrd="0" presId="urn:microsoft.com/office/officeart/2005/8/layout/orgChart1"/>
    <dgm:cxn modelId="{2A6EBDAC-DC1B-426E-9600-07B76B23A355}" type="presOf" srcId="{091949BA-8B5C-41DF-A9B4-D0DA8C874154}" destId="{593DC9AD-3F4E-4723-8F0B-E9DDC7381936}" srcOrd="0" destOrd="0" presId="urn:microsoft.com/office/officeart/2005/8/layout/orgChart1"/>
    <dgm:cxn modelId="{F0D6C0B3-8DE3-4996-B208-3DB2737BD2A0}" type="presOf" srcId="{EC07FE37-89B9-444A-8888-42A24922EE27}" destId="{95BC82FA-7336-4C6F-99E6-FEFE21F001F2}" srcOrd="1" destOrd="0" presId="urn:microsoft.com/office/officeart/2005/8/layout/orgChart1"/>
    <dgm:cxn modelId="{8F6395B5-4B70-4FB3-A023-18869448F180}" srcId="{76A1528C-F1D7-48C4-B5D4-7946F9F00737}" destId="{1BB4DF14-FBB5-4EE4-AAF1-D445326EEC1C}" srcOrd="2" destOrd="0" parTransId="{9DBA30A0-1BA2-4651-BA90-CC61DB194D7E}" sibTransId="{4B736FEE-CAFE-45C6-8BC8-2008DA27B84A}"/>
    <dgm:cxn modelId="{D187E3CE-E6C7-4D9A-B10F-9E040122FD38}" type="presOf" srcId="{F4C9125E-F321-450A-8EBC-8C59BEB52B0B}" destId="{F66DE089-55EF-45DC-9BFD-AE6F9544DA45}" srcOrd="0" destOrd="0" presId="urn:microsoft.com/office/officeart/2005/8/layout/orgChart1"/>
    <dgm:cxn modelId="{D0C651DA-71A5-4399-A031-44473AC8B839}" srcId="{76A1528C-F1D7-48C4-B5D4-7946F9F00737}" destId="{2D91DE3D-18B1-4F85-9463-8EDE1EED6B7C}" srcOrd="0" destOrd="0" parTransId="{BE84464F-454F-4CF6-AF77-DBD9FE0CFDA9}" sibTransId="{25B748A3-73AD-4F00-A524-B6791D6F814B}"/>
    <dgm:cxn modelId="{5220D5E4-AE3F-41E7-B781-C2B7A8D905CD}" srcId="{76A1528C-F1D7-48C4-B5D4-7946F9F00737}" destId="{091949BA-8B5C-41DF-A9B4-D0DA8C874154}" srcOrd="3" destOrd="0" parTransId="{FE38BC0B-E05C-46C9-B101-4E2045D87B0D}" sibTransId="{837B8DC9-A458-49DC-8B27-3B9E792DBCAB}"/>
    <dgm:cxn modelId="{B4995716-8DAE-4123-8262-EF665CF2B12D}" type="presParOf" srcId="{506C856C-67BF-48E6-A350-5F208695ED12}" destId="{EEDEE316-8744-46B6-87EA-5B40CA10B63B}" srcOrd="0" destOrd="0" presId="urn:microsoft.com/office/officeart/2005/8/layout/orgChart1"/>
    <dgm:cxn modelId="{50C1B0BF-EC98-49D9-8E8C-CF5691C8D885}" type="presParOf" srcId="{EEDEE316-8744-46B6-87EA-5B40CA10B63B}" destId="{E3820388-A7F7-4F5E-9B29-8158D555ACEA}" srcOrd="0" destOrd="0" presId="urn:microsoft.com/office/officeart/2005/8/layout/orgChart1"/>
    <dgm:cxn modelId="{BABD3702-15DA-4F8D-AAE9-02EB30188F9A}" type="presParOf" srcId="{E3820388-A7F7-4F5E-9B29-8158D555ACEA}" destId="{B55FEF62-0EAF-4CD4-BF6B-2E8B0675FAE0}" srcOrd="0" destOrd="0" presId="urn:microsoft.com/office/officeart/2005/8/layout/orgChart1"/>
    <dgm:cxn modelId="{35C3C144-CF7C-4F1B-A804-D7C5BB6634C3}" type="presParOf" srcId="{E3820388-A7F7-4F5E-9B29-8158D555ACEA}" destId="{2CBA7FC8-449A-411D-9551-1A54D69861E7}" srcOrd="1" destOrd="0" presId="urn:microsoft.com/office/officeart/2005/8/layout/orgChart1"/>
    <dgm:cxn modelId="{7EF39E06-205C-4B47-BBF0-C25219A03B9F}" type="presParOf" srcId="{EEDEE316-8744-46B6-87EA-5B40CA10B63B}" destId="{C6E5C101-B32C-42D8-9903-7007F1BBF6E5}" srcOrd="1" destOrd="0" presId="urn:microsoft.com/office/officeart/2005/8/layout/orgChart1"/>
    <dgm:cxn modelId="{64239344-80D3-44DB-9E0D-0525F5D98185}" type="presParOf" srcId="{EEDEE316-8744-46B6-87EA-5B40CA10B63B}" destId="{580954C8-ECA7-49F0-844E-E103170702C5}" srcOrd="2" destOrd="0" presId="urn:microsoft.com/office/officeart/2005/8/layout/orgChart1"/>
    <dgm:cxn modelId="{EDA8B163-4573-4C1D-98A3-E810E3E23F84}" type="presParOf" srcId="{580954C8-ECA7-49F0-844E-E103170702C5}" destId="{F7599FCF-FA12-4E9E-930F-D762D8F36550}" srcOrd="0" destOrd="0" presId="urn:microsoft.com/office/officeart/2005/8/layout/orgChart1"/>
    <dgm:cxn modelId="{B1AD6DCF-64E6-4C66-A45A-6DA31BFB677E}" type="presParOf" srcId="{580954C8-ECA7-49F0-844E-E103170702C5}" destId="{B958C2D4-4D66-4694-A879-B5301DD78F49}" srcOrd="1" destOrd="0" presId="urn:microsoft.com/office/officeart/2005/8/layout/orgChart1"/>
    <dgm:cxn modelId="{4685AC19-6FE8-4C42-B19A-6932B5FC78E1}" type="presParOf" srcId="{B958C2D4-4D66-4694-A879-B5301DD78F49}" destId="{E629B133-33CA-4304-87C6-93657E132FE6}" srcOrd="0" destOrd="0" presId="urn:microsoft.com/office/officeart/2005/8/layout/orgChart1"/>
    <dgm:cxn modelId="{14A41EBC-C203-43B0-92EC-0387DC89A890}" type="presParOf" srcId="{E629B133-33CA-4304-87C6-93657E132FE6}" destId="{F453E781-48DF-4BEB-A366-A2E12C7A6494}" srcOrd="0" destOrd="0" presId="urn:microsoft.com/office/officeart/2005/8/layout/orgChart1"/>
    <dgm:cxn modelId="{C95DF926-55F4-4BF4-A513-251DE8FDA75F}" type="presParOf" srcId="{E629B133-33CA-4304-87C6-93657E132FE6}" destId="{B4E5F1CF-2875-40CE-BC38-5A214D093854}" srcOrd="1" destOrd="0" presId="urn:microsoft.com/office/officeart/2005/8/layout/orgChart1"/>
    <dgm:cxn modelId="{0A0D28D5-B3C9-4772-92BB-72B1E1A092EC}" type="presParOf" srcId="{B958C2D4-4D66-4694-A879-B5301DD78F49}" destId="{158761D9-69ED-49FF-BB94-31D827857FAC}" srcOrd="1" destOrd="0" presId="urn:microsoft.com/office/officeart/2005/8/layout/orgChart1"/>
    <dgm:cxn modelId="{998A5FC1-0F03-4CD0-90A2-C6424A08D888}" type="presParOf" srcId="{B958C2D4-4D66-4694-A879-B5301DD78F49}" destId="{8DD1E4F2-12D6-4744-9E74-DEDC41D98EF2}" srcOrd="2" destOrd="0" presId="urn:microsoft.com/office/officeart/2005/8/layout/orgChart1"/>
    <dgm:cxn modelId="{D6F68CAE-C7A8-4BCA-8BFE-9D054AB76852}" type="presParOf" srcId="{580954C8-ECA7-49F0-844E-E103170702C5}" destId="{F66DE089-55EF-45DC-9BFD-AE6F9544DA45}" srcOrd="2" destOrd="0" presId="urn:microsoft.com/office/officeart/2005/8/layout/orgChart1"/>
    <dgm:cxn modelId="{B899DF74-7E86-415B-832D-CBDCE143AF8F}" type="presParOf" srcId="{580954C8-ECA7-49F0-844E-E103170702C5}" destId="{325C9956-131A-485E-93E4-C54ECEAD177E}" srcOrd="3" destOrd="0" presId="urn:microsoft.com/office/officeart/2005/8/layout/orgChart1"/>
    <dgm:cxn modelId="{51F6A5F1-1D55-46F1-BC53-E144291BD435}" type="presParOf" srcId="{325C9956-131A-485E-93E4-C54ECEAD177E}" destId="{BC41205F-9BA0-4B33-8B65-DB98995898FB}" srcOrd="0" destOrd="0" presId="urn:microsoft.com/office/officeart/2005/8/layout/orgChart1"/>
    <dgm:cxn modelId="{838F0D66-1E2A-4F1F-991E-C264A7C9AEC2}" type="presParOf" srcId="{BC41205F-9BA0-4B33-8B65-DB98995898FB}" destId="{339AFF49-C026-4AF9-BCB0-5045BDE9F195}" srcOrd="0" destOrd="0" presId="urn:microsoft.com/office/officeart/2005/8/layout/orgChart1"/>
    <dgm:cxn modelId="{E2C9A6EB-1DBA-4FAA-AA8B-9D41F9F880CB}" type="presParOf" srcId="{BC41205F-9BA0-4B33-8B65-DB98995898FB}" destId="{95BC82FA-7336-4C6F-99E6-FEFE21F001F2}" srcOrd="1" destOrd="0" presId="urn:microsoft.com/office/officeart/2005/8/layout/orgChart1"/>
    <dgm:cxn modelId="{4051F7E3-7708-41B5-BC92-8FA553645DB8}" type="presParOf" srcId="{325C9956-131A-485E-93E4-C54ECEAD177E}" destId="{76E650C8-169C-4188-9E5C-4ACF953FE7F1}" srcOrd="1" destOrd="0" presId="urn:microsoft.com/office/officeart/2005/8/layout/orgChart1"/>
    <dgm:cxn modelId="{E1553960-F4CB-48D1-B0D6-1DA5095CFC8F}" type="presParOf" srcId="{325C9956-131A-485E-93E4-C54ECEAD177E}" destId="{B3146D9B-7523-4AA0-B468-A9A41D2335D0}" srcOrd="2" destOrd="0" presId="urn:microsoft.com/office/officeart/2005/8/layout/orgChart1"/>
    <dgm:cxn modelId="{2EDC3CF0-F350-4720-987C-30C66185E6D8}" type="presParOf" srcId="{580954C8-ECA7-49F0-844E-E103170702C5}" destId="{3827077F-0CC5-40D8-B4CC-15AC3692E0E1}" srcOrd="4" destOrd="0" presId="urn:microsoft.com/office/officeart/2005/8/layout/orgChart1"/>
    <dgm:cxn modelId="{D2D65AFC-A2ED-4D9F-AC96-18AC6F9745C9}" type="presParOf" srcId="{580954C8-ECA7-49F0-844E-E103170702C5}" destId="{43A681C3-C402-47BA-A4E1-0E88100375CA}" srcOrd="5" destOrd="0" presId="urn:microsoft.com/office/officeart/2005/8/layout/orgChart1"/>
    <dgm:cxn modelId="{7ECC2E1E-36FA-4E98-ADD4-A59263708089}" type="presParOf" srcId="{43A681C3-C402-47BA-A4E1-0E88100375CA}" destId="{A9CCC0E0-F057-4415-9FAD-D315312DBD64}" srcOrd="0" destOrd="0" presId="urn:microsoft.com/office/officeart/2005/8/layout/orgChart1"/>
    <dgm:cxn modelId="{0656BD97-B2D4-40E6-99DB-CC2F04080CB0}" type="presParOf" srcId="{A9CCC0E0-F057-4415-9FAD-D315312DBD64}" destId="{B47D9ADF-C558-4E1F-B424-2E7545DE952A}" srcOrd="0" destOrd="0" presId="urn:microsoft.com/office/officeart/2005/8/layout/orgChart1"/>
    <dgm:cxn modelId="{0D5BC44C-39E5-44F1-AB7B-4E5DCC035A71}" type="presParOf" srcId="{A9CCC0E0-F057-4415-9FAD-D315312DBD64}" destId="{2C3E8A1D-4CE9-4D1B-954B-FC82BB3E02C7}" srcOrd="1" destOrd="0" presId="urn:microsoft.com/office/officeart/2005/8/layout/orgChart1"/>
    <dgm:cxn modelId="{36E58D6E-BF78-44D5-BC0B-73D0A929030C}" type="presParOf" srcId="{43A681C3-C402-47BA-A4E1-0E88100375CA}" destId="{30921A72-C4F2-4688-9ADA-C63E91ADA08A}" srcOrd="1" destOrd="0" presId="urn:microsoft.com/office/officeart/2005/8/layout/orgChart1"/>
    <dgm:cxn modelId="{852D6EA2-754C-4A06-84EB-B50A30A87011}" type="presParOf" srcId="{43A681C3-C402-47BA-A4E1-0E88100375CA}" destId="{BA33910E-CB9B-44EC-AC77-C62B4BC82C35}" srcOrd="2" destOrd="0" presId="urn:microsoft.com/office/officeart/2005/8/layout/orgChart1"/>
    <dgm:cxn modelId="{BD218BF5-E7F4-4C12-A651-FAB97B70CAF9}" type="presParOf" srcId="{580954C8-ECA7-49F0-844E-E103170702C5}" destId="{041A1082-0EDF-4A67-B37F-A74CF0C6AFF9}" srcOrd="6" destOrd="0" presId="urn:microsoft.com/office/officeart/2005/8/layout/orgChart1"/>
    <dgm:cxn modelId="{B1B5C16F-4FB1-4759-A1F9-598BA5CBF1C6}" type="presParOf" srcId="{580954C8-ECA7-49F0-844E-E103170702C5}" destId="{E4335773-5AD1-441F-BA04-795EB4C3227A}" srcOrd="7" destOrd="0" presId="urn:microsoft.com/office/officeart/2005/8/layout/orgChart1"/>
    <dgm:cxn modelId="{30E3873E-F513-4012-BC43-66DDAB37963C}" type="presParOf" srcId="{E4335773-5AD1-441F-BA04-795EB4C3227A}" destId="{49435341-979B-4F90-A821-E6E3C957F3FF}" srcOrd="0" destOrd="0" presId="urn:microsoft.com/office/officeart/2005/8/layout/orgChart1"/>
    <dgm:cxn modelId="{205B6F3C-E508-4C57-851F-2A11E0A267D2}" type="presParOf" srcId="{49435341-979B-4F90-A821-E6E3C957F3FF}" destId="{593DC9AD-3F4E-4723-8F0B-E9DDC7381936}" srcOrd="0" destOrd="0" presId="urn:microsoft.com/office/officeart/2005/8/layout/orgChart1"/>
    <dgm:cxn modelId="{FCAD31B1-01AF-4097-A2D7-CFAAB39D495B}" type="presParOf" srcId="{49435341-979B-4F90-A821-E6E3C957F3FF}" destId="{267A46B1-555E-44EE-ABD9-94680B809D23}" srcOrd="1" destOrd="0" presId="urn:microsoft.com/office/officeart/2005/8/layout/orgChart1"/>
    <dgm:cxn modelId="{1C1F8FF8-0ED5-4C4B-A720-7830882A5854}" type="presParOf" srcId="{E4335773-5AD1-441F-BA04-795EB4C3227A}" destId="{ECC7200A-0CF3-4E6B-814A-DC8615A389DF}" srcOrd="1" destOrd="0" presId="urn:microsoft.com/office/officeart/2005/8/layout/orgChart1"/>
    <dgm:cxn modelId="{0545EA33-A4CF-4EAB-9AE5-E84AC4BB1EDB}" type="presParOf" srcId="{E4335773-5AD1-441F-BA04-795EB4C3227A}" destId="{80A842BF-46F5-4EC8-9DC9-51AB0DBD5107}" srcOrd="2" destOrd="0" presId="urn:microsoft.com/office/officeart/2005/8/layout/orgChart1"/>
    <dgm:cxn modelId="{28992255-D200-421A-9CBA-653FC97BA732}" type="presParOf" srcId="{580954C8-ECA7-49F0-844E-E103170702C5}" destId="{A1A238BE-30CA-481C-867C-4CF03341F085}" srcOrd="8" destOrd="0" presId="urn:microsoft.com/office/officeart/2005/8/layout/orgChart1"/>
    <dgm:cxn modelId="{C77B8B0D-69EB-425F-ABBB-C7C4D70F7D1E}" type="presParOf" srcId="{580954C8-ECA7-49F0-844E-E103170702C5}" destId="{FCB80A54-5A08-4F0F-81FA-6092C874787B}" srcOrd="9" destOrd="0" presId="urn:microsoft.com/office/officeart/2005/8/layout/orgChart1"/>
    <dgm:cxn modelId="{942F3133-5FB6-4DCC-9084-03763BB5D498}" type="presParOf" srcId="{FCB80A54-5A08-4F0F-81FA-6092C874787B}" destId="{2EFC9F88-55C8-4358-8DA3-847625F9472F}" srcOrd="0" destOrd="0" presId="urn:microsoft.com/office/officeart/2005/8/layout/orgChart1"/>
    <dgm:cxn modelId="{91AC8E2F-CC20-4024-B25A-0B965489F819}" type="presParOf" srcId="{2EFC9F88-55C8-4358-8DA3-847625F9472F}" destId="{D57023A0-2D9F-4872-B17B-76D79B9E34AA}" srcOrd="0" destOrd="0" presId="urn:microsoft.com/office/officeart/2005/8/layout/orgChart1"/>
    <dgm:cxn modelId="{B2F498BA-2CEB-494E-9D74-99B07200A5DB}" type="presParOf" srcId="{2EFC9F88-55C8-4358-8DA3-847625F9472F}" destId="{B2B3A4B2-1A3C-443D-9D86-A9E07B609497}" srcOrd="1" destOrd="0" presId="urn:microsoft.com/office/officeart/2005/8/layout/orgChart1"/>
    <dgm:cxn modelId="{6A96188A-269C-458B-B145-CA018BF1ADF3}" type="presParOf" srcId="{FCB80A54-5A08-4F0F-81FA-6092C874787B}" destId="{E0F7D785-207F-4390-9F09-5312E53B6D5A}" srcOrd="1" destOrd="0" presId="urn:microsoft.com/office/officeart/2005/8/layout/orgChart1"/>
    <dgm:cxn modelId="{7386A6DB-A360-43E7-AC6C-550096C3CCAE}" type="presParOf" srcId="{FCB80A54-5A08-4F0F-81FA-6092C874787B}" destId="{95649A17-9464-458B-86E7-67B1CA06BB6B}"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A238BE-30CA-481C-867C-4CF03341F085}">
      <dsp:nvSpPr>
        <dsp:cNvPr id="0" name=""/>
        <dsp:cNvSpPr/>
      </dsp:nvSpPr>
      <dsp:spPr>
        <a:xfrm>
          <a:off x="3635237" y="509673"/>
          <a:ext cx="365955" cy="2462036"/>
        </a:xfrm>
        <a:custGeom>
          <a:avLst/>
          <a:gdLst/>
          <a:ahLst/>
          <a:cxnLst/>
          <a:rect l="0" t="0" r="0" b="0"/>
          <a:pathLst>
            <a:path>
              <a:moveTo>
                <a:pt x="0" y="0"/>
              </a:moveTo>
              <a:lnTo>
                <a:pt x="0" y="2462036"/>
              </a:lnTo>
              <a:lnTo>
                <a:pt x="365955" y="2462036"/>
              </a:lnTo>
            </a:path>
          </a:pathLst>
        </a:custGeom>
        <a:noFill/>
        <a:ln w="19050"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041A1082-0EDF-4A67-B37F-A74CF0C6AFF9}">
      <dsp:nvSpPr>
        <dsp:cNvPr id="0" name=""/>
        <dsp:cNvSpPr/>
      </dsp:nvSpPr>
      <dsp:spPr>
        <a:xfrm>
          <a:off x="2368825" y="509673"/>
          <a:ext cx="1266411" cy="668500"/>
        </a:xfrm>
        <a:custGeom>
          <a:avLst/>
          <a:gdLst/>
          <a:ahLst/>
          <a:cxnLst/>
          <a:rect l="0" t="0" r="0" b="0"/>
          <a:pathLst>
            <a:path>
              <a:moveTo>
                <a:pt x="1266411" y="0"/>
              </a:moveTo>
              <a:lnTo>
                <a:pt x="1266411" y="668500"/>
              </a:lnTo>
              <a:lnTo>
                <a:pt x="0" y="668500"/>
              </a:lnTo>
            </a:path>
          </a:pathLst>
        </a:custGeom>
        <a:noFill/>
        <a:ln w="19050"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3827077F-0CC5-40D8-B4CC-15AC3692E0E1}">
      <dsp:nvSpPr>
        <dsp:cNvPr id="0" name=""/>
        <dsp:cNvSpPr/>
      </dsp:nvSpPr>
      <dsp:spPr>
        <a:xfrm>
          <a:off x="3635237" y="509673"/>
          <a:ext cx="453997" cy="445133"/>
        </a:xfrm>
        <a:custGeom>
          <a:avLst/>
          <a:gdLst/>
          <a:ahLst/>
          <a:cxnLst/>
          <a:rect l="0" t="0" r="0" b="0"/>
          <a:pathLst>
            <a:path>
              <a:moveTo>
                <a:pt x="0" y="0"/>
              </a:moveTo>
              <a:lnTo>
                <a:pt x="0" y="445133"/>
              </a:lnTo>
              <a:lnTo>
                <a:pt x="453997" y="445133"/>
              </a:lnTo>
            </a:path>
          </a:pathLst>
        </a:custGeom>
        <a:noFill/>
        <a:ln w="19050"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F66DE089-55EF-45DC-9BFD-AE6F9544DA45}">
      <dsp:nvSpPr>
        <dsp:cNvPr id="0" name=""/>
        <dsp:cNvSpPr/>
      </dsp:nvSpPr>
      <dsp:spPr>
        <a:xfrm>
          <a:off x="3635237" y="509673"/>
          <a:ext cx="459066" cy="3981420"/>
        </a:xfrm>
        <a:custGeom>
          <a:avLst/>
          <a:gdLst/>
          <a:ahLst/>
          <a:cxnLst/>
          <a:rect l="0" t="0" r="0" b="0"/>
          <a:pathLst>
            <a:path>
              <a:moveTo>
                <a:pt x="0" y="0"/>
              </a:moveTo>
              <a:lnTo>
                <a:pt x="0" y="3981420"/>
              </a:lnTo>
              <a:lnTo>
                <a:pt x="459066" y="3981420"/>
              </a:lnTo>
            </a:path>
          </a:pathLst>
        </a:custGeom>
        <a:noFill/>
        <a:ln w="19050"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F7599FCF-FA12-4E9E-930F-D762D8F36550}">
      <dsp:nvSpPr>
        <dsp:cNvPr id="0" name=""/>
        <dsp:cNvSpPr/>
      </dsp:nvSpPr>
      <dsp:spPr>
        <a:xfrm>
          <a:off x="3272769" y="509673"/>
          <a:ext cx="362468" cy="3306752"/>
        </a:xfrm>
        <a:custGeom>
          <a:avLst/>
          <a:gdLst/>
          <a:ahLst/>
          <a:cxnLst/>
          <a:rect l="0" t="0" r="0" b="0"/>
          <a:pathLst>
            <a:path>
              <a:moveTo>
                <a:pt x="362468" y="0"/>
              </a:moveTo>
              <a:lnTo>
                <a:pt x="362468" y="3306752"/>
              </a:lnTo>
              <a:lnTo>
                <a:pt x="0" y="3306752"/>
              </a:lnTo>
            </a:path>
          </a:pathLst>
        </a:custGeom>
        <a:noFill/>
        <a:ln w="19050"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B55FEF62-0EAF-4CD4-BF6B-2E8B0675FAE0}">
      <dsp:nvSpPr>
        <dsp:cNvPr id="0" name=""/>
        <dsp:cNvSpPr/>
      </dsp:nvSpPr>
      <dsp:spPr>
        <a:xfrm>
          <a:off x="2733973" y="0"/>
          <a:ext cx="1802527" cy="509673"/>
        </a:xfrm>
        <a:prstGeom prst="rect">
          <a:avLst/>
        </a:prstGeom>
        <a:solidFill>
          <a:schemeClr val="lt1">
            <a:hueOff val="0"/>
            <a:satOff val="0"/>
            <a:lumOff val="0"/>
            <a:alphaOff val="0"/>
          </a:schemeClr>
        </a:solidFill>
        <a:ln w="1905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nl-NL" sz="1000" b="1" kern="1200" dirty="0" err="1">
              <a:latin typeface="Helvetica" panose="020B0604020202020204" pitchFamily="34" charset="0"/>
              <a:cs typeface="Helvetica" panose="020B0604020202020204" pitchFamily="34" charset="0"/>
            </a:rPr>
            <a:t>Cohort-study</a:t>
          </a:r>
          <a:r>
            <a:rPr lang="nl-NL" sz="1000" b="1" kern="1200" dirty="0">
              <a:latin typeface="Helvetica" panose="020B0604020202020204" pitchFamily="34" charset="0"/>
              <a:cs typeface="Helvetica" panose="020B0604020202020204" pitchFamily="34" charset="0"/>
            </a:rPr>
            <a:t>: </a:t>
          </a:r>
          <a:r>
            <a:rPr lang="nl-NL" sz="1000" kern="1200" dirty="0">
              <a:latin typeface="Helvetica" panose="020B0604020202020204" pitchFamily="34" charset="0"/>
              <a:cs typeface="Helvetica" panose="020B0604020202020204" pitchFamily="34" charset="0"/>
            </a:rPr>
            <a:t>193 timepoints, 31 cHL </a:t>
          </a:r>
          <a:r>
            <a:rPr lang="nl-NL" sz="1000" kern="1200" dirty="0" err="1">
              <a:latin typeface="Helvetica" panose="020B0604020202020204" pitchFamily="34" charset="0"/>
              <a:cs typeface="Helvetica" panose="020B0604020202020204" pitchFamily="34" charset="0"/>
            </a:rPr>
            <a:t>patients</a:t>
          </a:r>
          <a:r>
            <a:rPr lang="nl-NL" sz="1000" kern="1200" dirty="0">
              <a:latin typeface="Helvetica" panose="020B0604020202020204" pitchFamily="34" charset="0"/>
              <a:cs typeface="Helvetica" panose="020B0604020202020204" pitchFamily="34" charset="0"/>
            </a:rPr>
            <a:t> (</a:t>
          </a:r>
          <a:r>
            <a:rPr lang="nl-NL" sz="1000" b="1" kern="1200" dirty="0">
              <a:latin typeface="Helvetica" panose="020B0604020202020204" pitchFamily="34" charset="0"/>
              <a:cs typeface="Helvetica" panose="020B0604020202020204" pitchFamily="34" charset="0"/>
            </a:rPr>
            <a:t>Table 1,2 </a:t>
          </a:r>
          <a:r>
            <a:rPr lang="nl-NL" sz="1000" b="1" kern="1200" dirty="0" err="1">
              <a:latin typeface="Helvetica" panose="020B0604020202020204" pitchFamily="34" charset="0"/>
              <a:cs typeface="Helvetica" panose="020B0604020202020204" pitchFamily="34" charset="0"/>
            </a:rPr>
            <a:t>methods</a:t>
          </a:r>
          <a:r>
            <a:rPr lang="nl-NL" sz="1000" b="1" kern="1200" dirty="0">
              <a:latin typeface="Helvetica" panose="020B0604020202020204" pitchFamily="34" charset="0"/>
              <a:cs typeface="Helvetica" panose="020B0604020202020204" pitchFamily="34" charset="0"/>
            </a:rPr>
            <a:t>)</a:t>
          </a:r>
          <a:r>
            <a:rPr lang="nl-NL" sz="1000" kern="1200" dirty="0">
              <a:latin typeface="Helvetica" panose="020B0604020202020204" pitchFamily="34" charset="0"/>
              <a:cs typeface="Helvetica" panose="020B0604020202020204" pitchFamily="34" charset="0"/>
            </a:rPr>
            <a:t> </a:t>
          </a:r>
          <a:r>
            <a:rPr lang="nl-NL" sz="1000" b="1" kern="1200" dirty="0">
              <a:latin typeface="Helvetica" panose="020B0604020202020204" pitchFamily="34" charset="0"/>
              <a:cs typeface="Helvetica" panose="020B0604020202020204" pitchFamily="34" charset="0"/>
            </a:rPr>
            <a:t> </a:t>
          </a:r>
        </a:p>
      </dsp:txBody>
      <dsp:txXfrm>
        <a:off x="2733973" y="0"/>
        <a:ext cx="1802527" cy="509673"/>
      </dsp:txXfrm>
    </dsp:sp>
    <dsp:sp modelId="{F453E781-48DF-4BEB-A366-A2E12C7A6494}">
      <dsp:nvSpPr>
        <dsp:cNvPr id="0" name=""/>
        <dsp:cNvSpPr/>
      </dsp:nvSpPr>
      <dsp:spPr>
        <a:xfrm>
          <a:off x="290306" y="3181016"/>
          <a:ext cx="2982462" cy="1270818"/>
        </a:xfrm>
        <a:prstGeom prst="rect">
          <a:avLst/>
        </a:prstGeom>
        <a:solidFill>
          <a:schemeClr val="lt1">
            <a:hueOff val="0"/>
            <a:satOff val="0"/>
            <a:lumOff val="0"/>
            <a:alphaOff val="0"/>
          </a:schemeClr>
        </a:solidFill>
        <a:ln w="1905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l" defTabSz="444500">
            <a:lnSpc>
              <a:spcPct val="90000"/>
            </a:lnSpc>
            <a:spcBef>
              <a:spcPct val="0"/>
            </a:spcBef>
            <a:spcAft>
              <a:spcPct val="35000"/>
            </a:spcAft>
            <a:buNone/>
          </a:pPr>
          <a:r>
            <a:rPr lang="nl-NL" sz="1000" b="1" kern="1200" dirty="0" err="1">
              <a:latin typeface="Helvetica" panose="020B0604020202020204" pitchFamily="34" charset="0"/>
              <a:cs typeface="Helvetica" panose="020B0604020202020204" pitchFamily="34" charset="0"/>
            </a:rPr>
            <a:t>Exclusion</a:t>
          </a:r>
          <a:r>
            <a:rPr lang="nl-NL" sz="1000" b="1" kern="1200" dirty="0">
              <a:latin typeface="Helvetica" panose="020B0604020202020204" pitchFamily="34" charset="0"/>
              <a:cs typeface="Helvetica" panose="020B0604020202020204" pitchFamily="34" charset="0"/>
            </a:rPr>
            <a:t> criteria GLMEM:	</a:t>
          </a:r>
          <a:br>
            <a:rPr lang="nl-NL" sz="1000" kern="1200" dirty="0">
              <a:latin typeface="Helvetica" panose="020B0604020202020204" pitchFamily="34" charset="0"/>
              <a:cs typeface="Helvetica" panose="020B0604020202020204" pitchFamily="34" charset="0"/>
            </a:rPr>
          </a:br>
          <a:r>
            <a:rPr lang="nl-NL" sz="1000" kern="1200" dirty="0">
              <a:latin typeface="Helvetica" panose="020B0604020202020204" pitchFamily="34" charset="0"/>
              <a:cs typeface="Helvetica" panose="020B0604020202020204" pitchFamily="34" charset="0"/>
            </a:rPr>
            <a:t>1. </a:t>
          </a:r>
          <a:r>
            <a:rPr lang="en-US" sz="1000" kern="1200" dirty="0">
              <a:latin typeface="Helvetica" panose="020B0604020202020204" pitchFamily="34" charset="0"/>
              <a:cs typeface="Helvetica" panose="020B0604020202020204" pitchFamily="34" charset="0"/>
            </a:rPr>
            <a:t>No FDG-PET defined disease status at blood-sampling timepoint	</a:t>
          </a:r>
          <a:br>
            <a:rPr lang="en-US" sz="1000" kern="1200" dirty="0">
              <a:latin typeface="Helvetica" panose="020B0604020202020204" pitchFamily="34" charset="0"/>
              <a:cs typeface="Helvetica" panose="020B0604020202020204" pitchFamily="34" charset="0"/>
            </a:rPr>
          </a:br>
          <a:r>
            <a:rPr lang="en-US" sz="1000" kern="1200" dirty="0">
              <a:latin typeface="Helvetica" panose="020B0604020202020204" pitchFamily="34" charset="0"/>
              <a:cs typeface="Helvetica" panose="020B0604020202020204" pitchFamily="34" charset="0"/>
            </a:rPr>
            <a:t>2. Technical complications in plasma or measurement</a:t>
          </a:r>
          <a:br>
            <a:rPr lang="en-US" sz="1000" kern="1200" dirty="0">
              <a:latin typeface="Helvetica" panose="020B0604020202020204" pitchFamily="34" charset="0"/>
              <a:cs typeface="Helvetica" panose="020B0604020202020204" pitchFamily="34" charset="0"/>
            </a:rPr>
          </a:br>
          <a:r>
            <a:rPr lang="en-US" sz="1000" kern="1200" dirty="0">
              <a:latin typeface="Helvetica" panose="020B0604020202020204" pitchFamily="34" charset="0"/>
              <a:cs typeface="Helvetica" panose="020B0604020202020204" pitchFamily="34" charset="0"/>
            </a:rPr>
            <a:t>3. Infections, pregnancy, active graft-versus-host disease and heart failure </a:t>
          </a:r>
          <a:br>
            <a:rPr lang="en-US" sz="1000" kern="1200" dirty="0">
              <a:latin typeface="Helvetica" panose="020B0604020202020204" pitchFamily="34" charset="0"/>
              <a:cs typeface="Helvetica" panose="020B0604020202020204" pitchFamily="34" charset="0"/>
            </a:rPr>
          </a:br>
          <a:r>
            <a:rPr lang="en-US" sz="1000" kern="1200" dirty="0">
              <a:latin typeface="Helvetica" panose="020B0604020202020204" pitchFamily="34" charset="0"/>
              <a:cs typeface="Helvetica" panose="020B0604020202020204" pitchFamily="34" charset="0"/>
            </a:rPr>
            <a:t>4. First month after stem cell transplantation </a:t>
          </a:r>
          <a:endParaRPr lang="nl-NL" sz="1000" kern="1200" dirty="0">
            <a:latin typeface="Helvetica" panose="020B0604020202020204" pitchFamily="34" charset="0"/>
            <a:cs typeface="Helvetica" panose="020B0604020202020204" pitchFamily="34" charset="0"/>
          </a:endParaRPr>
        </a:p>
      </dsp:txBody>
      <dsp:txXfrm>
        <a:off x="290306" y="3181016"/>
        <a:ext cx="2982462" cy="1270818"/>
      </dsp:txXfrm>
    </dsp:sp>
    <dsp:sp modelId="{339AFF49-C026-4AF9-BCB0-5045BDE9F195}">
      <dsp:nvSpPr>
        <dsp:cNvPr id="0" name=""/>
        <dsp:cNvSpPr/>
      </dsp:nvSpPr>
      <dsp:spPr>
        <a:xfrm>
          <a:off x="4094304" y="4187668"/>
          <a:ext cx="2073369" cy="606852"/>
        </a:xfrm>
        <a:prstGeom prst="rect">
          <a:avLst/>
        </a:prstGeom>
        <a:solidFill>
          <a:schemeClr val="lt1">
            <a:hueOff val="0"/>
            <a:satOff val="0"/>
            <a:lumOff val="0"/>
            <a:alphaOff val="0"/>
          </a:schemeClr>
        </a:solidFill>
        <a:ln w="1905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nl-NL" sz="1000" b="1" kern="1200" dirty="0">
              <a:latin typeface="Helvetica" panose="020B0604020202020204" pitchFamily="34" charset="0"/>
              <a:cs typeface="Helvetica" panose="020B0604020202020204" pitchFamily="34" charset="0"/>
            </a:rPr>
            <a:t>GLMEM: </a:t>
          </a:r>
          <a:r>
            <a:rPr lang="nl-NL" sz="1000" b="0" kern="1200" dirty="0">
              <a:latin typeface="Helvetica" panose="020B0604020202020204" pitchFamily="34" charset="0"/>
              <a:cs typeface="Helvetica" panose="020B0604020202020204" pitchFamily="34" charset="0"/>
            </a:rPr>
            <a:t>129 samples, 31 cHL </a:t>
          </a:r>
          <a:r>
            <a:rPr lang="nl-NL" sz="1000" b="0" kern="1200" dirty="0" err="1">
              <a:latin typeface="Helvetica" panose="020B0604020202020204" pitchFamily="34" charset="0"/>
              <a:cs typeface="Helvetica" panose="020B0604020202020204" pitchFamily="34" charset="0"/>
            </a:rPr>
            <a:t>patients</a:t>
          </a:r>
          <a:r>
            <a:rPr lang="nl-NL" sz="1000" b="0" kern="1200" dirty="0">
              <a:latin typeface="Helvetica" panose="020B0604020202020204" pitchFamily="34" charset="0"/>
              <a:cs typeface="Helvetica" panose="020B0604020202020204" pitchFamily="34" charset="0"/>
            </a:rPr>
            <a:t> </a:t>
          </a:r>
          <a:r>
            <a:rPr lang="nl-NL" sz="1000" b="1" kern="1200" dirty="0">
              <a:latin typeface="Helvetica" panose="020B0604020202020204" pitchFamily="34" charset="0"/>
              <a:cs typeface="Helvetica" panose="020B0604020202020204" pitchFamily="34" charset="0"/>
            </a:rPr>
            <a:t>(Figure 5)</a:t>
          </a:r>
          <a:endParaRPr lang="nl-NL" sz="1000" b="0" kern="1200" dirty="0">
            <a:latin typeface="Helvetica" panose="020B0604020202020204" pitchFamily="34" charset="0"/>
            <a:cs typeface="Helvetica" panose="020B0604020202020204" pitchFamily="34" charset="0"/>
          </a:endParaRPr>
        </a:p>
      </dsp:txBody>
      <dsp:txXfrm>
        <a:off x="4094304" y="4187668"/>
        <a:ext cx="2073369" cy="606852"/>
      </dsp:txXfrm>
    </dsp:sp>
    <dsp:sp modelId="{B47D9ADF-C558-4E1F-B424-2E7545DE952A}">
      <dsp:nvSpPr>
        <dsp:cNvPr id="0" name=""/>
        <dsp:cNvSpPr/>
      </dsp:nvSpPr>
      <dsp:spPr>
        <a:xfrm>
          <a:off x="4089235" y="720084"/>
          <a:ext cx="2120506" cy="469446"/>
        </a:xfrm>
        <a:prstGeom prst="rect">
          <a:avLst/>
        </a:prstGeom>
        <a:solidFill>
          <a:schemeClr val="lt1">
            <a:hueOff val="0"/>
            <a:satOff val="0"/>
            <a:lumOff val="0"/>
            <a:alphaOff val="0"/>
          </a:schemeClr>
        </a:solidFill>
        <a:ln w="1905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nl-NL" sz="1000" b="0" kern="1200" dirty="0">
              <a:latin typeface="Helvetica" panose="020B0604020202020204" pitchFamily="34" charset="0"/>
              <a:cs typeface="Helvetica" panose="020B0604020202020204" pitchFamily="34" charset="0"/>
            </a:rPr>
            <a:t>EV-</a:t>
          </a:r>
          <a:r>
            <a:rPr lang="nl-NL" sz="1000" b="0" kern="1200" dirty="0" err="1">
              <a:latin typeface="Helvetica" panose="020B0604020202020204" pitchFamily="34" charset="0"/>
              <a:cs typeface="Helvetica" panose="020B0604020202020204" pitchFamily="34" charset="0"/>
            </a:rPr>
            <a:t>miRNA</a:t>
          </a:r>
          <a:r>
            <a:rPr lang="nl-NL" sz="1000" b="0" kern="1200" dirty="0">
              <a:latin typeface="Helvetica" panose="020B0604020202020204" pitchFamily="34" charset="0"/>
              <a:cs typeface="Helvetica" panose="020B0604020202020204" pitchFamily="34" charset="0"/>
            </a:rPr>
            <a:t> NGS on 28 samples, 14 cHL </a:t>
          </a:r>
          <a:r>
            <a:rPr lang="nl-NL" sz="1000" b="0" kern="1200" dirty="0" err="1">
              <a:latin typeface="Helvetica" panose="020B0604020202020204" pitchFamily="34" charset="0"/>
              <a:cs typeface="Helvetica" panose="020B0604020202020204" pitchFamily="34" charset="0"/>
            </a:rPr>
            <a:t>patients</a:t>
          </a:r>
          <a:r>
            <a:rPr lang="nl-NL" sz="1000" b="0" kern="1200" dirty="0">
              <a:latin typeface="Helvetica" panose="020B0604020202020204" pitchFamily="34" charset="0"/>
              <a:cs typeface="Helvetica" panose="020B0604020202020204" pitchFamily="34" charset="0"/>
            </a:rPr>
            <a:t> (</a:t>
          </a:r>
          <a:r>
            <a:rPr lang="nl-NL" sz="1000" b="1" kern="1200" dirty="0">
              <a:latin typeface="Helvetica" panose="020B0604020202020204" pitchFamily="34" charset="0"/>
              <a:cs typeface="Helvetica" panose="020B0604020202020204" pitchFamily="34" charset="0"/>
            </a:rPr>
            <a:t>Figure 1)</a:t>
          </a:r>
          <a:endParaRPr lang="nl-NL" sz="1000" b="0" kern="1200" dirty="0">
            <a:latin typeface="Helvetica" panose="020B0604020202020204" pitchFamily="34" charset="0"/>
            <a:cs typeface="Helvetica" panose="020B0604020202020204" pitchFamily="34" charset="0"/>
          </a:endParaRPr>
        </a:p>
      </dsp:txBody>
      <dsp:txXfrm>
        <a:off x="4089235" y="720084"/>
        <a:ext cx="2120506" cy="469446"/>
      </dsp:txXfrm>
    </dsp:sp>
    <dsp:sp modelId="{593DC9AD-3F4E-4723-8F0B-E9DDC7381936}">
      <dsp:nvSpPr>
        <dsp:cNvPr id="0" name=""/>
        <dsp:cNvSpPr/>
      </dsp:nvSpPr>
      <dsp:spPr>
        <a:xfrm>
          <a:off x="453234" y="773468"/>
          <a:ext cx="1915591" cy="809411"/>
        </a:xfrm>
        <a:prstGeom prst="rect">
          <a:avLst/>
        </a:prstGeom>
        <a:solidFill>
          <a:schemeClr val="lt1">
            <a:hueOff val="0"/>
            <a:satOff val="0"/>
            <a:lumOff val="0"/>
            <a:alphaOff val="0"/>
          </a:schemeClr>
        </a:solidFill>
        <a:ln w="1905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nl-NL" sz="1000" b="0" kern="1200" dirty="0" err="1">
              <a:latin typeface="Helvetica" panose="020B0604020202020204" pitchFamily="34" charset="0"/>
              <a:cs typeface="Helvetica" panose="020B0604020202020204" pitchFamily="34" charset="0"/>
            </a:rPr>
            <a:t>Comparative</a:t>
          </a:r>
          <a:r>
            <a:rPr lang="nl-NL" sz="1000" b="0" kern="1200" dirty="0">
              <a:latin typeface="Helvetica" panose="020B0604020202020204" pitchFamily="34" charset="0"/>
              <a:cs typeface="Helvetica" panose="020B0604020202020204" pitchFamily="34" charset="0"/>
            </a:rPr>
            <a:t> analyses </a:t>
          </a:r>
          <a:r>
            <a:rPr lang="nl-NL" sz="1000" b="0" kern="1200" dirty="0" err="1">
              <a:latin typeface="Helvetica" panose="020B0604020202020204" pitchFamily="34" charset="0"/>
              <a:cs typeface="Helvetica" panose="020B0604020202020204" pitchFamily="34" charset="0"/>
            </a:rPr>
            <a:t>with</a:t>
          </a:r>
          <a:r>
            <a:rPr lang="nl-NL" sz="1000" b="0" kern="1200" dirty="0">
              <a:latin typeface="Helvetica" panose="020B0604020202020204" pitchFamily="34" charset="0"/>
              <a:cs typeface="Helvetica" panose="020B0604020202020204" pitchFamily="34" charset="0"/>
            </a:rPr>
            <a:t> </a:t>
          </a:r>
          <a:r>
            <a:rPr lang="nl-NL" sz="1000" b="0" kern="1200" dirty="0" err="1">
              <a:latin typeface="Helvetica" panose="020B0604020202020204" pitchFamily="34" charset="0"/>
              <a:cs typeface="Helvetica" panose="020B0604020202020204" pitchFamily="34" charset="0"/>
            </a:rPr>
            <a:t>cfDNA</a:t>
          </a:r>
          <a:r>
            <a:rPr lang="nl-NL" sz="1000" b="0" kern="1200" dirty="0">
              <a:latin typeface="Helvetica" panose="020B0604020202020204" pitchFamily="34" charset="0"/>
              <a:cs typeface="Helvetica" panose="020B0604020202020204" pitchFamily="34" charset="0"/>
            </a:rPr>
            <a:t> CNV, sTARC, EV-</a:t>
          </a:r>
          <a:r>
            <a:rPr lang="nl-NL" sz="1000" b="0" kern="1200" dirty="0" err="1">
              <a:latin typeface="Helvetica" panose="020B0604020202020204" pitchFamily="34" charset="0"/>
              <a:cs typeface="Helvetica" panose="020B0604020202020204" pitchFamily="34" charset="0"/>
            </a:rPr>
            <a:t>miRNAS</a:t>
          </a:r>
          <a:r>
            <a:rPr lang="nl-NL" sz="1000" b="0" kern="1200" dirty="0">
              <a:latin typeface="Helvetica" panose="020B0604020202020204" pitchFamily="34" charset="0"/>
              <a:cs typeface="Helvetica" panose="020B0604020202020204" pitchFamily="34" charset="0"/>
            </a:rPr>
            <a:t> : 29 samples, 17 cHL </a:t>
          </a:r>
          <a:r>
            <a:rPr lang="nl-NL" sz="1000" b="0" kern="1200" dirty="0" err="1">
              <a:latin typeface="Helvetica" panose="020B0604020202020204" pitchFamily="34" charset="0"/>
              <a:cs typeface="Helvetica" panose="020B0604020202020204" pitchFamily="34" charset="0"/>
            </a:rPr>
            <a:t>patients</a:t>
          </a:r>
          <a:r>
            <a:rPr lang="nl-NL" sz="1000" b="0" kern="1200" dirty="0">
              <a:latin typeface="Helvetica" panose="020B0604020202020204" pitchFamily="34" charset="0"/>
              <a:cs typeface="Helvetica" panose="020B0604020202020204" pitchFamily="34" charset="0"/>
            </a:rPr>
            <a:t> (</a:t>
          </a:r>
          <a:r>
            <a:rPr lang="nl-NL" sz="1000" b="1" kern="1200" dirty="0">
              <a:latin typeface="Helvetica" panose="020B0604020202020204" pitchFamily="34" charset="0"/>
              <a:cs typeface="Helvetica" panose="020B0604020202020204" pitchFamily="34" charset="0"/>
            </a:rPr>
            <a:t>Figure 2)</a:t>
          </a:r>
          <a:endParaRPr lang="nl-NL" sz="1000" b="0" kern="1200" dirty="0">
            <a:latin typeface="Helvetica" panose="020B0604020202020204" pitchFamily="34" charset="0"/>
            <a:cs typeface="Helvetica" panose="020B0604020202020204" pitchFamily="34" charset="0"/>
          </a:endParaRPr>
        </a:p>
      </dsp:txBody>
      <dsp:txXfrm>
        <a:off x="453234" y="773468"/>
        <a:ext cx="1915591" cy="809411"/>
      </dsp:txXfrm>
    </dsp:sp>
    <dsp:sp modelId="{D57023A0-2D9F-4872-B17B-76D79B9E34AA}">
      <dsp:nvSpPr>
        <dsp:cNvPr id="0" name=""/>
        <dsp:cNvSpPr/>
      </dsp:nvSpPr>
      <dsp:spPr>
        <a:xfrm>
          <a:off x="4001192" y="2631050"/>
          <a:ext cx="2186562" cy="681319"/>
        </a:xfrm>
        <a:prstGeom prst="rect">
          <a:avLst/>
        </a:prstGeom>
        <a:solidFill>
          <a:schemeClr val="lt1">
            <a:hueOff val="0"/>
            <a:satOff val="0"/>
            <a:lumOff val="0"/>
            <a:alphaOff val="0"/>
          </a:schemeClr>
        </a:solidFill>
        <a:ln w="1905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nl-NL" sz="1000" b="0" kern="1200" dirty="0" err="1">
              <a:latin typeface="Helvetica" panose="020B0604020202020204" pitchFamily="34" charset="0"/>
              <a:cs typeface="Helvetica" panose="020B0604020202020204" pitchFamily="34" charset="0"/>
            </a:rPr>
            <a:t>Confounder</a:t>
          </a:r>
          <a:r>
            <a:rPr lang="nl-NL" sz="1000" b="0" kern="1200" dirty="0">
              <a:latin typeface="Helvetica" panose="020B0604020202020204" pitchFamily="34" charset="0"/>
              <a:cs typeface="Helvetica" panose="020B0604020202020204" pitchFamily="34" charset="0"/>
            </a:rPr>
            <a:t> analyses (i.e. </a:t>
          </a:r>
          <a:r>
            <a:rPr lang="nl-NL" sz="1000" b="0" kern="1200" dirty="0" err="1">
              <a:latin typeface="Helvetica" panose="020B0604020202020204" pitchFamily="34" charset="0"/>
              <a:cs typeface="Helvetica" panose="020B0604020202020204" pitchFamily="34" charset="0"/>
            </a:rPr>
            <a:t>correlation</a:t>
          </a:r>
          <a:r>
            <a:rPr lang="nl-NL" sz="1000" b="0" kern="1200" dirty="0">
              <a:latin typeface="Helvetica" panose="020B0604020202020204" pitchFamily="34" charset="0"/>
              <a:cs typeface="Helvetica" panose="020B0604020202020204" pitchFamily="34" charset="0"/>
            </a:rPr>
            <a:t> matrix) </a:t>
          </a:r>
          <a:r>
            <a:rPr lang="nl-NL" sz="1000" b="0" kern="1200" dirty="0" err="1">
              <a:latin typeface="Helvetica" panose="020B0604020202020204" pitchFamily="34" charset="0"/>
              <a:cs typeface="Helvetica" panose="020B0604020202020204" pitchFamily="34" charset="0"/>
            </a:rPr>
            <a:t>with</a:t>
          </a:r>
          <a:r>
            <a:rPr lang="nl-NL" sz="1000" b="0" kern="1200" dirty="0">
              <a:latin typeface="Helvetica" panose="020B0604020202020204" pitchFamily="34" charset="0"/>
              <a:cs typeface="Helvetica" panose="020B0604020202020204" pitchFamily="34" charset="0"/>
            </a:rPr>
            <a:t> other </a:t>
          </a:r>
          <a:r>
            <a:rPr lang="nl-NL" sz="1000" b="0" kern="1200" dirty="0" err="1">
              <a:latin typeface="Helvetica" panose="020B0604020202020204" pitchFamily="34" charset="0"/>
              <a:cs typeface="Helvetica" panose="020B0604020202020204" pitchFamily="34" charset="0"/>
            </a:rPr>
            <a:t>blood</a:t>
          </a:r>
          <a:r>
            <a:rPr lang="nl-NL" sz="1000" b="0" kern="1200" dirty="0">
              <a:latin typeface="Helvetica" panose="020B0604020202020204" pitchFamily="34" charset="0"/>
              <a:cs typeface="Helvetica" panose="020B0604020202020204" pitchFamily="34" charset="0"/>
            </a:rPr>
            <a:t>-based parameters: 193 samples, 31 cHL </a:t>
          </a:r>
          <a:r>
            <a:rPr lang="nl-NL" sz="1000" b="0" kern="1200" dirty="0" err="1">
              <a:latin typeface="Helvetica" panose="020B0604020202020204" pitchFamily="34" charset="0"/>
              <a:cs typeface="Helvetica" panose="020B0604020202020204" pitchFamily="34" charset="0"/>
            </a:rPr>
            <a:t>patients</a:t>
          </a:r>
          <a:r>
            <a:rPr lang="nl-NL" sz="1000" b="0" kern="1200" dirty="0">
              <a:latin typeface="Helvetica" panose="020B0604020202020204" pitchFamily="34" charset="0"/>
              <a:cs typeface="Helvetica" panose="020B0604020202020204" pitchFamily="34" charset="0"/>
            </a:rPr>
            <a:t>  (</a:t>
          </a:r>
          <a:r>
            <a:rPr lang="nl-NL" sz="1000" b="1" kern="1200" dirty="0">
              <a:latin typeface="Helvetica" panose="020B0604020202020204" pitchFamily="34" charset="0"/>
              <a:cs typeface="Helvetica" panose="020B0604020202020204" pitchFamily="34" charset="0"/>
            </a:rPr>
            <a:t>Figure 4)</a:t>
          </a:r>
          <a:endParaRPr lang="nl-NL" sz="1000" b="0" kern="1200" dirty="0">
            <a:latin typeface="Helvetica" panose="020B0604020202020204" pitchFamily="34" charset="0"/>
            <a:cs typeface="Helvetica" panose="020B0604020202020204" pitchFamily="34" charset="0"/>
          </a:endParaRPr>
        </a:p>
      </dsp:txBody>
      <dsp:txXfrm>
        <a:off x="4001192" y="2631050"/>
        <a:ext cx="2186562" cy="68131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3" y="14"/>
            <a:ext cx="4226876" cy="3510657"/>
          </a:xfrm>
          <a:prstGeom prst="rect">
            <a:avLst/>
          </a:prstGeom>
        </p:spPr>
        <p:txBody>
          <a:bodyPr vert="horz" lIns="251634" tIns="125817" rIns="251634" bIns="125817" rtlCol="0"/>
          <a:lstStyle>
            <a:lvl1pPr algn="l">
              <a:defRPr sz="3400"/>
            </a:lvl1pPr>
          </a:lstStyle>
          <a:p>
            <a:endParaRPr lang="nl-NL"/>
          </a:p>
        </p:txBody>
      </p:sp>
      <p:sp>
        <p:nvSpPr>
          <p:cNvPr id="3" name="Tijdelijke aanduiding voor datum 2"/>
          <p:cNvSpPr>
            <a:spLocks noGrp="1"/>
          </p:cNvSpPr>
          <p:nvPr>
            <p:ph type="dt" idx="1"/>
          </p:nvPr>
        </p:nvSpPr>
        <p:spPr>
          <a:xfrm>
            <a:off x="5525200" y="14"/>
            <a:ext cx="4226876" cy="3510657"/>
          </a:xfrm>
          <a:prstGeom prst="rect">
            <a:avLst/>
          </a:prstGeom>
        </p:spPr>
        <p:txBody>
          <a:bodyPr vert="horz" lIns="251634" tIns="125817" rIns="251634" bIns="125817" rtlCol="0"/>
          <a:lstStyle>
            <a:lvl1pPr algn="r">
              <a:defRPr sz="3400"/>
            </a:lvl1pPr>
          </a:lstStyle>
          <a:p>
            <a:fld id="{812CD03F-6879-463A-8FBC-9F894015AC79}" type="datetimeFigureOut">
              <a:rPr lang="nl-NL" smtClean="0"/>
              <a:t>19-4-2021</a:t>
            </a:fld>
            <a:endParaRPr lang="nl-NL"/>
          </a:p>
        </p:txBody>
      </p:sp>
      <p:sp>
        <p:nvSpPr>
          <p:cNvPr id="4" name="Tijdelijke aanduiding voor dia-afbeelding 3"/>
          <p:cNvSpPr>
            <a:spLocks noGrp="1" noRot="1" noChangeAspect="1"/>
          </p:cNvSpPr>
          <p:nvPr>
            <p:ph type="sldImg" idx="2"/>
          </p:nvPr>
        </p:nvSpPr>
        <p:spPr>
          <a:xfrm>
            <a:off x="-4241800" y="5264150"/>
            <a:ext cx="18235613" cy="26341388"/>
          </a:xfrm>
          <a:prstGeom prst="rect">
            <a:avLst/>
          </a:prstGeom>
          <a:noFill/>
          <a:ln w="12700">
            <a:solidFill>
              <a:prstClr val="black"/>
            </a:solidFill>
          </a:ln>
        </p:spPr>
        <p:txBody>
          <a:bodyPr vert="horz" lIns="251634" tIns="125817" rIns="251634" bIns="125817" rtlCol="0" anchor="ctr"/>
          <a:lstStyle/>
          <a:p>
            <a:endParaRPr lang="nl-NL"/>
          </a:p>
        </p:txBody>
      </p:sp>
      <p:sp>
        <p:nvSpPr>
          <p:cNvPr id="5" name="Tijdelijke aanduiding voor notities 4"/>
          <p:cNvSpPr>
            <a:spLocks noGrp="1"/>
          </p:cNvSpPr>
          <p:nvPr>
            <p:ph type="body" sz="quarter" idx="3"/>
          </p:nvPr>
        </p:nvSpPr>
        <p:spPr>
          <a:xfrm>
            <a:off x="975435" y="33351269"/>
            <a:ext cx="7803464" cy="31595931"/>
          </a:xfrm>
          <a:prstGeom prst="rect">
            <a:avLst/>
          </a:prstGeom>
        </p:spPr>
        <p:txBody>
          <a:bodyPr vert="horz" lIns="251634" tIns="125817" rIns="251634" bIns="125817"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3" y="66690351"/>
            <a:ext cx="4226876" cy="3510657"/>
          </a:xfrm>
          <a:prstGeom prst="rect">
            <a:avLst/>
          </a:prstGeom>
        </p:spPr>
        <p:txBody>
          <a:bodyPr vert="horz" lIns="251634" tIns="125817" rIns="251634" bIns="125817" rtlCol="0" anchor="b"/>
          <a:lstStyle>
            <a:lvl1pPr algn="l">
              <a:defRPr sz="3400"/>
            </a:lvl1pPr>
          </a:lstStyle>
          <a:p>
            <a:endParaRPr lang="nl-NL"/>
          </a:p>
        </p:txBody>
      </p:sp>
      <p:sp>
        <p:nvSpPr>
          <p:cNvPr id="7" name="Tijdelijke aanduiding voor dianummer 6"/>
          <p:cNvSpPr>
            <a:spLocks noGrp="1"/>
          </p:cNvSpPr>
          <p:nvPr>
            <p:ph type="sldNum" sz="quarter" idx="5"/>
          </p:nvPr>
        </p:nvSpPr>
        <p:spPr>
          <a:xfrm>
            <a:off x="5525200" y="66690351"/>
            <a:ext cx="4226876" cy="3510657"/>
          </a:xfrm>
          <a:prstGeom prst="rect">
            <a:avLst/>
          </a:prstGeom>
        </p:spPr>
        <p:txBody>
          <a:bodyPr vert="horz" lIns="251634" tIns="125817" rIns="251634" bIns="125817" rtlCol="0" anchor="b"/>
          <a:lstStyle>
            <a:lvl1pPr algn="r">
              <a:defRPr sz="3400"/>
            </a:lvl1pPr>
          </a:lstStyle>
          <a:p>
            <a:fld id="{1AD6B98A-494B-44D5-AE90-8448F6D6461B}" type="slidenum">
              <a:rPr lang="nl-NL" smtClean="0"/>
              <a:t>‹nr.›</a:t>
            </a:fld>
            <a:endParaRPr lang="nl-NL"/>
          </a:p>
        </p:txBody>
      </p:sp>
    </p:spTree>
    <p:extLst>
      <p:ext uri="{BB962C8B-B14F-4D97-AF65-F5344CB8AC3E}">
        <p14:creationId xmlns:p14="http://schemas.microsoft.com/office/powerpoint/2010/main" val="13318539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5"/>
          </p:nvPr>
        </p:nvSpPr>
        <p:spPr/>
        <p:txBody>
          <a:bodyPr/>
          <a:lstStyle/>
          <a:p>
            <a:fld id="{1AD6B98A-494B-44D5-AE90-8448F6D6461B}" type="slidenum">
              <a:rPr lang="nl-NL" smtClean="0"/>
              <a:t>2</a:t>
            </a:fld>
            <a:endParaRPr lang="nl-NL"/>
          </a:p>
        </p:txBody>
      </p:sp>
    </p:spTree>
    <p:extLst>
      <p:ext uri="{BB962C8B-B14F-4D97-AF65-F5344CB8AC3E}">
        <p14:creationId xmlns:p14="http://schemas.microsoft.com/office/powerpoint/2010/main" val="37966784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AD6B98A-494B-44D5-AE90-8448F6D6461B}" type="slidenum">
              <a:rPr lang="nl-NL" smtClean="0"/>
              <a:t>3</a:t>
            </a:fld>
            <a:endParaRPr lang="nl-NL"/>
          </a:p>
        </p:txBody>
      </p:sp>
    </p:spTree>
    <p:extLst>
      <p:ext uri="{BB962C8B-B14F-4D97-AF65-F5344CB8AC3E}">
        <p14:creationId xmlns:p14="http://schemas.microsoft.com/office/powerpoint/2010/main" val="37270691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HB en HT nog aanpassen? </a:t>
            </a:r>
          </a:p>
        </p:txBody>
      </p:sp>
      <p:sp>
        <p:nvSpPr>
          <p:cNvPr id="4" name="Tijdelijke aanduiding voor dianummer 3"/>
          <p:cNvSpPr>
            <a:spLocks noGrp="1"/>
          </p:cNvSpPr>
          <p:nvPr>
            <p:ph type="sldNum" sz="quarter" idx="5"/>
          </p:nvPr>
        </p:nvSpPr>
        <p:spPr/>
        <p:txBody>
          <a:bodyPr/>
          <a:lstStyle/>
          <a:p>
            <a:fld id="{1AD6B98A-494B-44D5-AE90-8448F6D6461B}" type="slidenum">
              <a:rPr lang="nl-NL" smtClean="0"/>
              <a:t>5</a:t>
            </a:fld>
            <a:endParaRPr lang="nl-NL"/>
          </a:p>
        </p:txBody>
      </p:sp>
    </p:spTree>
    <p:extLst>
      <p:ext uri="{BB962C8B-B14F-4D97-AF65-F5344CB8AC3E}">
        <p14:creationId xmlns:p14="http://schemas.microsoft.com/office/powerpoint/2010/main" val="710836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AD6B98A-494B-44D5-AE90-8448F6D6461B}" type="slidenum">
              <a:rPr lang="nl-NL" smtClean="0"/>
              <a:t>6</a:t>
            </a:fld>
            <a:endParaRPr lang="nl-NL"/>
          </a:p>
        </p:txBody>
      </p:sp>
    </p:spTree>
    <p:extLst>
      <p:ext uri="{BB962C8B-B14F-4D97-AF65-F5344CB8AC3E}">
        <p14:creationId xmlns:p14="http://schemas.microsoft.com/office/powerpoint/2010/main" val="35902023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N=5 post-treatment </a:t>
            </a:r>
            <a:r>
              <a:rPr lang="nl-NL" dirty="0" err="1"/>
              <a:t>vs</a:t>
            </a:r>
            <a:r>
              <a:rPr lang="nl-NL" dirty="0"/>
              <a:t> n=41 post-treatment </a:t>
            </a:r>
          </a:p>
        </p:txBody>
      </p:sp>
      <p:sp>
        <p:nvSpPr>
          <p:cNvPr id="4" name="Tijdelijke aanduiding voor dianummer 3"/>
          <p:cNvSpPr>
            <a:spLocks noGrp="1"/>
          </p:cNvSpPr>
          <p:nvPr>
            <p:ph type="sldNum" sz="quarter" idx="5"/>
          </p:nvPr>
        </p:nvSpPr>
        <p:spPr/>
        <p:txBody>
          <a:bodyPr/>
          <a:lstStyle/>
          <a:p>
            <a:fld id="{1AD6B98A-494B-44D5-AE90-8448F6D6461B}" type="slidenum">
              <a:rPr lang="nl-NL" smtClean="0"/>
              <a:t>7</a:t>
            </a:fld>
            <a:endParaRPr lang="nl-NL"/>
          </a:p>
        </p:txBody>
      </p:sp>
    </p:spTree>
    <p:extLst>
      <p:ext uri="{BB962C8B-B14F-4D97-AF65-F5344CB8AC3E}">
        <p14:creationId xmlns:p14="http://schemas.microsoft.com/office/powerpoint/2010/main" val="31601597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AD6B98A-494B-44D5-AE90-8448F6D6461B}" type="slidenum">
              <a:rPr lang="nl-NL" smtClean="0"/>
              <a:t>8</a:t>
            </a:fld>
            <a:endParaRPr lang="nl-NL"/>
          </a:p>
        </p:txBody>
      </p:sp>
    </p:spTree>
    <p:extLst>
      <p:ext uri="{BB962C8B-B14F-4D97-AF65-F5344CB8AC3E}">
        <p14:creationId xmlns:p14="http://schemas.microsoft.com/office/powerpoint/2010/main" val="27123157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AD6B98A-494B-44D5-AE90-8448F6D6461B}" type="slidenum">
              <a:rPr lang="nl-NL" smtClean="0"/>
              <a:t>9</a:t>
            </a:fld>
            <a:endParaRPr lang="nl-NL"/>
          </a:p>
        </p:txBody>
      </p:sp>
    </p:spTree>
    <p:extLst>
      <p:ext uri="{BB962C8B-B14F-4D97-AF65-F5344CB8AC3E}">
        <p14:creationId xmlns:p14="http://schemas.microsoft.com/office/powerpoint/2010/main" val="39024618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AD6B98A-494B-44D5-AE90-8448F6D6461B}" type="slidenum">
              <a:rPr lang="nl-NL" smtClean="0"/>
              <a:t>11</a:t>
            </a:fld>
            <a:endParaRPr lang="nl-NL"/>
          </a:p>
        </p:txBody>
      </p:sp>
    </p:spTree>
    <p:extLst>
      <p:ext uri="{BB962C8B-B14F-4D97-AF65-F5344CB8AC3E}">
        <p14:creationId xmlns:p14="http://schemas.microsoft.com/office/powerpoint/2010/main" val="1686763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nl-NL"/>
              <a:t>Titelstijl van model bewerken</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6F1F83DB-D4DD-4BEA-9CF1-D6C97695A679}" type="datetimeFigureOut">
              <a:rPr lang="nl-NL" smtClean="0"/>
              <a:t>19-4-2021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A9AF28F-0A4A-462C-8C0F-CFF28238E888}" type="slidenum">
              <a:rPr lang="nl-NL" smtClean="0"/>
              <a:t>‹nr.›</a:t>
            </a:fld>
            <a:endParaRPr lang="nl-NL"/>
          </a:p>
        </p:txBody>
      </p:sp>
    </p:spTree>
    <p:extLst>
      <p:ext uri="{BB962C8B-B14F-4D97-AF65-F5344CB8AC3E}">
        <p14:creationId xmlns:p14="http://schemas.microsoft.com/office/powerpoint/2010/main" val="1223862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Titelstijl van model bewerken</a:t>
            </a:r>
            <a:endParaRPr lang="en-US" dirty="0"/>
          </a:p>
        </p:txBody>
      </p:sp>
      <p:sp>
        <p:nvSpPr>
          <p:cNvPr id="3" name="Vertical Text Placeholder 2"/>
          <p:cNvSpPr>
            <a:spLocks noGrp="1"/>
          </p:cNvSpPr>
          <p:nvPr>
            <p:ph type="body" orient="vert" idx="1"/>
          </p:nvPr>
        </p:nvSpPr>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F1F83DB-D4DD-4BEA-9CF1-D6C97695A679}" type="datetimeFigureOut">
              <a:rPr lang="nl-NL" smtClean="0"/>
              <a:t>19-4-2021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A9AF28F-0A4A-462C-8C0F-CFF28238E888}" type="slidenum">
              <a:rPr lang="nl-NL" smtClean="0"/>
              <a:t>‹nr.›</a:t>
            </a:fld>
            <a:endParaRPr lang="nl-NL"/>
          </a:p>
        </p:txBody>
      </p:sp>
    </p:spTree>
    <p:extLst>
      <p:ext uri="{BB962C8B-B14F-4D97-AF65-F5344CB8AC3E}">
        <p14:creationId xmlns:p14="http://schemas.microsoft.com/office/powerpoint/2010/main" val="9264220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8" y="527403"/>
            <a:ext cx="1478756" cy="8394877"/>
          </a:xfrm>
        </p:spPr>
        <p:txBody>
          <a:bodyPr vert="eaVert"/>
          <a:lstStyle/>
          <a:p>
            <a:r>
              <a:rPr lang="nl-NL"/>
              <a:t>Titelstijl van model bewerken</a:t>
            </a:r>
            <a:endParaRPr lang="en-US" dirty="0"/>
          </a:p>
        </p:txBody>
      </p:sp>
      <p:sp>
        <p:nvSpPr>
          <p:cNvPr id="3" name="Vertical Text Placeholder 2"/>
          <p:cNvSpPr>
            <a:spLocks noGrp="1"/>
          </p:cNvSpPr>
          <p:nvPr>
            <p:ph type="body" orient="vert" idx="1"/>
          </p:nvPr>
        </p:nvSpPr>
        <p:spPr>
          <a:xfrm>
            <a:off x="471489" y="527403"/>
            <a:ext cx="4350544" cy="8394877"/>
          </a:xfrm>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F1F83DB-D4DD-4BEA-9CF1-D6C97695A679}" type="datetimeFigureOut">
              <a:rPr lang="nl-NL" smtClean="0"/>
              <a:t>19-4-2021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A9AF28F-0A4A-462C-8C0F-CFF28238E888}" type="slidenum">
              <a:rPr lang="nl-NL" smtClean="0"/>
              <a:t>‹nr.›</a:t>
            </a:fld>
            <a:endParaRPr lang="nl-NL"/>
          </a:p>
        </p:txBody>
      </p:sp>
    </p:spTree>
    <p:extLst>
      <p:ext uri="{BB962C8B-B14F-4D97-AF65-F5344CB8AC3E}">
        <p14:creationId xmlns:p14="http://schemas.microsoft.com/office/powerpoint/2010/main" val="1119457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Titelstijl van model bewerken</a:t>
            </a:r>
            <a:endParaRPr lang="en-US" dirty="0"/>
          </a:p>
        </p:txBody>
      </p:sp>
      <p:sp>
        <p:nvSpPr>
          <p:cNvPr id="3" name="Content Placeholder 2"/>
          <p:cNvSpPr>
            <a:spLocks noGrp="1"/>
          </p:cNvSpPr>
          <p:nvPr>
            <p:ph idx="1"/>
          </p:nvPr>
        </p:nvSpPr>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F1F83DB-D4DD-4BEA-9CF1-D6C97695A679}" type="datetimeFigureOut">
              <a:rPr lang="nl-NL" smtClean="0"/>
              <a:t>19-4-2021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A9AF28F-0A4A-462C-8C0F-CFF28238E888}" type="slidenum">
              <a:rPr lang="nl-NL" smtClean="0"/>
              <a:t>‹nr.›</a:t>
            </a:fld>
            <a:endParaRPr lang="nl-NL"/>
          </a:p>
        </p:txBody>
      </p:sp>
    </p:spTree>
    <p:extLst>
      <p:ext uri="{BB962C8B-B14F-4D97-AF65-F5344CB8AC3E}">
        <p14:creationId xmlns:p14="http://schemas.microsoft.com/office/powerpoint/2010/main" val="864801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467917" y="2469625"/>
            <a:ext cx="5915025" cy="4120620"/>
          </a:xfrm>
        </p:spPr>
        <p:txBody>
          <a:bodyPr anchor="b"/>
          <a:lstStyle>
            <a:lvl1pPr>
              <a:defRPr sz="4500"/>
            </a:lvl1pPr>
          </a:lstStyle>
          <a:p>
            <a:r>
              <a:rPr lang="nl-NL"/>
              <a:t>Titelstijl van model bewerken</a:t>
            </a:r>
            <a:endParaRPr lang="en-US" dirty="0"/>
          </a:p>
        </p:txBody>
      </p:sp>
      <p:sp>
        <p:nvSpPr>
          <p:cNvPr id="3" name="Text Placeholder 2"/>
          <p:cNvSpPr>
            <a:spLocks noGrp="1"/>
          </p:cNvSpPr>
          <p:nvPr>
            <p:ph type="body" idx="1"/>
          </p:nvPr>
        </p:nvSpPr>
        <p:spPr>
          <a:xfrm>
            <a:off x="467917" y="6629228"/>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a:t>Klik om de tekststijl van het model te bewerken</a:t>
            </a:r>
          </a:p>
        </p:txBody>
      </p:sp>
      <p:sp>
        <p:nvSpPr>
          <p:cNvPr id="4" name="Date Placeholder 3"/>
          <p:cNvSpPr>
            <a:spLocks noGrp="1"/>
          </p:cNvSpPr>
          <p:nvPr>
            <p:ph type="dt" sz="half" idx="10"/>
          </p:nvPr>
        </p:nvSpPr>
        <p:spPr/>
        <p:txBody>
          <a:bodyPr/>
          <a:lstStyle/>
          <a:p>
            <a:fld id="{6F1F83DB-D4DD-4BEA-9CF1-D6C97695A679}" type="datetimeFigureOut">
              <a:rPr lang="nl-NL" smtClean="0"/>
              <a:t>19-4-2021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A9AF28F-0A4A-462C-8C0F-CFF28238E888}" type="slidenum">
              <a:rPr lang="nl-NL" smtClean="0"/>
              <a:t>‹nr.›</a:t>
            </a:fld>
            <a:endParaRPr lang="nl-NL"/>
          </a:p>
        </p:txBody>
      </p:sp>
    </p:spTree>
    <p:extLst>
      <p:ext uri="{BB962C8B-B14F-4D97-AF65-F5344CB8AC3E}">
        <p14:creationId xmlns:p14="http://schemas.microsoft.com/office/powerpoint/2010/main" val="542579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Titelstijl van model bewerken</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6F1F83DB-D4DD-4BEA-9CF1-D6C97695A679}" type="datetimeFigureOut">
              <a:rPr lang="nl-NL" smtClean="0"/>
              <a:t>19-4-2021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A9AF28F-0A4A-462C-8C0F-CFF28238E888}" type="slidenum">
              <a:rPr lang="nl-NL" smtClean="0"/>
              <a:t>‹nr.›</a:t>
            </a:fld>
            <a:endParaRPr lang="nl-NL"/>
          </a:p>
        </p:txBody>
      </p:sp>
    </p:spTree>
    <p:extLst>
      <p:ext uri="{BB962C8B-B14F-4D97-AF65-F5344CB8AC3E}">
        <p14:creationId xmlns:p14="http://schemas.microsoft.com/office/powerpoint/2010/main" val="925267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472382" y="527405"/>
            <a:ext cx="5915025" cy="1914702"/>
          </a:xfrm>
        </p:spPr>
        <p:txBody>
          <a:bodyPr/>
          <a:lstStyle/>
          <a:p>
            <a:r>
              <a:rPr lang="nl-NL"/>
              <a:t>Titelstijl van model bewerken</a:t>
            </a:r>
            <a:endParaRPr lang="en-US" dirty="0"/>
          </a:p>
        </p:txBody>
      </p:sp>
      <p:sp>
        <p:nvSpPr>
          <p:cNvPr id="3" name="Text Placeholder 2"/>
          <p:cNvSpPr>
            <a:spLocks noGrp="1"/>
          </p:cNvSpPr>
          <p:nvPr>
            <p:ph type="body" idx="1"/>
          </p:nvPr>
        </p:nvSpPr>
        <p:spPr>
          <a:xfrm>
            <a:off x="472381" y="2428348"/>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Klik om de tekststijl van het model te bewerken</a:t>
            </a:r>
          </a:p>
        </p:txBody>
      </p:sp>
      <p:sp>
        <p:nvSpPr>
          <p:cNvPr id="4" name="Content Placeholder 3"/>
          <p:cNvSpPr>
            <a:spLocks noGrp="1"/>
          </p:cNvSpPr>
          <p:nvPr>
            <p:ph sz="half" idx="2"/>
          </p:nvPr>
        </p:nvSpPr>
        <p:spPr>
          <a:xfrm>
            <a:off x="472381" y="3618443"/>
            <a:ext cx="2901255" cy="5322183"/>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3471864" y="2428348"/>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Klik om de tekststijl van het model te bewerken</a:t>
            </a:r>
          </a:p>
        </p:txBody>
      </p:sp>
      <p:sp>
        <p:nvSpPr>
          <p:cNvPr id="6" name="Content Placeholder 5"/>
          <p:cNvSpPr>
            <a:spLocks noGrp="1"/>
          </p:cNvSpPr>
          <p:nvPr>
            <p:ph sz="quarter" idx="4"/>
          </p:nvPr>
        </p:nvSpPr>
        <p:spPr>
          <a:xfrm>
            <a:off x="3471864" y="3618443"/>
            <a:ext cx="2915543" cy="5322183"/>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6F1F83DB-D4DD-4BEA-9CF1-D6C97695A679}" type="datetimeFigureOut">
              <a:rPr lang="nl-NL" smtClean="0"/>
              <a:t>19-4-2021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A9AF28F-0A4A-462C-8C0F-CFF28238E888}" type="slidenum">
              <a:rPr lang="nl-NL" smtClean="0"/>
              <a:t>‹nr.›</a:t>
            </a:fld>
            <a:endParaRPr lang="nl-NL"/>
          </a:p>
        </p:txBody>
      </p:sp>
    </p:spTree>
    <p:extLst>
      <p:ext uri="{BB962C8B-B14F-4D97-AF65-F5344CB8AC3E}">
        <p14:creationId xmlns:p14="http://schemas.microsoft.com/office/powerpoint/2010/main" val="1048961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Titelstijl van model bewerken</a:t>
            </a:r>
            <a:endParaRPr lang="en-US" dirty="0"/>
          </a:p>
        </p:txBody>
      </p:sp>
      <p:sp>
        <p:nvSpPr>
          <p:cNvPr id="3" name="Date Placeholder 2"/>
          <p:cNvSpPr>
            <a:spLocks noGrp="1"/>
          </p:cNvSpPr>
          <p:nvPr>
            <p:ph type="dt" sz="half" idx="10"/>
          </p:nvPr>
        </p:nvSpPr>
        <p:spPr/>
        <p:txBody>
          <a:bodyPr/>
          <a:lstStyle/>
          <a:p>
            <a:fld id="{6F1F83DB-D4DD-4BEA-9CF1-D6C97695A679}" type="datetimeFigureOut">
              <a:rPr lang="nl-NL" smtClean="0"/>
              <a:t>19-4-2021</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1A9AF28F-0A4A-462C-8C0F-CFF28238E888}" type="slidenum">
              <a:rPr lang="nl-NL" smtClean="0"/>
              <a:t>‹nr.›</a:t>
            </a:fld>
            <a:endParaRPr lang="nl-NL"/>
          </a:p>
        </p:txBody>
      </p:sp>
    </p:spTree>
    <p:extLst>
      <p:ext uri="{BB962C8B-B14F-4D97-AF65-F5344CB8AC3E}">
        <p14:creationId xmlns:p14="http://schemas.microsoft.com/office/powerpoint/2010/main" val="1196991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1F83DB-D4DD-4BEA-9CF1-D6C97695A679}" type="datetimeFigureOut">
              <a:rPr lang="nl-NL" smtClean="0"/>
              <a:t>19-4-2021</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A9AF28F-0A4A-462C-8C0F-CFF28238E888}" type="slidenum">
              <a:rPr lang="nl-NL" smtClean="0"/>
              <a:t>‹nr.›</a:t>
            </a:fld>
            <a:endParaRPr lang="nl-NL"/>
          </a:p>
        </p:txBody>
      </p:sp>
    </p:spTree>
    <p:extLst>
      <p:ext uri="{BB962C8B-B14F-4D97-AF65-F5344CB8AC3E}">
        <p14:creationId xmlns:p14="http://schemas.microsoft.com/office/powerpoint/2010/main" val="209520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nl-NL"/>
              <a:t>Titelstijl van model bewerken</a:t>
            </a:r>
            <a:endParaRPr lang="en-US" dirty="0"/>
          </a:p>
        </p:txBody>
      </p:sp>
      <p:sp>
        <p:nvSpPr>
          <p:cNvPr id="3" name="Content Placeholder 2"/>
          <p:cNvSpPr>
            <a:spLocks noGrp="1"/>
          </p:cNvSpPr>
          <p:nvPr>
            <p:ph idx="1"/>
          </p:nvPr>
        </p:nvSpPr>
        <p:spPr>
          <a:xfrm>
            <a:off x="2915544" y="1426284"/>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 om de tekststijl van het model te bewerken</a:t>
            </a:r>
          </a:p>
        </p:txBody>
      </p:sp>
      <p:sp>
        <p:nvSpPr>
          <p:cNvPr id="5" name="Date Placeholder 4"/>
          <p:cNvSpPr>
            <a:spLocks noGrp="1"/>
          </p:cNvSpPr>
          <p:nvPr>
            <p:ph type="dt" sz="half" idx="10"/>
          </p:nvPr>
        </p:nvSpPr>
        <p:spPr/>
        <p:txBody>
          <a:bodyPr/>
          <a:lstStyle/>
          <a:p>
            <a:fld id="{6F1F83DB-D4DD-4BEA-9CF1-D6C97695A679}" type="datetimeFigureOut">
              <a:rPr lang="nl-NL" smtClean="0"/>
              <a:t>19-4-2021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A9AF28F-0A4A-462C-8C0F-CFF28238E888}" type="slidenum">
              <a:rPr lang="nl-NL" smtClean="0"/>
              <a:t>‹nr.›</a:t>
            </a:fld>
            <a:endParaRPr lang="nl-NL"/>
          </a:p>
        </p:txBody>
      </p:sp>
    </p:spTree>
    <p:extLst>
      <p:ext uri="{BB962C8B-B14F-4D97-AF65-F5344CB8AC3E}">
        <p14:creationId xmlns:p14="http://schemas.microsoft.com/office/powerpoint/2010/main" val="16816653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nl-NL"/>
              <a:t>Titelstijl van model bewerken</a:t>
            </a:r>
            <a:endParaRPr lang="en-US" dirty="0"/>
          </a:p>
        </p:txBody>
      </p:sp>
      <p:sp>
        <p:nvSpPr>
          <p:cNvPr id="3" name="Picture Placeholder 2"/>
          <p:cNvSpPr>
            <a:spLocks noGrp="1" noChangeAspect="1"/>
          </p:cNvSpPr>
          <p:nvPr>
            <p:ph type="pic" idx="1"/>
          </p:nvPr>
        </p:nvSpPr>
        <p:spPr>
          <a:xfrm>
            <a:off x="2915544" y="1426284"/>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 om de tekststijl van het model te bewerken</a:t>
            </a:r>
          </a:p>
        </p:txBody>
      </p:sp>
      <p:sp>
        <p:nvSpPr>
          <p:cNvPr id="5" name="Date Placeholder 4"/>
          <p:cNvSpPr>
            <a:spLocks noGrp="1"/>
          </p:cNvSpPr>
          <p:nvPr>
            <p:ph type="dt" sz="half" idx="10"/>
          </p:nvPr>
        </p:nvSpPr>
        <p:spPr/>
        <p:txBody>
          <a:bodyPr/>
          <a:lstStyle/>
          <a:p>
            <a:fld id="{6F1F83DB-D4DD-4BEA-9CF1-D6C97695A679}" type="datetimeFigureOut">
              <a:rPr lang="nl-NL" smtClean="0"/>
              <a:t>19-4-2021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A9AF28F-0A4A-462C-8C0F-CFF28238E888}" type="slidenum">
              <a:rPr lang="nl-NL" smtClean="0"/>
              <a:t>‹nr.›</a:t>
            </a:fld>
            <a:endParaRPr lang="nl-NL"/>
          </a:p>
        </p:txBody>
      </p:sp>
    </p:spTree>
    <p:extLst>
      <p:ext uri="{BB962C8B-B14F-4D97-AF65-F5344CB8AC3E}">
        <p14:creationId xmlns:p14="http://schemas.microsoft.com/office/powerpoint/2010/main" val="7169903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nl-NL"/>
              <a:t>Titelstijl van model bewerken</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471488" y="9181398"/>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6F1F83DB-D4DD-4BEA-9CF1-D6C97695A679}" type="datetimeFigureOut">
              <a:rPr lang="nl-NL" smtClean="0"/>
              <a:t>19-4-2021</a:t>
            </a:fld>
            <a:endParaRPr lang="nl-NL"/>
          </a:p>
        </p:txBody>
      </p:sp>
      <p:sp>
        <p:nvSpPr>
          <p:cNvPr id="5" name="Footer Placeholder 4"/>
          <p:cNvSpPr>
            <a:spLocks noGrp="1"/>
          </p:cNvSpPr>
          <p:nvPr>
            <p:ph type="ftr" sz="quarter" idx="3"/>
          </p:nvPr>
        </p:nvSpPr>
        <p:spPr>
          <a:xfrm>
            <a:off x="2271713" y="9181398"/>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4843463" y="9181398"/>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1A9AF28F-0A4A-462C-8C0F-CFF28238E888}" type="slidenum">
              <a:rPr lang="nl-NL" smtClean="0"/>
              <a:t>‹nr.›</a:t>
            </a:fld>
            <a:endParaRPr lang="nl-NL"/>
          </a:p>
        </p:txBody>
      </p:sp>
    </p:spTree>
    <p:extLst>
      <p:ext uri="{BB962C8B-B14F-4D97-AF65-F5344CB8AC3E}">
        <p14:creationId xmlns:p14="http://schemas.microsoft.com/office/powerpoint/2010/main" val="90598458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tiff"/><Relationship Id="rId5" Type="http://schemas.openxmlformats.org/officeDocument/2006/relationships/image" Target="../media/image2.emf"/><Relationship Id="rId4" Type="http://schemas.openxmlformats.org/officeDocument/2006/relationships/image" Target="../media/image1.e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tiff"/><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8" Type="http://schemas.openxmlformats.org/officeDocument/2006/relationships/chart" Target="../charts/chart7.xml"/><Relationship Id="rId3" Type="http://schemas.openxmlformats.org/officeDocument/2006/relationships/chart" Target="../charts/chart2.xml"/><Relationship Id="rId7" Type="http://schemas.openxmlformats.org/officeDocument/2006/relationships/chart" Target="../charts/chart6.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 Id="rId9" Type="http://schemas.openxmlformats.org/officeDocument/2006/relationships/chart" Target="../charts/chart8.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9.emf"/><Relationship Id="rId4" Type="http://schemas.openxmlformats.org/officeDocument/2006/relationships/image" Target="../media/image8.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DAFA99-F919-4627-9D2D-DD8D9B24C352}"/>
              </a:ext>
            </a:extLst>
          </p:cNvPr>
          <p:cNvSpPr>
            <a:spLocks noGrp="1"/>
          </p:cNvSpPr>
          <p:nvPr>
            <p:ph type="title"/>
          </p:nvPr>
        </p:nvSpPr>
        <p:spPr>
          <a:xfrm>
            <a:off x="108159" y="57675"/>
            <a:ext cx="6547372" cy="681179"/>
          </a:xfrm>
        </p:spPr>
        <p:txBody>
          <a:bodyPr>
            <a:normAutofit/>
          </a:bodyPr>
          <a:lstStyle/>
          <a:p>
            <a:r>
              <a:rPr lang="nl-NL" sz="1200" b="1" dirty="0">
                <a:latin typeface="Helvetica" panose="020B0604020202020204" pitchFamily="34" charset="0"/>
                <a:cs typeface="Helvetica" panose="020B0604020202020204" pitchFamily="34" charset="0"/>
              </a:rPr>
              <a:t>Supplemental Figure 1: </a:t>
            </a:r>
            <a:r>
              <a:rPr lang="en-US" sz="1200" b="1" dirty="0">
                <a:latin typeface="Helvetica" panose="020B0604020202020204" pitchFamily="34" charset="0"/>
                <a:cs typeface="Helvetica" panose="020B0604020202020204" pitchFamily="34" charset="0"/>
              </a:rPr>
              <a:t>Differential expression analysis on small RNA sequencing </a:t>
            </a:r>
            <a:endParaRPr lang="nl-NL" sz="1200" b="1" dirty="0">
              <a:latin typeface="Helvetica" panose="020B0604020202020204" pitchFamily="34" charset="0"/>
              <a:cs typeface="Helvetica" panose="020B0604020202020204" pitchFamily="34" charset="0"/>
            </a:endParaRPr>
          </a:p>
        </p:txBody>
      </p:sp>
      <p:sp>
        <p:nvSpPr>
          <p:cNvPr id="3" name="Tijdelijke aanduiding voor inhoud 2">
            <a:extLst>
              <a:ext uri="{FF2B5EF4-FFF2-40B4-BE49-F238E27FC236}">
                <a16:creationId xmlns:a16="http://schemas.microsoft.com/office/drawing/2014/main" id="{5C9DB0DA-C5A7-4524-A7E3-5275D465C1D8}"/>
              </a:ext>
            </a:extLst>
          </p:cNvPr>
          <p:cNvSpPr>
            <a:spLocks noGrp="1"/>
          </p:cNvSpPr>
          <p:nvPr>
            <p:ph idx="1"/>
          </p:nvPr>
        </p:nvSpPr>
        <p:spPr>
          <a:xfrm>
            <a:off x="504013" y="889876"/>
            <a:ext cx="581249" cy="432048"/>
          </a:xfrm>
        </p:spPr>
        <p:txBody>
          <a:bodyPr>
            <a:normAutofit/>
          </a:bodyPr>
          <a:lstStyle/>
          <a:p>
            <a:pPr marL="0" indent="0">
              <a:buNone/>
            </a:pPr>
            <a:r>
              <a:rPr lang="nl-NL" sz="1600" b="1" dirty="0">
                <a:latin typeface="Times New Roman" panose="02020603050405020304" pitchFamily="18" charset="0"/>
                <a:cs typeface="Times New Roman" panose="02020603050405020304" pitchFamily="18" charset="0"/>
              </a:rPr>
              <a:t>A </a:t>
            </a:r>
          </a:p>
        </p:txBody>
      </p:sp>
      <p:grpSp>
        <p:nvGrpSpPr>
          <p:cNvPr id="125" name="Groep 124">
            <a:extLst>
              <a:ext uri="{FF2B5EF4-FFF2-40B4-BE49-F238E27FC236}">
                <a16:creationId xmlns:a16="http://schemas.microsoft.com/office/drawing/2014/main" id="{1CAB4232-BC02-4010-BC5D-3FEA040C947D}"/>
              </a:ext>
            </a:extLst>
          </p:cNvPr>
          <p:cNvGrpSpPr/>
          <p:nvPr/>
        </p:nvGrpSpPr>
        <p:grpSpPr>
          <a:xfrm>
            <a:off x="616037" y="1405363"/>
            <a:ext cx="3839162" cy="2936017"/>
            <a:chOff x="119390" y="545307"/>
            <a:chExt cx="3839162" cy="2936017"/>
          </a:xfrm>
        </p:grpSpPr>
        <p:sp>
          <p:nvSpPr>
            <p:cNvPr id="126" name="object 2">
              <a:extLst>
                <a:ext uri="{FF2B5EF4-FFF2-40B4-BE49-F238E27FC236}">
                  <a16:creationId xmlns:a16="http://schemas.microsoft.com/office/drawing/2014/main" id="{CC1B0464-2CDE-482C-92F3-804B45721244}"/>
                </a:ext>
              </a:extLst>
            </p:cNvPr>
            <p:cNvSpPr txBox="1"/>
            <p:nvPr/>
          </p:nvSpPr>
          <p:spPr>
            <a:xfrm>
              <a:off x="3354973" y="1612665"/>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27" name="object 3">
              <a:extLst>
                <a:ext uri="{FF2B5EF4-FFF2-40B4-BE49-F238E27FC236}">
                  <a16:creationId xmlns:a16="http://schemas.microsoft.com/office/drawing/2014/main" id="{75435A84-0E95-400C-BD0B-4AE646BE186D}"/>
                </a:ext>
              </a:extLst>
            </p:cNvPr>
            <p:cNvSpPr txBox="1"/>
            <p:nvPr/>
          </p:nvSpPr>
          <p:spPr>
            <a:xfrm>
              <a:off x="3435981" y="1568919"/>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29" name="object 4">
              <a:extLst>
                <a:ext uri="{FF2B5EF4-FFF2-40B4-BE49-F238E27FC236}">
                  <a16:creationId xmlns:a16="http://schemas.microsoft.com/office/drawing/2014/main" id="{DF89F5A2-65A2-42EE-8289-FC91666E426F}"/>
                </a:ext>
              </a:extLst>
            </p:cNvPr>
            <p:cNvSpPr txBox="1"/>
            <p:nvPr/>
          </p:nvSpPr>
          <p:spPr>
            <a:xfrm>
              <a:off x="3159899" y="1646365"/>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30" name="object 5">
              <a:extLst>
                <a:ext uri="{FF2B5EF4-FFF2-40B4-BE49-F238E27FC236}">
                  <a16:creationId xmlns:a16="http://schemas.microsoft.com/office/drawing/2014/main" id="{F56AECD5-9EC7-4D8D-85C8-157E908CC3A9}"/>
                </a:ext>
              </a:extLst>
            </p:cNvPr>
            <p:cNvSpPr txBox="1"/>
            <p:nvPr/>
          </p:nvSpPr>
          <p:spPr>
            <a:xfrm>
              <a:off x="3221242" y="1500950"/>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31" name="object 6">
              <a:extLst>
                <a:ext uri="{FF2B5EF4-FFF2-40B4-BE49-F238E27FC236}">
                  <a16:creationId xmlns:a16="http://schemas.microsoft.com/office/drawing/2014/main" id="{EB224F73-E63A-4A2F-A3C9-B2C63C68AEAA}"/>
                </a:ext>
              </a:extLst>
            </p:cNvPr>
            <p:cNvSpPr txBox="1"/>
            <p:nvPr/>
          </p:nvSpPr>
          <p:spPr>
            <a:xfrm>
              <a:off x="835555" y="930190"/>
              <a:ext cx="84455" cy="111125"/>
            </a:xfrm>
            <a:prstGeom prst="rect">
              <a:avLst/>
            </a:prstGeom>
          </p:spPr>
          <p:txBody>
            <a:bodyPr vert="horz" wrap="square" lIns="0" tIns="13970" rIns="0" bIns="0" rtlCol="0">
              <a:spAutoFit/>
            </a:bodyPr>
            <a:lstStyle/>
            <a:p>
              <a:pPr marL="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srgbClr val="FFA500"/>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32" name="object 7">
              <a:extLst>
                <a:ext uri="{FF2B5EF4-FFF2-40B4-BE49-F238E27FC236}">
                  <a16:creationId xmlns:a16="http://schemas.microsoft.com/office/drawing/2014/main" id="{B1612104-3174-4BD1-AF0E-D5FB540E0A04}"/>
                </a:ext>
              </a:extLst>
            </p:cNvPr>
            <p:cNvSpPr txBox="1"/>
            <p:nvPr/>
          </p:nvSpPr>
          <p:spPr>
            <a:xfrm>
              <a:off x="1347375" y="1230924"/>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33" name="object 8">
              <a:extLst>
                <a:ext uri="{FF2B5EF4-FFF2-40B4-BE49-F238E27FC236}">
                  <a16:creationId xmlns:a16="http://schemas.microsoft.com/office/drawing/2014/main" id="{C0C143D4-4075-480A-A7A2-B15CA4822097}"/>
                </a:ext>
              </a:extLst>
            </p:cNvPr>
            <p:cNvSpPr txBox="1"/>
            <p:nvPr/>
          </p:nvSpPr>
          <p:spPr>
            <a:xfrm>
              <a:off x="2850687" y="1456064"/>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34" name="object 9">
              <a:extLst>
                <a:ext uri="{FF2B5EF4-FFF2-40B4-BE49-F238E27FC236}">
                  <a16:creationId xmlns:a16="http://schemas.microsoft.com/office/drawing/2014/main" id="{EAB67801-28AD-4851-975B-87B3E21BB049}"/>
                </a:ext>
              </a:extLst>
            </p:cNvPr>
            <p:cNvSpPr txBox="1"/>
            <p:nvPr/>
          </p:nvSpPr>
          <p:spPr>
            <a:xfrm>
              <a:off x="2515042" y="1010343"/>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35" name="object 10">
              <a:extLst>
                <a:ext uri="{FF2B5EF4-FFF2-40B4-BE49-F238E27FC236}">
                  <a16:creationId xmlns:a16="http://schemas.microsoft.com/office/drawing/2014/main" id="{555F4CBF-35B6-4B17-949C-3B4BB6CEC7BF}"/>
                </a:ext>
              </a:extLst>
            </p:cNvPr>
            <p:cNvSpPr txBox="1"/>
            <p:nvPr/>
          </p:nvSpPr>
          <p:spPr>
            <a:xfrm>
              <a:off x="1477116" y="1004358"/>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36" name="object 11">
              <a:extLst>
                <a:ext uri="{FF2B5EF4-FFF2-40B4-BE49-F238E27FC236}">
                  <a16:creationId xmlns:a16="http://schemas.microsoft.com/office/drawing/2014/main" id="{05AEACB6-092C-4D89-976A-37ECB07B7389}"/>
                </a:ext>
              </a:extLst>
            </p:cNvPr>
            <p:cNvSpPr txBox="1"/>
            <p:nvPr/>
          </p:nvSpPr>
          <p:spPr>
            <a:xfrm>
              <a:off x="862611" y="1590507"/>
              <a:ext cx="844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30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37" name="object 12">
              <a:extLst>
                <a:ext uri="{FF2B5EF4-FFF2-40B4-BE49-F238E27FC236}">
                  <a16:creationId xmlns:a16="http://schemas.microsoft.com/office/drawing/2014/main" id="{9A6C2785-E5B5-4438-926E-E93D1CE33A93}"/>
                </a:ext>
              </a:extLst>
            </p:cNvPr>
            <p:cNvSpPr txBox="1"/>
            <p:nvPr/>
          </p:nvSpPr>
          <p:spPr>
            <a:xfrm>
              <a:off x="2709903" y="1100328"/>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dirty="0">
                <a:ln>
                  <a:noFill/>
                </a:ln>
                <a:solidFill>
                  <a:prstClr val="black"/>
                </a:solidFill>
                <a:effectLst/>
                <a:uLnTx/>
                <a:uFillTx/>
                <a:latin typeface="MS UI Gothic"/>
                <a:cs typeface="MS UI Gothic"/>
              </a:endParaRPr>
            </a:p>
          </p:txBody>
        </p:sp>
        <p:sp>
          <p:nvSpPr>
            <p:cNvPr id="138" name="object 13">
              <a:extLst>
                <a:ext uri="{FF2B5EF4-FFF2-40B4-BE49-F238E27FC236}">
                  <a16:creationId xmlns:a16="http://schemas.microsoft.com/office/drawing/2014/main" id="{966383F7-C163-49FA-AEF3-F1C2F733E1BC}"/>
                </a:ext>
              </a:extLst>
            </p:cNvPr>
            <p:cNvSpPr txBox="1"/>
            <p:nvPr/>
          </p:nvSpPr>
          <p:spPr>
            <a:xfrm>
              <a:off x="2231835" y="1242109"/>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39" name="object 14">
              <a:extLst>
                <a:ext uri="{FF2B5EF4-FFF2-40B4-BE49-F238E27FC236}">
                  <a16:creationId xmlns:a16="http://schemas.microsoft.com/office/drawing/2014/main" id="{B2BEEC5A-96AF-41A8-A9DD-B935DC7FABC1}"/>
                </a:ext>
              </a:extLst>
            </p:cNvPr>
            <p:cNvSpPr txBox="1"/>
            <p:nvPr/>
          </p:nvSpPr>
          <p:spPr>
            <a:xfrm>
              <a:off x="1058985" y="1083086"/>
              <a:ext cx="71755" cy="111125"/>
            </a:xfrm>
            <a:prstGeom prst="rect">
              <a:avLst/>
            </a:prstGeom>
          </p:spPr>
          <p:txBody>
            <a:bodyPr vert="horz" wrap="square" lIns="0" tIns="13970" rIns="0" bIns="0" rtlCol="0">
              <a:spAutoFit/>
            </a:bodyPr>
            <a:lstStyle/>
            <a:p>
              <a:pPr marL="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40" name="object 15">
              <a:extLst>
                <a:ext uri="{FF2B5EF4-FFF2-40B4-BE49-F238E27FC236}">
                  <a16:creationId xmlns:a16="http://schemas.microsoft.com/office/drawing/2014/main" id="{934700B9-19F7-4245-9B9A-E2880E8A1F5A}"/>
                </a:ext>
              </a:extLst>
            </p:cNvPr>
            <p:cNvSpPr txBox="1"/>
            <p:nvPr/>
          </p:nvSpPr>
          <p:spPr>
            <a:xfrm>
              <a:off x="3006718" y="1516268"/>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41" name="object 16">
              <a:extLst>
                <a:ext uri="{FF2B5EF4-FFF2-40B4-BE49-F238E27FC236}">
                  <a16:creationId xmlns:a16="http://schemas.microsoft.com/office/drawing/2014/main" id="{D3F7280F-7963-4B76-9A5B-C48C2E5520B2}"/>
                </a:ext>
              </a:extLst>
            </p:cNvPr>
            <p:cNvSpPr txBox="1"/>
            <p:nvPr/>
          </p:nvSpPr>
          <p:spPr>
            <a:xfrm>
              <a:off x="2494541" y="1716187"/>
              <a:ext cx="84455" cy="111125"/>
            </a:xfrm>
            <a:prstGeom prst="rect">
              <a:avLst/>
            </a:prstGeom>
          </p:spPr>
          <p:txBody>
            <a:bodyPr vert="horz" wrap="square" lIns="0" tIns="13970" rIns="0" bIns="0" rtlCol="0">
              <a:spAutoFit/>
            </a:bodyPr>
            <a:lstStyle/>
            <a:p>
              <a:pPr marL="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42" name="object 17">
              <a:extLst>
                <a:ext uri="{FF2B5EF4-FFF2-40B4-BE49-F238E27FC236}">
                  <a16:creationId xmlns:a16="http://schemas.microsoft.com/office/drawing/2014/main" id="{86522CFD-B659-4E5B-ACCB-CD127490A475}"/>
                </a:ext>
              </a:extLst>
            </p:cNvPr>
            <p:cNvSpPr txBox="1"/>
            <p:nvPr/>
          </p:nvSpPr>
          <p:spPr>
            <a:xfrm>
              <a:off x="1468851" y="1737703"/>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43" name="object 18">
              <a:extLst>
                <a:ext uri="{FF2B5EF4-FFF2-40B4-BE49-F238E27FC236}">
                  <a16:creationId xmlns:a16="http://schemas.microsoft.com/office/drawing/2014/main" id="{A9A26350-E16F-4011-B960-AAA789B0989C}"/>
                </a:ext>
              </a:extLst>
            </p:cNvPr>
            <p:cNvSpPr txBox="1"/>
            <p:nvPr/>
          </p:nvSpPr>
          <p:spPr>
            <a:xfrm>
              <a:off x="3464765" y="1438537"/>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44" name="object 19">
              <a:extLst>
                <a:ext uri="{FF2B5EF4-FFF2-40B4-BE49-F238E27FC236}">
                  <a16:creationId xmlns:a16="http://schemas.microsoft.com/office/drawing/2014/main" id="{354BBDD9-5A21-4E7D-A456-5A3D7AB431AB}"/>
                </a:ext>
              </a:extLst>
            </p:cNvPr>
            <p:cNvSpPr txBox="1"/>
            <p:nvPr/>
          </p:nvSpPr>
          <p:spPr>
            <a:xfrm>
              <a:off x="1769442" y="1746823"/>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45" name="object 20">
              <a:extLst>
                <a:ext uri="{FF2B5EF4-FFF2-40B4-BE49-F238E27FC236}">
                  <a16:creationId xmlns:a16="http://schemas.microsoft.com/office/drawing/2014/main" id="{96CBC48F-989D-4A61-977B-AA2E6AEC894E}"/>
                </a:ext>
              </a:extLst>
            </p:cNvPr>
            <p:cNvSpPr txBox="1"/>
            <p:nvPr/>
          </p:nvSpPr>
          <p:spPr>
            <a:xfrm>
              <a:off x="1706674" y="1239188"/>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46" name="object 21">
              <a:extLst>
                <a:ext uri="{FF2B5EF4-FFF2-40B4-BE49-F238E27FC236}">
                  <a16:creationId xmlns:a16="http://schemas.microsoft.com/office/drawing/2014/main" id="{2FF9C58D-272E-40AA-92A6-DFB458D9406B}"/>
                </a:ext>
              </a:extLst>
            </p:cNvPr>
            <p:cNvSpPr txBox="1"/>
            <p:nvPr/>
          </p:nvSpPr>
          <p:spPr>
            <a:xfrm>
              <a:off x="3670312" y="1467606"/>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47" name="object 22">
              <a:extLst>
                <a:ext uri="{FF2B5EF4-FFF2-40B4-BE49-F238E27FC236}">
                  <a16:creationId xmlns:a16="http://schemas.microsoft.com/office/drawing/2014/main" id="{55AB355D-84E7-44DB-A41E-FF2AB308669C}"/>
                </a:ext>
              </a:extLst>
            </p:cNvPr>
            <p:cNvSpPr txBox="1"/>
            <p:nvPr/>
          </p:nvSpPr>
          <p:spPr>
            <a:xfrm>
              <a:off x="2813425" y="1645510"/>
              <a:ext cx="844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42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48" name="object 23">
              <a:extLst>
                <a:ext uri="{FF2B5EF4-FFF2-40B4-BE49-F238E27FC236}">
                  <a16:creationId xmlns:a16="http://schemas.microsoft.com/office/drawing/2014/main" id="{FC3F0AA0-5192-457B-8DB9-0E95975A382A}"/>
                </a:ext>
              </a:extLst>
            </p:cNvPr>
            <p:cNvSpPr txBox="1"/>
            <p:nvPr/>
          </p:nvSpPr>
          <p:spPr>
            <a:xfrm>
              <a:off x="2996601" y="1564288"/>
              <a:ext cx="172720"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67" normalizeH="0" baseline="5050" noProof="0" dirty="0">
                  <a:ln>
                    <a:noFill/>
                  </a:ln>
                  <a:solidFill>
                    <a:prstClr val="black"/>
                  </a:solidFill>
                  <a:effectLst/>
                  <a:uLnTx/>
                  <a:uFillTx/>
                  <a:latin typeface="MS UI Gothic"/>
                  <a:cs typeface="MS UI Gothic"/>
                </a:rPr>
                <a:t>●</a:t>
              </a: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49" name="object 24">
              <a:extLst>
                <a:ext uri="{FF2B5EF4-FFF2-40B4-BE49-F238E27FC236}">
                  <a16:creationId xmlns:a16="http://schemas.microsoft.com/office/drawing/2014/main" id="{E4B420EF-670E-47E1-97AF-553A0A8F04FE}"/>
                </a:ext>
              </a:extLst>
            </p:cNvPr>
            <p:cNvSpPr txBox="1"/>
            <p:nvPr/>
          </p:nvSpPr>
          <p:spPr>
            <a:xfrm>
              <a:off x="1255573" y="1359738"/>
              <a:ext cx="656590"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tab pos="534035" algn="l"/>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r>
                <a:rPr kumimoji="0" sz="550" b="0" i="0" u="none" strike="noStrike" kern="0" cap="none" spc="70" normalizeH="0" baseline="0" noProof="0" dirty="0">
                  <a:ln>
                    <a:noFill/>
                  </a:ln>
                  <a:solidFill>
                    <a:prstClr val="black"/>
                  </a:solidFill>
                  <a:effectLst/>
                  <a:uLnTx/>
                  <a:uFillTx/>
                  <a:latin typeface="MS UI Gothic"/>
                  <a:cs typeface="MS UI Gothic"/>
                </a:rPr>
                <a:t> </a:t>
              </a:r>
              <a:r>
                <a:rPr kumimoji="0" sz="550" b="0" i="0" u="none" strike="noStrike" kern="0" cap="none" spc="-125" normalizeH="0" baseline="0" noProof="0" dirty="0">
                  <a:ln>
                    <a:noFill/>
                  </a:ln>
                  <a:solidFill>
                    <a:prstClr val="black"/>
                  </a:solidFill>
                  <a:effectLst/>
                  <a:uLnTx/>
                  <a:uFillTx/>
                  <a:latin typeface="MS UI Gothic"/>
                  <a:cs typeface="MS UI Gothic"/>
                </a:rPr>
                <a:t>●</a:t>
              </a:r>
              <a:r>
                <a:rPr kumimoji="0" sz="825" b="0" i="0" u="none" strike="noStrike" kern="0" cap="none" spc="-187" normalizeH="0" baseline="-10101" noProof="0" dirty="0">
                  <a:ln>
                    <a:noFill/>
                  </a:ln>
                  <a:solidFill>
                    <a:prstClr val="black"/>
                  </a:solidFill>
                  <a:effectLst/>
                  <a:uLnTx/>
                  <a:uFillTx/>
                  <a:latin typeface="MS UI Gothic"/>
                  <a:cs typeface="MS UI Gothic"/>
                </a:rPr>
                <a:t>●</a:t>
              </a:r>
              <a:r>
                <a:rPr kumimoji="0" sz="825" b="0" i="0" u="none" strike="noStrike" kern="0" cap="none" spc="-187" normalizeH="0" baseline="-10101" noProof="0" dirty="0">
                  <a:ln>
                    <a:noFill/>
                  </a:ln>
                  <a:solidFill>
                    <a:prstClr val="black"/>
                  </a:solidFill>
                  <a:effectLst/>
                  <a:uLnTx/>
                  <a:uFillTx/>
                  <a:latin typeface="Times New Roman"/>
                  <a:cs typeface="Times New Roman"/>
                </a:rPr>
                <a:t>	</a:t>
              </a:r>
              <a:r>
                <a:rPr kumimoji="0" sz="825" b="0" i="0" u="none" strike="noStrike" kern="0" cap="none" spc="15" normalizeH="0" baseline="5050" noProof="0" dirty="0">
                  <a:ln>
                    <a:noFill/>
                  </a:ln>
                  <a:solidFill>
                    <a:prstClr val="black"/>
                  </a:solidFill>
                  <a:effectLst/>
                  <a:uLnTx/>
                  <a:uFillTx/>
                  <a:latin typeface="MS UI Gothic"/>
                  <a:cs typeface="MS UI Gothic"/>
                </a:rPr>
                <a:t>●</a:t>
              </a:r>
              <a:endParaRPr kumimoji="0" sz="825" b="0" i="0" u="none" strike="noStrike" kern="0" cap="none" spc="0" normalizeH="0" baseline="5050" noProof="0">
                <a:ln>
                  <a:noFill/>
                </a:ln>
                <a:solidFill>
                  <a:prstClr val="black"/>
                </a:solidFill>
                <a:effectLst/>
                <a:uLnTx/>
                <a:uFillTx/>
                <a:latin typeface="MS UI Gothic"/>
                <a:cs typeface="MS UI Gothic"/>
              </a:endParaRPr>
            </a:p>
          </p:txBody>
        </p:sp>
        <p:sp>
          <p:nvSpPr>
            <p:cNvPr id="150" name="object 25">
              <a:extLst>
                <a:ext uri="{FF2B5EF4-FFF2-40B4-BE49-F238E27FC236}">
                  <a16:creationId xmlns:a16="http://schemas.microsoft.com/office/drawing/2014/main" id="{5CF8BFB5-CB36-4B75-879B-1D27BA919C3F}"/>
                </a:ext>
              </a:extLst>
            </p:cNvPr>
            <p:cNvSpPr txBox="1"/>
            <p:nvPr/>
          </p:nvSpPr>
          <p:spPr>
            <a:xfrm>
              <a:off x="2343533" y="1671729"/>
              <a:ext cx="283210" cy="111125"/>
            </a:xfrm>
            <a:prstGeom prst="rect">
              <a:avLst/>
            </a:prstGeom>
          </p:spPr>
          <p:txBody>
            <a:bodyPr vert="horz" wrap="square" lIns="0" tIns="13970" rIns="0" bIns="0" rtlCol="0">
              <a:spAutoFit/>
            </a:bodyPr>
            <a:lstStyle/>
            <a:p>
              <a:pPr marL="254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15" normalizeH="0" baseline="-15151" noProof="0" dirty="0">
                  <a:ln>
                    <a:noFill/>
                  </a:ln>
                  <a:solidFill>
                    <a:prstClr val="black"/>
                  </a:solidFill>
                  <a:effectLst/>
                  <a:uLnTx/>
                  <a:uFillTx/>
                  <a:latin typeface="MS UI Gothic"/>
                  <a:cs typeface="MS UI Gothic"/>
                </a:rPr>
                <a:t>●</a:t>
              </a:r>
              <a:r>
                <a:rPr kumimoji="0" sz="825" b="0" i="0" u="none" strike="noStrike" kern="0" cap="none" spc="22" normalizeH="0" baseline="-15151" noProof="0" dirty="0">
                  <a:ln>
                    <a:noFill/>
                  </a:ln>
                  <a:solidFill>
                    <a:prstClr val="black"/>
                  </a:solidFill>
                  <a:effectLst/>
                  <a:uLnTx/>
                  <a:uFillTx/>
                  <a:latin typeface="MS UI Gothic"/>
                  <a:cs typeface="MS UI Gothic"/>
                </a:rPr>
                <a:t> </a:t>
              </a: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51" name="object 26">
              <a:extLst>
                <a:ext uri="{FF2B5EF4-FFF2-40B4-BE49-F238E27FC236}">
                  <a16:creationId xmlns:a16="http://schemas.microsoft.com/office/drawing/2014/main" id="{7D5BF5FF-153B-42DD-B5B2-AD3CD0D3704A}"/>
                </a:ext>
              </a:extLst>
            </p:cNvPr>
            <p:cNvSpPr txBox="1"/>
            <p:nvPr/>
          </p:nvSpPr>
          <p:spPr>
            <a:xfrm>
              <a:off x="1948753" y="1665815"/>
              <a:ext cx="397510" cy="111125"/>
            </a:xfrm>
            <a:prstGeom prst="rect">
              <a:avLst/>
            </a:prstGeom>
          </p:spPr>
          <p:txBody>
            <a:bodyPr vert="horz" wrap="square" lIns="0" tIns="13970" rIns="0" bIns="0" rtlCol="0">
              <a:spAutoFit/>
            </a:bodyPr>
            <a:lstStyle/>
            <a:p>
              <a:pPr marL="254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15" normalizeH="0" baseline="-15151" noProof="0" dirty="0">
                  <a:ln>
                    <a:noFill/>
                  </a:ln>
                  <a:solidFill>
                    <a:prstClr val="black"/>
                  </a:solidFill>
                  <a:effectLst/>
                  <a:uLnTx/>
                  <a:uFillTx/>
                  <a:latin typeface="MS UI Gothic"/>
                  <a:cs typeface="MS UI Gothic"/>
                </a:rPr>
                <a:t>● </a:t>
              </a:r>
              <a:r>
                <a:rPr kumimoji="0" sz="825" b="0" i="0" u="none" strike="noStrike" kern="0" cap="none" spc="-195" normalizeH="0" baseline="-35353" noProof="0" dirty="0">
                  <a:ln>
                    <a:noFill/>
                  </a:ln>
                  <a:solidFill>
                    <a:prstClr val="black"/>
                  </a:solidFill>
                  <a:effectLst/>
                  <a:uLnTx/>
                  <a:uFillTx/>
                  <a:latin typeface="MS UI Gothic"/>
                  <a:cs typeface="MS UI Gothic"/>
                </a:rPr>
                <a:t>●</a:t>
              </a:r>
              <a:r>
                <a:rPr kumimoji="0" sz="825" b="0" i="0" u="none" strike="noStrike" kern="0" cap="none" spc="-195" normalizeH="0" baseline="-30303" noProof="0" dirty="0">
                  <a:ln>
                    <a:noFill/>
                  </a:ln>
                  <a:solidFill>
                    <a:prstClr val="black"/>
                  </a:solidFill>
                  <a:effectLst/>
                  <a:uLnTx/>
                  <a:uFillTx/>
                  <a:latin typeface="MS UI Gothic"/>
                  <a:cs typeface="MS UI Gothic"/>
                </a:rPr>
                <a:t>● </a:t>
              </a:r>
              <a:r>
                <a:rPr kumimoji="0" sz="550" b="0" i="0" u="none" strike="noStrike" kern="0" cap="none" spc="-95" normalizeH="0" baseline="0" noProof="0" dirty="0">
                  <a:ln>
                    <a:noFill/>
                  </a:ln>
                  <a:solidFill>
                    <a:prstClr val="black"/>
                  </a:solidFill>
                  <a:effectLst/>
                  <a:uLnTx/>
                  <a:uFillTx/>
                  <a:latin typeface="MS UI Gothic"/>
                  <a:cs typeface="MS UI Gothic"/>
                </a:rPr>
                <a:t>●</a:t>
              </a:r>
              <a:r>
                <a:rPr kumimoji="0" sz="825" b="0" i="0" u="none" strike="noStrike" kern="0" cap="none" spc="-142" normalizeH="0" baseline="5050" noProof="0" dirty="0">
                  <a:ln>
                    <a:noFill/>
                  </a:ln>
                  <a:solidFill>
                    <a:prstClr val="black"/>
                  </a:solidFill>
                  <a:effectLst/>
                  <a:uLnTx/>
                  <a:uFillTx/>
                  <a:latin typeface="MS UI Gothic"/>
                  <a:cs typeface="MS UI Gothic"/>
                </a:rPr>
                <a:t>●</a:t>
              </a:r>
              <a:endParaRPr kumimoji="0" sz="825" b="0" i="0" u="none" strike="noStrike" kern="0" cap="none" spc="0" normalizeH="0" baseline="5050" noProof="0">
                <a:ln>
                  <a:noFill/>
                </a:ln>
                <a:solidFill>
                  <a:prstClr val="black"/>
                </a:solidFill>
                <a:effectLst/>
                <a:uLnTx/>
                <a:uFillTx/>
                <a:latin typeface="MS UI Gothic"/>
                <a:cs typeface="MS UI Gothic"/>
              </a:endParaRPr>
            </a:p>
          </p:txBody>
        </p:sp>
        <p:sp>
          <p:nvSpPr>
            <p:cNvPr id="152" name="object 27">
              <a:extLst>
                <a:ext uri="{FF2B5EF4-FFF2-40B4-BE49-F238E27FC236}">
                  <a16:creationId xmlns:a16="http://schemas.microsoft.com/office/drawing/2014/main" id="{808543F6-5909-477C-B31F-14551536219A}"/>
                </a:ext>
              </a:extLst>
            </p:cNvPr>
            <p:cNvSpPr txBox="1"/>
            <p:nvPr/>
          </p:nvSpPr>
          <p:spPr>
            <a:xfrm>
              <a:off x="3308555" y="1451647"/>
              <a:ext cx="207010"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60" normalizeH="0" baseline="-10101" noProof="0" dirty="0">
                  <a:ln>
                    <a:noFill/>
                  </a:ln>
                  <a:solidFill>
                    <a:prstClr val="black"/>
                  </a:solidFill>
                  <a:effectLst/>
                  <a:uLnTx/>
                  <a:uFillTx/>
                  <a:latin typeface="MS UI Gothic"/>
                  <a:cs typeface="MS UI Gothic"/>
                </a:rPr>
                <a:t>●</a:t>
              </a:r>
              <a:r>
                <a:rPr kumimoji="0" sz="550" b="0" i="0" u="none" strike="noStrike" kern="0" cap="none" spc="-4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53" name="object 28">
              <a:extLst>
                <a:ext uri="{FF2B5EF4-FFF2-40B4-BE49-F238E27FC236}">
                  <a16:creationId xmlns:a16="http://schemas.microsoft.com/office/drawing/2014/main" id="{1BB420E0-7B3B-40CB-8640-4CEA7BFA02AC}"/>
                </a:ext>
              </a:extLst>
            </p:cNvPr>
            <p:cNvSpPr txBox="1"/>
            <p:nvPr/>
          </p:nvSpPr>
          <p:spPr>
            <a:xfrm>
              <a:off x="2727073" y="1509001"/>
              <a:ext cx="234950"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r>
                <a:rPr kumimoji="0" sz="550" b="0" i="0" u="none" strike="noStrike" kern="0" cap="none" spc="95" normalizeH="0" baseline="0" noProof="0" dirty="0">
                  <a:ln>
                    <a:noFill/>
                  </a:ln>
                  <a:solidFill>
                    <a:prstClr val="black"/>
                  </a:solidFill>
                  <a:effectLst/>
                  <a:uLnTx/>
                  <a:uFillTx/>
                  <a:latin typeface="MS UI Gothic"/>
                  <a:cs typeface="MS UI Gothic"/>
                </a:rPr>
                <a:t> </a:t>
              </a:r>
              <a:r>
                <a:rPr kumimoji="0" sz="825" b="0" i="0" u="none" strike="noStrike" kern="0" cap="none" spc="15" normalizeH="0" baseline="5050" noProof="0" dirty="0">
                  <a:ln>
                    <a:noFill/>
                  </a:ln>
                  <a:solidFill>
                    <a:prstClr val="black"/>
                  </a:solidFill>
                  <a:effectLst/>
                  <a:uLnTx/>
                  <a:uFillTx/>
                  <a:latin typeface="MS UI Gothic"/>
                  <a:cs typeface="MS UI Gothic"/>
                </a:rPr>
                <a:t>●</a:t>
              </a:r>
              <a:endParaRPr kumimoji="0" sz="825" b="0" i="0" u="none" strike="noStrike" kern="0" cap="none" spc="0" normalizeH="0" baseline="5050" noProof="0">
                <a:ln>
                  <a:noFill/>
                </a:ln>
                <a:solidFill>
                  <a:prstClr val="black"/>
                </a:solidFill>
                <a:effectLst/>
                <a:uLnTx/>
                <a:uFillTx/>
                <a:latin typeface="MS UI Gothic"/>
                <a:cs typeface="MS UI Gothic"/>
              </a:endParaRPr>
            </a:p>
          </p:txBody>
        </p:sp>
        <p:sp>
          <p:nvSpPr>
            <p:cNvPr id="154" name="object 29">
              <a:extLst>
                <a:ext uri="{FF2B5EF4-FFF2-40B4-BE49-F238E27FC236}">
                  <a16:creationId xmlns:a16="http://schemas.microsoft.com/office/drawing/2014/main" id="{67F4B68D-3292-4015-9FB6-9E57A7BA954B}"/>
                </a:ext>
              </a:extLst>
            </p:cNvPr>
            <p:cNvSpPr txBox="1"/>
            <p:nvPr/>
          </p:nvSpPr>
          <p:spPr>
            <a:xfrm>
              <a:off x="2835155" y="1425285"/>
              <a:ext cx="844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43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55" name="object 30">
              <a:extLst>
                <a:ext uri="{FF2B5EF4-FFF2-40B4-BE49-F238E27FC236}">
                  <a16:creationId xmlns:a16="http://schemas.microsoft.com/office/drawing/2014/main" id="{8DABD77A-13A6-48EA-A2EB-AA93F67D0722}"/>
                </a:ext>
              </a:extLst>
            </p:cNvPr>
            <p:cNvSpPr txBox="1"/>
            <p:nvPr/>
          </p:nvSpPr>
          <p:spPr>
            <a:xfrm>
              <a:off x="2225031" y="1376695"/>
              <a:ext cx="267335"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15" normalizeH="0" baseline="-20202" noProof="0" dirty="0">
                  <a:ln>
                    <a:noFill/>
                  </a:ln>
                  <a:solidFill>
                    <a:prstClr val="black"/>
                  </a:solidFill>
                  <a:effectLst/>
                  <a:uLnTx/>
                  <a:uFillTx/>
                  <a:latin typeface="MS UI Gothic"/>
                  <a:cs typeface="MS UI Gothic"/>
                </a:rPr>
                <a:t>●</a:t>
              </a:r>
              <a:r>
                <a:rPr kumimoji="0" sz="825" b="0" i="0" u="none" strike="noStrike" kern="0" cap="none" spc="232" normalizeH="0" baseline="-20202" noProof="0" dirty="0">
                  <a:ln>
                    <a:noFill/>
                  </a:ln>
                  <a:solidFill>
                    <a:prstClr val="black"/>
                  </a:solidFill>
                  <a:effectLst/>
                  <a:uLnTx/>
                  <a:uFillTx/>
                  <a:latin typeface="MS UI Gothic"/>
                  <a:cs typeface="MS UI Gothic"/>
                </a:rPr>
                <a:t> </a:t>
              </a: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56" name="object 31">
              <a:extLst>
                <a:ext uri="{FF2B5EF4-FFF2-40B4-BE49-F238E27FC236}">
                  <a16:creationId xmlns:a16="http://schemas.microsoft.com/office/drawing/2014/main" id="{F8B6DD6A-8955-463D-BEA6-C93AD4757D81}"/>
                </a:ext>
              </a:extLst>
            </p:cNvPr>
            <p:cNvSpPr txBox="1"/>
            <p:nvPr/>
          </p:nvSpPr>
          <p:spPr>
            <a:xfrm>
              <a:off x="1284108" y="1101539"/>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57" name="object 32">
              <a:extLst>
                <a:ext uri="{FF2B5EF4-FFF2-40B4-BE49-F238E27FC236}">
                  <a16:creationId xmlns:a16="http://schemas.microsoft.com/office/drawing/2014/main" id="{EC8347C9-8A05-4087-B778-092FD5C96D85}"/>
                </a:ext>
              </a:extLst>
            </p:cNvPr>
            <p:cNvSpPr txBox="1"/>
            <p:nvPr/>
          </p:nvSpPr>
          <p:spPr>
            <a:xfrm>
              <a:off x="2259355" y="946719"/>
              <a:ext cx="84455" cy="111125"/>
            </a:xfrm>
            <a:prstGeom prst="rect">
              <a:avLst/>
            </a:prstGeom>
          </p:spPr>
          <p:txBody>
            <a:bodyPr vert="horz" wrap="square" lIns="0" tIns="13970" rIns="0" bIns="0" rtlCol="0">
              <a:spAutoFit/>
            </a:bodyPr>
            <a:lstStyle/>
            <a:p>
              <a:pPr marL="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58" name="object 33">
              <a:extLst>
                <a:ext uri="{FF2B5EF4-FFF2-40B4-BE49-F238E27FC236}">
                  <a16:creationId xmlns:a16="http://schemas.microsoft.com/office/drawing/2014/main" id="{401E0C78-09CF-4E33-AED7-0A7C21084DD4}"/>
                </a:ext>
              </a:extLst>
            </p:cNvPr>
            <p:cNvSpPr txBox="1"/>
            <p:nvPr/>
          </p:nvSpPr>
          <p:spPr>
            <a:xfrm>
              <a:off x="3226689" y="1038986"/>
              <a:ext cx="436880" cy="438784"/>
            </a:xfrm>
            <a:prstGeom prst="rect">
              <a:avLst/>
            </a:prstGeom>
            <a:ln w="9525">
              <a:noFill/>
            </a:ln>
          </p:spPr>
          <p:txBody>
            <a:bodyPr vert="horz"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600" b="0" i="0" u="none" strike="noStrike" kern="0" cap="none" spc="0" normalizeH="0" baseline="0" noProof="0">
                <a:ln>
                  <a:noFill/>
                </a:ln>
                <a:solidFill>
                  <a:prstClr val="black"/>
                </a:solidFill>
                <a:effectLst/>
                <a:uLnTx/>
                <a:uFillTx/>
                <a:latin typeface="Times New Roman"/>
                <a:cs typeface="Times New Roman"/>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sz="600" b="0" i="0" u="none" strike="noStrike" kern="0" cap="none" spc="0" normalizeH="0" baseline="0" noProof="0">
                <a:ln>
                  <a:noFill/>
                </a:ln>
                <a:solidFill>
                  <a:prstClr val="black"/>
                </a:solidFill>
                <a:effectLst/>
                <a:uLnTx/>
                <a:uFillTx/>
                <a:latin typeface="Times New Roman"/>
                <a:cs typeface="Times New Roman"/>
              </a:endParaRPr>
            </a:p>
            <a:p>
              <a:pPr marL="0" marR="0" lvl="0" indent="0" defTabSz="914400" eaLnBrk="1" fontAlgn="auto" latinLnBrk="0" hangingPunct="1">
                <a:lnSpc>
                  <a:spcPct val="100000"/>
                </a:lnSpc>
                <a:spcBef>
                  <a:spcPts val="50"/>
                </a:spcBef>
                <a:spcAft>
                  <a:spcPts val="0"/>
                </a:spcAft>
                <a:buClrTx/>
                <a:buSzTx/>
                <a:buFontTx/>
                <a:buNone/>
                <a:tabLst/>
                <a:defRPr/>
              </a:pPr>
              <a:endParaRPr kumimoji="0" sz="500" b="0" i="0" u="none" strike="noStrike" kern="0" cap="none" spc="0" normalizeH="0" baseline="0" noProof="0">
                <a:ln>
                  <a:noFill/>
                </a:ln>
                <a:solidFill>
                  <a:prstClr val="black"/>
                </a:solidFill>
                <a:effectLst/>
                <a:uLnTx/>
                <a:uFillTx/>
                <a:latin typeface="Times New Roman"/>
                <a:cs typeface="Times New Roman"/>
              </a:endParaRPr>
            </a:p>
            <a:p>
              <a:pPr marL="3810" marR="0" lvl="0" indent="0" defTabSz="914400" eaLnBrk="1" fontAlgn="auto" latinLnBrk="0" hangingPunct="1">
                <a:lnSpc>
                  <a:spcPct val="100000"/>
                </a:lnSpc>
                <a:spcBef>
                  <a:spcPts val="0"/>
                </a:spcBef>
                <a:spcAft>
                  <a:spcPts val="0"/>
                </a:spcAft>
                <a:buClrTx/>
                <a:buSzTx/>
                <a:buFontTx/>
                <a:buNone/>
                <a:tabLst/>
                <a:defRPr/>
              </a:pPr>
              <a:r>
                <a:rPr kumimoji="0" sz="825" b="0" i="0" u="none" strike="noStrike" kern="0" cap="none" spc="-7" normalizeH="0" baseline="-10101" noProof="0" dirty="0">
                  <a:ln>
                    <a:noFill/>
                  </a:ln>
                  <a:solidFill>
                    <a:prstClr val="black"/>
                  </a:solidFill>
                  <a:effectLst/>
                  <a:uLnTx/>
                  <a:uFillTx/>
                  <a:latin typeface="MS UI Gothic"/>
                  <a:cs typeface="MS UI Gothic"/>
                </a:rPr>
                <a:t>●</a:t>
              </a:r>
              <a:r>
                <a:rPr kumimoji="0" sz="550" b="0" i="0" u="none" strike="noStrike" kern="0" cap="none" spc="-5"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59" name="object 34">
              <a:extLst>
                <a:ext uri="{FF2B5EF4-FFF2-40B4-BE49-F238E27FC236}">
                  <a16:creationId xmlns:a16="http://schemas.microsoft.com/office/drawing/2014/main" id="{0FAE42C2-E106-4171-A228-ED7B6E16E06D}"/>
                </a:ext>
              </a:extLst>
            </p:cNvPr>
            <p:cNvSpPr txBox="1"/>
            <p:nvPr/>
          </p:nvSpPr>
          <p:spPr>
            <a:xfrm>
              <a:off x="2844381" y="1602049"/>
              <a:ext cx="463550"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150" normalizeH="0" baseline="15151" noProof="0" dirty="0">
                  <a:ln>
                    <a:noFill/>
                  </a:ln>
                  <a:solidFill>
                    <a:prstClr val="black"/>
                  </a:solidFill>
                  <a:effectLst/>
                  <a:uLnTx/>
                  <a:uFillTx/>
                  <a:latin typeface="MS UI Gothic"/>
                  <a:cs typeface="MS UI Gothic"/>
                </a:rPr>
                <a:t>●</a:t>
              </a:r>
              <a:r>
                <a:rPr kumimoji="0" sz="825" b="0" i="0" u="none" strike="noStrike" kern="0" cap="none" spc="-150" normalizeH="0" baseline="10101" noProof="0" dirty="0">
                  <a:ln>
                    <a:noFill/>
                  </a:ln>
                  <a:solidFill>
                    <a:prstClr val="black"/>
                  </a:solidFill>
                  <a:effectLst/>
                  <a:uLnTx/>
                  <a:uFillTx/>
                  <a:latin typeface="MS UI Gothic"/>
                  <a:cs typeface="MS UI Gothic"/>
                </a:rPr>
                <a:t>●</a:t>
              </a:r>
              <a:r>
                <a:rPr kumimoji="0" sz="550" b="0" i="0" u="none" strike="noStrike" kern="0" cap="none" spc="-100" normalizeH="0" baseline="0" noProof="0" dirty="0">
                  <a:ln>
                    <a:noFill/>
                  </a:ln>
                  <a:solidFill>
                    <a:prstClr val="black"/>
                  </a:solidFill>
                  <a:effectLst/>
                  <a:uLnTx/>
                  <a:uFillTx/>
                  <a:latin typeface="MS UI Gothic"/>
                  <a:cs typeface="MS UI Gothic"/>
                </a:rPr>
                <a:t>● </a:t>
              </a:r>
              <a:r>
                <a:rPr kumimoji="0" sz="550" b="0" i="0" u="none" strike="noStrike" kern="0" cap="none" spc="10" normalizeH="0" baseline="0" noProof="0" dirty="0">
                  <a:ln>
                    <a:noFill/>
                  </a:ln>
                  <a:solidFill>
                    <a:prstClr val="black"/>
                  </a:solidFill>
                  <a:effectLst/>
                  <a:uLnTx/>
                  <a:uFillTx/>
                  <a:latin typeface="MS UI Gothic"/>
                  <a:cs typeface="MS UI Gothic"/>
                </a:rPr>
                <a:t>●</a:t>
              </a:r>
              <a:r>
                <a:rPr kumimoji="0" sz="550" b="0" i="0" u="none" strike="noStrike" kern="0" cap="none" spc="-5" normalizeH="0" baseline="0" noProof="0" dirty="0">
                  <a:ln>
                    <a:noFill/>
                  </a:ln>
                  <a:solidFill>
                    <a:prstClr val="black"/>
                  </a:solidFill>
                  <a:effectLst/>
                  <a:uLnTx/>
                  <a:uFillTx/>
                  <a:latin typeface="MS UI Gothic"/>
                  <a:cs typeface="MS UI Gothic"/>
                </a:rPr>
                <a:t> </a:t>
              </a:r>
              <a:r>
                <a:rPr kumimoji="0" sz="825" b="0" i="0" u="none" strike="noStrike" kern="0" cap="none" spc="15" normalizeH="0" baseline="20202" noProof="0" dirty="0">
                  <a:ln>
                    <a:noFill/>
                  </a:ln>
                  <a:solidFill>
                    <a:prstClr val="black"/>
                  </a:solidFill>
                  <a:effectLst/>
                  <a:uLnTx/>
                  <a:uFillTx/>
                  <a:latin typeface="MS UI Gothic"/>
                  <a:cs typeface="MS UI Gothic"/>
                </a:rPr>
                <a:t>●</a:t>
              </a:r>
              <a:endParaRPr kumimoji="0" sz="825" b="0" i="0" u="none" strike="noStrike" kern="0" cap="none" spc="0" normalizeH="0" baseline="20202" noProof="0">
                <a:ln>
                  <a:noFill/>
                </a:ln>
                <a:solidFill>
                  <a:prstClr val="black"/>
                </a:solidFill>
                <a:effectLst/>
                <a:uLnTx/>
                <a:uFillTx/>
                <a:latin typeface="MS UI Gothic"/>
                <a:cs typeface="MS UI Gothic"/>
              </a:endParaRPr>
            </a:p>
          </p:txBody>
        </p:sp>
        <p:sp>
          <p:nvSpPr>
            <p:cNvPr id="160" name="object 35">
              <a:extLst>
                <a:ext uri="{FF2B5EF4-FFF2-40B4-BE49-F238E27FC236}">
                  <a16:creationId xmlns:a16="http://schemas.microsoft.com/office/drawing/2014/main" id="{882132ED-867E-4C48-A4D5-E557D6888957}"/>
                </a:ext>
              </a:extLst>
            </p:cNvPr>
            <p:cNvSpPr txBox="1"/>
            <p:nvPr/>
          </p:nvSpPr>
          <p:spPr>
            <a:xfrm>
              <a:off x="1388271" y="1173855"/>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61" name="object 36">
              <a:extLst>
                <a:ext uri="{FF2B5EF4-FFF2-40B4-BE49-F238E27FC236}">
                  <a16:creationId xmlns:a16="http://schemas.microsoft.com/office/drawing/2014/main" id="{77A98F57-6B74-4D3B-8AE6-C1A3CE8F3886}"/>
                </a:ext>
              </a:extLst>
            </p:cNvPr>
            <p:cNvSpPr txBox="1"/>
            <p:nvPr/>
          </p:nvSpPr>
          <p:spPr>
            <a:xfrm>
              <a:off x="1693172" y="1675932"/>
              <a:ext cx="198755"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112" normalizeH="0" baseline="5050" noProof="0" dirty="0">
                  <a:ln>
                    <a:noFill/>
                  </a:ln>
                  <a:solidFill>
                    <a:prstClr val="black"/>
                  </a:solidFill>
                  <a:effectLst/>
                  <a:uLnTx/>
                  <a:uFillTx/>
                  <a:latin typeface="MS UI Gothic"/>
                  <a:cs typeface="MS UI Gothic"/>
                </a:rPr>
                <a:t>●</a:t>
              </a:r>
              <a:r>
                <a:rPr kumimoji="0" sz="550" b="0" i="0" u="none" strike="noStrike" kern="0" cap="none" spc="-75"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62" name="object 37">
              <a:extLst>
                <a:ext uri="{FF2B5EF4-FFF2-40B4-BE49-F238E27FC236}">
                  <a16:creationId xmlns:a16="http://schemas.microsoft.com/office/drawing/2014/main" id="{63C7188D-31E3-4B7A-BAEA-018738E1E3D1}"/>
                </a:ext>
              </a:extLst>
            </p:cNvPr>
            <p:cNvSpPr txBox="1"/>
            <p:nvPr/>
          </p:nvSpPr>
          <p:spPr>
            <a:xfrm>
              <a:off x="2206632" y="1771189"/>
              <a:ext cx="147955" cy="189230"/>
            </a:xfrm>
            <a:prstGeom prst="rect">
              <a:avLst/>
            </a:prstGeom>
          </p:spPr>
          <p:txBody>
            <a:bodyPr vert="horz" wrap="square" lIns="0" tIns="13970" rIns="0" bIns="0" rtlCol="0">
              <a:spAutoFit/>
            </a:bodyPr>
            <a:lstStyle/>
            <a:p>
              <a:pPr marL="0" marR="0" lvl="0" indent="0" defTabSz="914400" eaLnBrk="1" fontAlgn="auto" latinLnBrk="0" hangingPunct="1">
                <a:lnSpc>
                  <a:spcPts val="635"/>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a:p>
              <a:pPr marL="62865" marR="0" lvl="0" indent="0" defTabSz="914400" eaLnBrk="1" fontAlgn="auto" latinLnBrk="0" hangingPunct="1">
                <a:lnSpc>
                  <a:spcPts val="635"/>
                </a:lnSpc>
                <a:spcBef>
                  <a:spcPts val="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63" name="object 38">
              <a:extLst>
                <a:ext uri="{FF2B5EF4-FFF2-40B4-BE49-F238E27FC236}">
                  <a16:creationId xmlns:a16="http://schemas.microsoft.com/office/drawing/2014/main" id="{51770AD4-3990-4571-8A74-4A7F4A46EF11}"/>
                </a:ext>
              </a:extLst>
            </p:cNvPr>
            <p:cNvSpPr txBox="1"/>
            <p:nvPr/>
          </p:nvSpPr>
          <p:spPr>
            <a:xfrm>
              <a:off x="1928769" y="1517336"/>
              <a:ext cx="84455" cy="111125"/>
            </a:xfrm>
            <a:prstGeom prst="rect">
              <a:avLst/>
            </a:prstGeom>
          </p:spPr>
          <p:txBody>
            <a:bodyPr vert="horz" wrap="square" lIns="0" tIns="13970" rIns="0" bIns="0" rtlCol="0">
              <a:spAutoFit/>
            </a:bodyPr>
            <a:lstStyle/>
            <a:p>
              <a:pPr marL="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64" name="object 39">
              <a:extLst>
                <a:ext uri="{FF2B5EF4-FFF2-40B4-BE49-F238E27FC236}">
                  <a16:creationId xmlns:a16="http://schemas.microsoft.com/office/drawing/2014/main" id="{BCE7D254-1046-43F1-88FB-F8606ACE5AA5}"/>
                </a:ext>
              </a:extLst>
            </p:cNvPr>
            <p:cNvSpPr txBox="1"/>
            <p:nvPr/>
          </p:nvSpPr>
          <p:spPr>
            <a:xfrm>
              <a:off x="2145680" y="1708136"/>
              <a:ext cx="253365" cy="111125"/>
            </a:xfrm>
            <a:prstGeom prst="rect">
              <a:avLst/>
            </a:prstGeom>
          </p:spPr>
          <p:txBody>
            <a:bodyPr vert="horz" wrap="square" lIns="0" tIns="13970" rIns="0" bIns="0" rtlCol="0">
              <a:spAutoFit/>
            </a:bodyPr>
            <a:lstStyle/>
            <a:p>
              <a:pPr marL="254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r>
                <a:rPr kumimoji="0" sz="550" b="0" i="0" u="none" strike="noStrike" kern="0" cap="none" spc="145" normalizeH="0" baseline="0" noProof="0" dirty="0">
                  <a:ln>
                    <a:noFill/>
                  </a:ln>
                  <a:solidFill>
                    <a:prstClr val="black"/>
                  </a:solidFill>
                  <a:effectLst/>
                  <a:uLnTx/>
                  <a:uFillTx/>
                  <a:latin typeface="MS UI Gothic"/>
                  <a:cs typeface="MS UI Gothic"/>
                </a:rPr>
                <a:t> </a:t>
              </a:r>
              <a:r>
                <a:rPr kumimoji="0" sz="825" b="0" i="0" u="none" strike="noStrike" kern="0" cap="none" spc="15" normalizeH="0" baseline="-25252" noProof="0" dirty="0">
                  <a:ln>
                    <a:noFill/>
                  </a:ln>
                  <a:solidFill>
                    <a:prstClr val="black"/>
                  </a:solidFill>
                  <a:effectLst/>
                  <a:uLnTx/>
                  <a:uFillTx/>
                  <a:latin typeface="MS UI Gothic"/>
                  <a:cs typeface="MS UI Gothic"/>
                </a:rPr>
                <a:t>●</a:t>
              </a:r>
              <a:endParaRPr kumimoji="0" sz="825" b="0" i="0" u="none" strike="noStrike" kern="0" cap="none" spc="0" normalizeH="0" baseline="-25252" noProof="0">
                <a:ln>
                  <a:noFill/>
                </a:ln>
                <a:solidFill>
                  <a:prstClr val="black"/>
                </a:solidFill>
                <a:effectLst/>
                <a:uLnTx/>
                <a:uFillTx/>
                <a:latin typeface="MS UI Gothic"/>
                <a:cs typeface="MS UI Gothic"/>
              </a:endParaRPr>
            </a:p>
          </p:txBody>
        </p:sp>
        <p:sp>
          <p:nvSpPr>
            <p:cNvPr id="165" name="object 40">
              <a:extLst>
                <a:ext uri="{FF2B5EF4-FFF2-40B4-BE49-F238E27FC236}">
                  <a16:creationId xmlns:a16="http://schemas.microsoft.com/office/drawing/2014/main" id="{41808ACB-EC49-4E81-B38C-B2B0FF1CD67F}"/>
                </a:ext>
              </a:extLst>
            </p:cNvPr>
            <p:cNvSpPr txBox="1"/>
            <p:nvPr/>
          </p:nvSpPr>
          <p:spPr>
            <a:xfrm>
              <a:off x="1755584" y="1302242"/>
              <a:ext cx="241300"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r>
                <a:rPr kumimoji="0" sz="550" b="0" i="0" u="none" strike="noStrike" kern="0" cap="none" spc="-30" normalizeH="0" baseline="0" noProof="0" dirty="0">
                  <a:ln>
                    <a:noFill/>
                  </a:ln>
                  <a:solidFill>
                    <a:prstClr val="black"/>
                  </a:solidFill>
                  <a:effectLst/>
                  <a:uLnTx/>
                  <a:uFillTx/>
                  <a:latin typeface="MS UI Gothic"/>
                  <a:cs typeface="MS UI Gothic"/>
                </a:rPr>
                <a:t> </a:t>
              </a:r>
              <a:r>
                <a:rPr kumimoji="0" sz="825" b="0" i="0" u="none" strike="noStrike" kern="0" cap="none" spc="15" normalizeH="0" baseline="5050" noProof="0" dirty="0">
                  <a:ln>
                    <a:noFill/>
                  </a:ln>
                  <a:solidFill>
                    <a:prstClr val="black"/>
                  </a:solidFill>
                  <a:effectLst/>
                  <a:uLnTx/>
                  <a:uFillTx/>
                  <a:latin typeface="MS UI Gothic"/>
                  <a:cs typeface="MS UI Gothic"/>
                </a:rPr>
                <a:t>●</a:t>
              </a:r>
              <a:endParaRPr kumimoji="0" sz="825" b="0" i="0" u="none" strike="noStrike" kern="0" cap="none" spc="0" normalizeH="0" baseline="5050" noProof="0">
                <a:ln>
                  <a:noFill/>
                </a:ln>
                <a:solidFill>
                  <a:prstClr val="black"/>
                </a:solidFill>
                <a:effectLst/>
                <a:uLnTx/>
                <a:uFillTx/>
                <a:latin typeface="MS UI Gothic"/>
                <a:cs typeface="MS UI Gothic"/>
              </a:endParaRPr>
            </a:p>
          </p:txBody>
        </p:sp>
        <p:sp>
          <p:nvSpPr>
            <p:cNvPr id="166" name="object 41">
              <a:extLst>
                <a:ext uri="{FF2B5EF4-FFF2-40B4-BE49-F238E27FC236}">
                  <a16:creationId xmlns:a16="http://schemas.microsoft.com/office/drawing/2014/main" id="{8E90132B-9355-4673-9396-24DBD50054D4}"/>
                </a:ext>
              </a:extLst>
            </p:cNvPr>
            <p:cNvSpPr txBox="1"/>
            <p:nvPr/>
          </p:nvSpPr>
          <p:spPr>
            <a:xfrm>
              <a:off x="1709737" y="1097122"/>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67" name="object 42">
              <a:extLst>
                <a:ext uri="{FF2B5EF4-FFF2-40B4-BE49-F238E27FC236}">
                  <a16:creationId xmlns:a16="http://schemas.microsoft.com/office/drawing/2014/main" id="{F3200D25-5F21-4ABE-8F41-C9D4AAD5B951}"/>
                </a:ext>
              </a:extLst>
            </p:cNvPr>
            <p:cNvSpPr txBox="1"/>
            <p:nvPr/>
          </p:nvSpPr>
          <p:spPr>
            <a:xfrm>
              <a:off x="844015" y="1546476"/>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68" name="object 43">
              <a:extLst>
                <a:ext uri="{FF2B5EF4-FFF2-40B4-BE49-F238E27FC236}">
                  <a16:creationId xmlns:a16="http://schemas.microsoft.com/office/drawing/2014/main" id="{0B2C6672-9FF8-4596-AC09-FF5CEA5C866E}"/>
                </a:ext>
              </a:extLst>
            </p:cNvPr>
            <p:cNvSpPr txBox="1"/>
            <p:nvPr/>
          </p:nvSpPr>
          <p:spPr>
            <a:xfrm>
              <a:off x="1910137" y="1466395"/>
              <a:ext cx="491490" cy="111125"/>
            </a:xfrm>
            <a:prstGeom prst="rect">
              <a:avLst/>
            </a:prstGeom>
          </p:spPr>
          <p:txBody>
            <a:bodyPr vert="horz" wrap="square" lIns="0" tIns="13970" rIns="0" bIns="0" rtlCol="0">
              <a:spAutoFit/>
            </a:bodyPr>
            <a:lstStyle/>
            <a:p>
              <a:pPr marL="254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10" normalizeH="0" baseline="0" noProof="0" dirty="0">
                  <a:ln>
                    <a:noFill/>
                  </a:ln>
                  <a:solidFill>
                    <a:prstClr val="black"/>
                  </a:solidFill>
                  <a:effectLst/>
                  <a:uLnTx/>
                  <a:uFillTx/>
                  <a:latin typeface="MS UI Gothic"/>
                  <a:cs typeface="MS UI Gothic"/>
                </a:rPr>
                <a:t>●</a:t>
              </a:r>
              <a:r>
                <a:rPr kumimoji="0" sz="825" b="0" i="0" u="none" strike="noStrike" kern="0" cap="none" spc="-165" normalizeH="0" baseline="5050" noProof="0" dirty="0">
                  <a:ln>
                    <a:noFill/>
                  </a:ln>
                  <a:solidFill>
                    <a:prstClr val="black"/>
                  </a:solidFill>
                  <a:effectLst/>
                  <a:uLnTx/>
                  <a:uFillTx/>
                  <a:latin typeface="MS UI Gothic"/>
                  <a:cs typeface="MS UI Gothic"/>
                </a:rPr>
                <a:t>●</a:t>
              </a:r>
              <a:r>
                <a:rPr kumimoji="0" sz="825" b="0" i="0" u="none" strike="noStrike" kern="0" cap="none" spc="-165" normalizeH="0" baseline="-10101" noProof="0" dirty="0">
                  <a:ln>
                    <a:noFill/>
                  </a:ln>
                  <a:solidFill>
                    <a:prstClr val="black"/>
                  </a:solidFill>
                  <a:effectLst/>
                  <a:uLnTx/>
                  <a:uFillTx/>
                  <a:latin typeface="MS UI Gothic"/>
                  <a:cs typeface="MS UI Gothic"/>
                </a:rPr>
                <a:t>●</a:t>
              </a:r>
              <a:r>
                <a:rPr kumimoji="0" sz="825" b="0" i="0" u="none" strike="noStrike" kern="0" cap="none" spc="-165" normalizeH="0" baseline="-25252" noProof="0" dirty="0">
                  <a:ln>
                    <a:noFill/>
                  </a:ln>
                  <a:solidFill>
                    <a:prstClr val="black"/>
                  </a:solidFill>
                  <a:effectLst/>
                  <a:uLnTx/>
                  <a:uFillTx/>
                  <a:latin typeface="MS UI Gothic"/>
                  <a:cs typeface="MS UI Gothic"/>
                </a:rPr>
                <a:t>●</a:t>
              </a:r>
              <a:r>
                <a:rPr kumimoji="0" sz="825" b="0" i="0" u="none" strike="noStrike" kern="0" cap="none" spc="-135" normalizeH="0" baseline="-25252" noProof="0" dirty="0">
                  <a:ln>
                    <a:noFill/>
                  </a:ln>
                  <a:solidFill>
                    <a:prstClr val="black"/>
                  </a:solidFill>
                  <a:effectLst/>
                  <a:uLnTx/>
                  <a:uFillTx/>
                  <a:latin typeface="MS UI Gothic"/>
                  <a:cs typeface="MS UI Gothic"/>
                </a:rPr>
                <a:t> </a:t>
              </a:r>
              <a:r>
                <a:rPr kumimoji="0" sz="825" b="0" i="0" u="none" strike="noStrike" kern="0" cap="none" spc="-127" normalizeH="0" baseline="5050" noProof="0" dirty="0">
                  <a:ln>
                    <a:noFill/>
                  </a:ln>
                  <a:solidFill>
                    <a:prstClr val="black"/>
                  </a:solidFill>
                  <a:effectLst/>
                  <a:uLnTx/>
                  <a:uFillTx/>
                  <a:latin typeface="MS UI Gothic"/>
                  <a:cs typeface="MS UI Gothic"/>
                </a:rPr>
                <a:t>●</a:t>
              </a:r>
              <a:r>
                <a:rPr kumimoji="0" sz="825" b="0" i="0" u="none" strike="noStrike" kern="0" cap="none" spc="-127" normalizeH="0" baseline="-10101" noProof="0" dirty="0">
                  <a:ln>
                    <a:noFill/>
                  </a:ln>
                  <a:solidFill>
                    <a:prstClr val="black"/>
                  </a:solidFill>
                  <a:effectLst/>
                  <a:uLnTx/>
                  <a:uFillTx/>
                  <a:latin typeface="MS UI Gothic"/>
                  <a:cs typeface="MS UI Gothic"/>
                </a:rPr>
                <a:t>●</a:t>
              </a:r>
              <a:endParaRPr kumimoji="0" sz="825" b="0" i="0" u="none" strike="noStrike" kern="0" cap="none" spc="0" normalizeH="0" baseline="-10101" noProof="0">
                <a:ln>
                  <a:noFill/>
                </a:ln>
                <a:solidFill>
                  <a:prstClr val="black"/>
                </a:solidFill>
                <a:effectLst/>
                <a:uLnTx/>
                <a:uFillTx/>
                <a:latin typeface="MS UI Gothic"/>
                <a:cs typeface="MS UI Gothic"/>
              </a:endParaRPr>
            </a:p>
          </p:txBody>
        </p:sp>
        <p:sp>
          <p:nvSpPr>
            <p:cNvPr id="169" name="object 44">
              <a:extLst>
                <a:ext uri="{FF2B5EF4-FFF2-40B4-BE49-F238E27FC236}">
                  <a16:creationId xmlns:a16="http://schemas.microsoft.com/office/drawing/2014/main" id="{84135234-11D6-4282-9A7E-C2901EF89B90}"/>
                </a:ext>
              </a:extLst>
            </p:cNvPr>
            <p:cNvSpPr txBox="1"/>
            <p:nvPr/>
          </p:nvSpPr>
          <p:spPr>
            <a:xfrm>
              <a:off x="1444271" y="1135880"/>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70" name="object 45">
              <a:extLst>
                <a:ext uri="{FF2B5EF4-FFF2-40B4-BE49-F238E27FC236}">
                  <a16:creationId xmlns:a16="http://schemas.microsoft.com/office/drawing/2014/main" id="{589DC848-67BE-431C-975B-67539CBE9371}"/>
                </a:ext>
              </a:extLst>
            </p:cNvPr>
            <p:cNvSpPr txBox="1"/>
            <p:nvPr/>
          </p:nvSpPr>
          <p:spPr>
            <a:xfrm>
              <a:off x="1934023" y="1387168"/>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71" name="object 46">
              <a:extLst>
                <a:ext uri="{FF2B5EF4-FFF2-40B4-BE49-F238E27FC236}">
                  <a16:creationId xmlns:a16="http://schemas.microsoft.com/office/drawing/2014/main" id="{75E5DCE7-2D06-4DB6-A412-6C8C42396218}"/>
                </a:ext>
              </a:extLst>
            </p:cNvPr>
            <p:cNvSpPr txBox="1"/>
            <p:nvPr/>
          </p:nvSpPr>
          <p:spPr>
            <a:xfrm>
              <a:off x="2916483" y="1435972"/>
              <a:ext cx="323215"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r>
                <a:rPr kumimoji="0" sz="550" b="0" i="0" u="none" strike="noStrike" kern="0" cap="none" spc="-75" normalizeH="0" baseline="0" noProof="0" dirty="0">
                  <a:ln>
                    <a:noFill/>
                  </a:ln>
                  <a:solidFill>
                    <a:prstClr val="black"/>
                  </a:solidFill>
                  <a:effectLst/>
                  <a:uLnTx/>
                  <a:uFillTx/>
                  <a:latin typeface="MS UI Gothic"/>
                  <a:cs typeface="MS UI Gothic"/>
                </a:rPr>
                <a:t> </a:t>
              </a:r>
              <a:r>
                <a:rPr kumimoji="0" sz="550" b="0" i="0" u="none" strike="noStrike" kern="0" cap="none" spc="-135" normalizeH="0" baseline="0" noProof="0" dirty="0">
                  <a:ln>
                    <a:noFill/>
                  </a:ln>
                  <a:solidFill>
                    <a:prstClr val="black"/>
                  </a:solidFill>
                  <a:effectLst/>
                  <a:uLnTx/>
                  <a:uFillTx/>
                  <a:latin typeface="MS UI Gothic"/>
                  <a:cs typeface="MS UI Gothic"/>
                </a:rPr>
                <a:t>●</a:t>
              </a:r>
              <a:r>
                <a:rPr kumimoji="0" sz="825" b="0" i="0" u="none" strike="noStrike" kern="0" cap="none" spc="-202" normalizeH="0" baseline="5050" noProof="0" dirty="0">
                  <a:ln>
                    <a:noFill/>
                  </a:ln>
                  <a:solidFill>
                    <a:prstClr val="black"/>
                  </a:solidFill>
                  <a:effectLst/>
                  <a:uLnTx/>
                  <a:uFillTx/>
                  <a:latin typeface="MS UI Gothic"/>
                  <a:cs typeface="MS UI Gothic"/>
                </a:rPr>
                <a:t>●</a:t>
              </a:r>
              <a:r>
                <a:rPr kumimoji="0" sz="825" b="0" i="0" u="none" strike="noStrike" kern="0" cap="none" spc="-202" normalizeH="0" baseline="10101" noProof="0" dirty="0">
                  <a:ln>
                    <a:noFill/>
                  </a:ln>
                  <a:solidFill>
                    <a:prstClr val="black"/>
                  </a:solidFill>
                  <a:effectLst/>
                  <a:uLnTx/>
                  <a:uFillTx/>
                  <a:latin typeface="MS UI Gothic"/>
                  <a:cs typeface="MS UI Gothic"/>
                </a:rPr>
                <a:t>●</a:t>
              </a:r>
              <a:endParaRPr kumimoji="0" sz="825" b="0" i="0" u="none" strike="noStrike" kern="0" cap="none" spc="0" normalizeH="0" baseline="10101" noProof="0">
                <a:ln>
                  <a:noFill/>
                </a:ln>
                <a:solidFill>
                  <a:prstClr val="black"/>
                </a:solidFill>
                <a:effectLst/>
                <a:uLnTx/>
                <a:uFillTx/>
                <a:latin typeface="MS UI Gothic"/>
                <a:cs typeface="MS UI Gothic"/>
              </a:endParaRPr>
            </a:p>
          </p:txBody>
        </p:sp>
        <p:sp>
          <p:nvSpPr>
            <p:cNvPr id="172" name="object 47">
              <a:extLst>
                <a:ext uri="{FF2B5EF4-FFF2-40B4-BE49-F238E27FC236}">
                  <a16:creationId xmlns:a16="http://schemas.microsoft.com/office/drawing/2014/main" id="{8D228031-19DF-47C0-B29F-BB22C8F4EEC9}"/>
                </a:ext>
              </a:extLst>
            </p:cNvPr>
            <p:cNvSpPr txBox="1"/>
            <p:nvPr/>
          </p:nvSpPr>
          <p:spPr>
            <a:xfrm>
              <a:off x="3717834" y="1424787"/>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73" name="object 48">
              <a:extLst>
                <a:ext uri="{FF2B5EF4-FFF2-40B4-BE49-F238E27FC236}">
                  <a16:creationId xmlns:a16="http://schemas.microsoft.com/office/drawing/2014/main" id="{621A4BC5-6D7B-4939-9446-35375A7C324D}"/>
                </a:ext>
              </a:extLst>
            </p:cNvPr>
            <p:cNvSpPr txBox="1"/>
            <p:nvPr/>
          </p:nvSpPr>
          <p:spPr>
            <a:xfrm>
              <a:off x="1718679" y="1446944"/>
              <a:ext cx="211454"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200" normalizeH="0" baseline="0" noProof="0" dirty="0">
                  <a:ln>
                    <a:noFill/>
                  </a:ln>
                  <a:solidFill>
                    <a:prstClr val="black"/>
                  </a:solidFill>
                  <a:effectLst/>
                  <a:uLnTx/>
                  <a:uFillTx/>
                  <a:latin typeface="MS UI Gothic"/>
                  <a:cs typeface="MS UI Gothic"/>
                </a:rPr>
                <a:t>●</a:t>
              </a:r>
              <a:r>
                <a:rPr kumimoji="0" sz="825" b="0" i="0" u="none" strike="noStrike" kern="0" cap="none" spc="-300" normalizeH="0" baseline="20202" noProof="0" dirty="0">
                  <a:ln>
                    <a:noFill/>
                  </a:ln>
                  <a:solidFill>
                    <a:prstClr val="black"/>
                  </a:solidFill>
                  <a:effectLst/>
                  <a:uLnTx/>
                  <a:uFillTx/>
                  <a:latin typeface="MS UI Gothic"/>
                  <a:cs typeface="MS UI Gothic"/>
                </a:rPr>
                <a:t>●</a:t>
              </a:r>
              <a:r>
                <a:rPr kumimoji="0" sz="550" b="0" i="0" u="none" strike="noStrike" kern="0" cap="none" spc="-20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74" name="object 49">
              <a:extLst>
                <a:ext uri="{FF2B5EF4-FFF2-40B4-BE49-F238E27FC236}">
                  <a16:creationId xmlns:a16="http://schemas.microsoft.com/office/drawing/2014/main" id="{FA34928B-8DA1-4344-B3AB-A53A125535F6}"/>
                </a:ext>
              </a:extLst>
            </p:cNvPr>
            <p:cNvSpPr txBox="1"/>
            <p:nvPr/>
          </p:nvSpPr>
          <p:spPr>
            <a:xfrm>
              <a:off x="2321232" y="1545052"/>
              <a:ext cx="521970" cy="111125"/>
            </a:xfrm>
            <a:prstGeom prst="rect">
              <a:avLst/>
            </a:prstGeom>
          </p:spPr>
          <p:txBody>
            <a:bodyPr vert="horz" wrap="square" lIns="0" tIns="13970" rIns="0" bIns="0" rtlCol="0">
              <a:spAutoFit/>
            </a:bodyPr>
            <a:lstStyle/>
            <a:p>
              <a:pPr marL="254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15" normalizeH="0" baseline="-20202" noProof="0" dirty="0">
                  <a:ln>
                    <a:noFill/>
                  </a:ln>
                  <a:solidFill>
                    <a:prstClr val="black"/>
                  </a:solidFill>
                  <a:effectLst/>
                  <a:uLnTx/>
                  <a:uFillTx/>
                  <a:latin typeface="MS UI Gothic"/>
                  <a:cs typeface="MS UI Gothic"/>
                </a:rPr>
                <a:t>● </a:t>
              </a:r>
              <a:r>
                <a:rPr kumimoji="0" sz="550" b="0" i="0" u="none" strike="noStrike" kern="0" cap="none" spc="-215" normalizeH="0" baseline="0" noProof="0" dirty="0">
                  <a:ln>
                    <a:noFill/>
                  </a:ln>
                  <a:solidFill>
                    <a:prstClr val="black"/>
                  </a:solidFill>
                  <a:effectLst/>
                  <a:uLnTx/>
                  <a:uFillTx/>
                  <a:latin typeface="MS UI Gothic"/>
                  <a:cs typeface="MS UI Gothic"/>
                </a:rPr>
                <a:t>●</a:t>
              </a:r>
              <a:r>
                <a:rPr kumimoji="0" sz="825" b="0" i="0" u="none" strike="noStrike" kern="0" cap="none" spc="-322" normalizeH="0" baseline="-25252" noProof="0" dirty="0">
                  <a:ln>
                    <a:noFill/>
                  </a:ln>
                  <a:solidFill>
                    <a:prstClr val="black"/>
                  </a:solidFill>
                  <a:effectLst/>
                  <a:uLnTx/>
                  <a:uFillTx/>
                  <a:latin typeface="MS UI Gothic"/>
                  <a:cs typeface="MS UI Gothic"/>
                </a:rPr>
                <a:t>●</a:t>
              </a:r>
              <a:r>
                <a:rPr kumimoji="0" sz="825" b="0" i="0" u="none" strike="noStrike" kern="0" cap="none" spc="-322" normalizeH="0" baseline="-40404" noProof="0" dirty="0">
                  <a:ln>
                    <a:noFill/>
                  </a:ln>
                  <a:solidFill>
                    <a:prstClr val="black"/>
                  </a:solidFill>
                  <a:effectLst/>
                  <a:uLnTx/>
                  <a:uFillTx/>
                  <a:latin typeface="MS UI Gothic"/>
                  <a:cs typeface="MS UI Gothic"/>
                </a:rPr>
                <a:t>●</a:t>
              </a:r>
              <a:r>
                <a:rPr kumimoji="0" sz="825" b="0" i="0" u="none" strike="noStrike" kern="0" cap="none" spc="-322" normalizeH="0" baseline="-15151" noProof="0" dirty="0">
                  <a:ln>
                    <a:noFill/>
                  </a:ln>
                  <a:solidFill>
                    <a:prstClr val="black"/>
                  </a:solidFill>
                  <a:effectLst/>
                  <a:uLnTx/>
                  <a:uFillTx/>
                  <a:latin typeface="MS UI Gothic"/>
                  <a:cs typeface="MS UI Gothic"/>
                </a:rPr>
                <a:t>●</a:t>
              </a:r>
              <a:r>
                <a:rPr kumimoji="0" sz="825" b="0" i="0" u="none" strike="noStrike" kern="0" cap="none" spc="240" normalizeH="0" baseline="-15151" noProof="0" dirty="0">
                  <a:ln>
                    <a:noFill/>
                  </a:ln>
                  <a:solidFill>
                    <a:prstClr val="black"/>
                  </a:solidFill>
                  <a:effectLst/>
                  <a:uLnTx/>
                  <a:uFillTx/>
                  <a:latin typeface="MS UI Gothic"/>
                  <a:cs typeface="MS UI Gothic"/>
                </a:rPr>
                <a:t> </a:t>
              </a:r>
              <a:r>
                <a:rPr kumimoji="0" sz="550" b="0" i="0" u="none" strike="noStrike" kern="0" cap="none" spc="10" normalizeH="0" baseline="0" noProof="0" dirty="0">
                  <a:ln>
                    <a:noFill/>
                  </a:ln>
                  <a:solidFill>
                    <a:prstClr val="black"/>
                  </a:solidFill>
                  <a:effectLst/>
                  <a:uLnTx/>
                  <a:uFillTx/>
                  <a:latin typeface="MS UI Gothic"/>
                  <a:cs typeface="MS UI Gothic"/>
                </a:rPr>
                <a:t>●</a:t>
              </a:r>
              <a:r>
                <a:rPr kumimoji="0" sz="550" b="0" i="0" u="none" strike="noStrike" kern="0" cap="none" spc="-65" normalizeH="0" baseline="0" noProof="0" dirty="0">
                  <a:ln>
                    <a:noFill/>
                  </a:ln>
                  <a:solidFill>
                    <a:prstClr val="black"/>
                  </a:solidFill>
                  <a:effectLst/>
                  <a:uLnTx/>
                  <a:uFillTx/>
                  <a:latin typeface="MS UI Gothic"/>
                  <a:cs typeface="MS UI Gothic"/>
                </a:rPr>
                <a:t> </a:t>
              </a:r>
              <a:r>
                <a:rPr kumimoji="0" sz="825" b="0" i="0" u="none" strike="noStrike" kern="0" cap="none" spc="-397" normalizeH="0" baseline="-15151" noProof="0" dirty="0">
                  <a:ln>
                    <a:noFill/>
                  </a:ln>
                  <a:solidFill>
                    <a:prstClr val="black"/>
                  </a:solidFill>
                  <a:effectLst/>
                  <a:uLnTx/>
                  <a:uFillTx/>
                  <a:latin typeface="MS UI Gothic"/>
                  <a:cs typeface="MS UI Gothic"/>
                </a:rPr>
                <a:t>●</a:t>
              </a:r>
              <a:endParaRPr kumimoji="0" sz="825" b="0" i="0" u="none" strike="noStrike" kern="0" cap="none" spc="0" normalizeH="0" baseline="-15151" noProof="0">
                <a:ln>
                  <a:noFill/>
                </a:ln>
                <a:solidFill>
                  <a:prstClr val="black"/>
                </a:solidFill>
                <a:effectLst/>
                <a:uLnTx/>
                <a:uFillTx/>
                <a:latin typeface="MS UI Gothic"/>
                <a:cs typeface="MS UI Gothic"/>
              </a:endParaRPr>
            </a:p>
          </p:txBody>
        </p:sp>
        <p:sp>
          <p:nvSpPr>
            <p:cNvPr id="175" name="object 50">
              <a:extLst>
                <a:ext uri="{FF2B5EF4-FFF2-40B4-BE49-F238E27FC236}">
                  <a16:creationId xmlns:a16="http://schemas.microsoft.com/office/drawing/2014/main" id="{C60BFCD1-ED4B-4FC4-89F9-AE0E3C95DE2A}"/>
                </a:ext>
              </a:extLst>
            </p:cNvPr>
            <p:cNvSpPr txBox="1"/>
            <p:nvPr/>
          </p:nvSpPr>
          <p:spPr>
            <a:xfrm>
              <a:off x="961056" y="1111585"/>
              <a:ext cx="291465" cy="111125"/>
            </a:xfrm>
            <a:prstGeom prst="rect">
              <a:avLst/>
            </a:prstGeom>
          </p:spPr>
          <p:txBody>
            <a:bodyPr vert="horz" wrap="square" lIns="0" tIns="13970" rIns="0" bIns="0" rtlCol="0">
              <a:spAutoFit/>
            </a:bodyPr>
            <a:lstStyle/>
            <a:p>
              <a:pPr marL="254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15" normalizeH="0" baseline="-15151" noProof="0" dirty="0">
                  <a:ln>
                    <a:noFill/>
                  </a:ln>
                  <a:solidFill>
                    <a:prstClr val="black"/>
                  </a:solidFill>
                  <a:effectLst/>
                  <a:uLnTx/>
                  <a:uFillTx/>
                  <a:latin typeface="MS UI Gothic"/>
                  <a:cs typeface="MS UI Gothic"/>
                </a:rPr>
                <a:t>●</a:t>
              </a:r>
              <a:r>
                <a:rPr kumimoji="0" sz="825" b="0" i="0" u="none" strike="noStrike" kern="0" cap="none" spc="247" normalizeH="0" baseline="-15151" noProof="0" dirty="0">
                  <a:ln>
                    <a:noFill/>
                  </a:ln>
                  <a:solidFill>
                    <a:prstClr val="black"/>
                  </a:solidFill>
                  <a:effectLst/>
                  <a:uLnTx/>
                  <a:uFillTx/>
                  <a:latin typeface="MS UI Gothic"/>
                  <a:cs typeface="MS UI Gothic"/>
                </a:rPr>
                <a:t> </a:t>
              </a: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76" name="object 51">
              <a:extLst>
                <a:ext uri="{FF2B5EF4-FFF2-40B4-BE49-F238E27FC236}">
                  <a16:creationId xmlns:a16="http://schemas.microsoft.com/office/drawing/2014/main" id="{E9E4939E-7151-4E63-8981-BE491B04C3F7}"/>
                </a:ext>
              </a:extLst>
            </p:cNvPr>
            <p:cNvSpPr txBox="1"/>
            <p:nvPr/>
          </p:nvSpPr>
          <p:spPr>
            <a:xfrm>
              <a:off x="2804448" y="1801826"/>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77" name="object 52">
              <a:extLst>
                <a:ext uri="{FF2B5EF4-FFF2-40B4-BE49-F238E27FC236}">
                  <a16:creationId xmlns:a16="http://schemas.microsoft.com/office/drawing/2014/main" id="{DC821EE4-7C5A-4CE7-8779-B00FE9EF70DC}"/>
                </a:ext>
              </a:extLst>
            </p:cNvPr>
            <p:cNvSpPr txBox="1"/>
            <p:nvPr/>
          </p:nvSpPr>
          <p:spPr>
            <a:xfrm>
              <a:off x="853882" y="1371992"/>
              <a:ext cx="386715"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217" normalizeH="0" baseline="-10101" noProof="0" dirty="0">
                  <a:ln>
                    <a:noFill/>
                  </a:ln>
                  <a:solidFill>
                    <a:prstClr val="black"/>
                  </a:solidFill>
                  <a:effectLst/>
                  <a:uLnTx/>
                  <a:uFillTx/>
                  <a:latin typeface="MS UI Gothic"/>
                  <a:cs typeface="MS UI Gothic"/>
                </a:rPr>
                <a:t>●</a:t>
              </a:r>
              <a:r>
                <a:rPr kumimoji="0" sz="550" b="0" i="0" u="none" strike="noStrike" kern="0" cap="none" spc="-145" normalizeH="0" baseline="0" noProof="0" dirty="0">
                  <a:ln>
                    <a:noFill/>
                  </a:ln>
                  <a:solidFill>
                    <a:prstClr val="black"/>
                  </a:solidFill>
                  <a:effectLst/>
                  <a:uLnTx/>
                  <a:uFillTx/>
                  <a:latin typeface="MS UI Gothic"/>
                  <a:cs typeface="MS UI Gothic"/>
                </a:rPr>
                <a:t>●</a:t>
              </a:r>
              <a:r>
                <a:rPr kumimoji="0" sz="825" b="0" i="0" u="none" strike="noStrike" kern="0" cap="none" spc="-217" normalizeH="0" baseline="-10101" noProof="0" dirty="0">
                  <a:ln>
                    <a:noFill/>
                  </a:ln>
                  <a:solidFill>
                    <a:prstClr val="black"/>
                  </a:solidFill>
                  <a:effectLst/>
                  <a:uLnTx/>
                  <a:uFillTx/>
                  <a:latin typeface="MS UI Gothic"/>
                  <a:cs typeface="MS UI Gothic"/>
                </a:rPr>
                <a:t>●</a:t>
              </a:r>
              <a:r>
                <a:rPr kumimoji="0" sz="550" b="0" i="0" u="none" strike="noStrike" kern="0" cap="none" spc="-145" normalizeH="0" baseline="0" noProof="0" dirty="0">
                  <a:ln>
                    <a:noFill/>
                  </a:ln>
                  <a:solidFill>
                    <a:prstClr val="black"/>
                  </a:solidFill>
                  <a:effectLst/>
                  <a:uLnTx/>
                  <a:uFillTx/>
                  <a:latin typeface="MS UI Gothic"/>
                  <a:cs typeface="MS UI Gothic"/>
                </a:rPr>
                <a:t>●</a:t>
              </a:r>
              <a:r>
                <a:rPr kumimoji="0" sz="825" b="0" i="0" u="none" strike="noStrike" kern="0" cap="none" spc="-217" normalizeH="0" baseline="-30303" noProof="0" dirty="0">
                  <a:ln>
                    <a:noFill/>
                  </a:ln>
                  <a:solidFill>
                    <a:prstClr val="black"/>
                  </a:solidFill>
                  <a:effectLst/>
                  <a:uLnTx/>
                  <a:uFillTx/>
                  <a:latin typeface="MS UI Gothic"/>
                  <a:cs typeface="MS UI Gothic"/>
                </a:rPr>
                <a:t>●</a:t>
              </a:r>
              <a:r>
                <a:rPr kumimoji="0" sz="825" b="0" i="0" u="none" strike="noStrike" kern="0" cap="none" spc="-217" normalizeH="0" baseline="10101" noProof="0" dirty="0">
                  <a:ln>
                    <a:noFill/>
                  </a:ln>
                  <a:solidFill>
                    <a:prstClr val="black"/>
                  </a:solidFill>
                  <a:effectLst/>
                  <a:uLnTx/>
                  <a:uFillTx/>
                  <a:latin typeface="MS UI Gothic"/>
                  <a:cs typeface="MS UI Gothic"/>
                </a:rPr>
                <a:t>●</a:t>
              </a:r>
              <a:endParaRPr kumimoji="0" sz="825" b="0" i="0" u="none" strike="noStrike" kern="0" cap="none" spc="0" normalizeH="0" baseline="10101" noProof="0">
                <a:ln>
                  <a:noFill/>
                </a:ln>
                <a:solidFill>
                  <a:prstClr val="black"/>
                </a:solidFill>
                <a:effectLst/>
                <a:uLnTx/>
                <a:uFillTx/>
                <a:latin typeface="MS UI Gothic"/>
                <a:cs typeface="MS UI Gothic"/>
              </a:endParaRPr>
            </a:p>
          </p:txBody>
        </p:sp>
        <p:sp>
          <p:nvSpPr>
            <p:cNvPr id="178" name="object 53">
              <a:extLst>
                <a:ext uri="{FF2B5EF4-FFF2-40B4-BE49-F238E27FC236}">
                  <a16:creationId xmlns:a16="http://schemas.microsoft.com/office/drawing/2014/main" id="{65E9AC78-D5E1-4D5C-AC73-5E5ED21675BA}"/>
                </a:ext>
              </a:extLst>
            </p:cNvPr>
            <p:cNvSpPr txBox="1"/>
            <p:nvPr/>
          </p:nvSpPr>
          <p:spPr>
            <a:xfrm>
              <a:off x="987969" y="1745897"/>
              <a:ext cx="434340"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tab pos="245110" algn="l"/>
                </a:tabLst>
                <a:defRPr/>
              </a:pPr>
              <a:r>
                <a:rPr kumimoji="0" sz="825" b="0" i="0" u="none" strike="noStrike" kern="0" cap="none" spc="15" normalizeH="0" baseline="5050" noProof="0" dirty="0">
                  <a:ln>
                    <a:noFill/>
                  </a:ln>
                  <a:solidFill>
                    <a:prstClr val="black"/>
                  </a:solidFill>
                  <a:effectLst/>
                  <a:uLnTx/>
                  <a:uFillTx/>
                  <a:latin typeface="MS UI Gothic"/>
                  <a:cs typeface="MS UI Gothic"/>
                </a:rPr>
                <a:t>●</a:t>
              </a:r>
              <a:r>
                <a:rPr kumimoji="0" sz="825" b="0" i="0" u="none" strike="noStrike" kern="0" cap="none" spc="15" normalizeH="0" baseline="5050" noProof="0" dirty="0">
                  <a:ln>
                    <a:noFill/>
                  </a:ln>
                  <a:solidFill>
                    <a:prstClr val="black"/>
                  </a:solidFill>
                  <a:effectLst/>
                  <a:uLnTx/>
                  <a:uFillTx/>
                  <a:latin typeface="Times New Roman"/>
                  <a:cs typeface="Times New Roman"/>
                </a:rPr>
                <a:t>	</a:t>
              </a:r>
              <a:r>
                <a:rPr kumimoji="0" sz="550" b="0" i="0" u="none" strike="noStrike" kern="0" cap="none" spc="4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79" name="object 54">
              <a:extLst>
                <a:ext uri="{FF2B5EF4-FFF2-40B4-BE49-F238E27FC236}">
                  <a16:creationId xmlns:a16="http://schemas.microsoft.com/office/drawing/2014/main" id="{8CF4BA69-0B01-4439-A176-D94EEE990862}"/>
                </a:ext>
              </a:extLst>
            </p:cNvPr>
            <p:cNvSpPr txBox="1"/>
            <p:nvPr/>
          </p:nvSpPr>
          <p:spPr>
            <a:xfrm>
              <a:off x="954965" y="634301"/>
              <a:ext cx="84455" cy="111125"/>
            </a:xfrm>
            <a:prstGeom prst="rect">
              <a:avLst/>
            </a:prstGeom>
          </p:spPr>
          <p:txBody>
            <a:bodyPr vert="horz" wrap="square" lIns="0" tIns="13970" rIns="0" bIns="0" rtlCol="0">
              <a:spAutoFit/>
            </a:bodyPr>
            <a:lstStyle/>
            <a:p>
              <a:pPr marL="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80" name="object 55">
              <a:extLst>
                <a:ext uri="{FF2B5EF4-FFF2-40B4-BE49-F238E27FC236}">
                  <a16:creationId xmlns:a16="http://schemas.microsoft.com/office/drawing/2014/main" id="{9E1FAE67-A128-42A3-9194-871494F2E9C4}"/>
                </a:ext>
              </a:extLst>
            </p:cNvPr>
            <p:cNvSpPr txBox="1"/>
            <p:nvPr/>
          </p:nvSpPr>
          <p:spPr>
            <a:xfrm>
              <a:off x="2722460" y="1733215"/>
              <a:ext cx="84455" cy="111125"/>
            </a:xfrm>
            <a:prstGeom prst="rect">
              <a:avLst/>
            </a:prstGeom>
          </p:spPr>
          <p:txBody>
            <a:bodyPr vert="horz" wrap="square" lIns="0" tIns="13970" rIns="0" bIns="0" rtlCol="0">
              <a:spAutoFit/>
            </a:bodyPr>
            <a:lstStyle/>
            <a:p>
              <a:pPr marL="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81" name="object 56">
              <a:extLst>
                <a:ext uri="{FF2B5EF4-FFF2-40B4-BE49-F238E27FC236}">
                  <a16:creationId xmlns:a16="http://schemas.microsoft.com/office/drawing/2014/main" id="{21E03BA0-9BDB-44E4-95FE-655FFC01F31E}"/>
                </a:ext>
              </a:extLst>
            </p:cNvPr>
            <p:cNvSpPr txBox="1"/>
            <p:nvPr/>
          </p:nvSpPr>
          <p:spPr>
            <a:xfrm>
              <a:off x="2355217" y="1452787"/>
              <a:ext cx="476250" cy="111125"/>
            </a:xfrm>
            <a:prstGeom prst="rect">
              <a:avLst/>
            </a:prstGeom>
          </p:spPr>
          <p:txBody>
            <a:bodyPr vert="horz" wrap="square" lIns="0" tIns="13970" rIns="0" bIns="0" rtlCol="0">
              <a:spAutoFit/>
            </a:bodyPr>
            <a:lstStyle/>
            <a:p>
              <a:pPr marL="254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30" normalizeH="0" baseline="0" noProof="0" dirty="0">
                  <a:ln>
                    <a:noFill/>
                  </a:ln>
                  <a:solidFill>
                    <a:prstClr val="black"/>
                  </a:solidFill>
                  <a:effectLst/>
                  <a:uLnTx/>
                  <a:uFillTx/>
                  <a:latin typeface="MS UI Gothic"/>
                  <a:cs typeface="MS UI Gothic"/>
                </a:rPr>
                <a:t>●</a:t>
              </a:r>
              <a:r>
                <a:rPr kumimoji="0" sz="825" b="0" i="0" u="none" strike="noStrike" kern="0" cap="none" spc="-195" normalizeH="0" baseline="5050" noProof="0" dirty="0">
                  <a:ln>
                    <a:noFill/>
                  </a:ln>
                  <a:solidFill>
                    <a:prstClr val="black"/>
                  </a:solidFill>
                  <a:effectLst/>
                  <a:uLnTx/>
                  <a:uFillTx/>
                  <a:latin typeface="MS UI Gothic"/>
                  <a:cs typeface="MS UI Gothic"/>
                </a:rPr>
                <a:t>●</a:t>
              </a:r>
              <a:r>
                <a:rPr kumimoji="0" sz="825" b="0" i="0" u="none" strike="noStrike" kern="0" cap="none" spc="-195" normalizeH="0" baseline="-15151" noProof="0" dirty="0">
                  <a:ln>
                    <a:noFill/>
                  </a:ln>
                  <a:solidFill>
                    <a:prstClr val="black"/>
                  </a:solidFill>
                  <a:effectLst/>
                  <a:uLnTx/>
                  <a:uFillTx/>
                  <a:latin typeface="MS UI Gothic"/>
                  <a:cs typeface="MS UI Gothic"/>
                </a:rPr>
                <a:t>●</a:t>
              </a:r>
              <a:r>
                <a:rPr kumimoji="0" sz="825" b="0" i="0" u="none" strike="noStrike" kern="0" cap="none" spc="-195" normalizeH="0" baseline="25252" noProof="0" dirty="0">
                  <a:ln>
                    <a:noFill/>
                  </a:ln>
                  <a:solidFill>
                    <a:prstClr val="black"/>
                  </a:solidFill>
                  <a:effectLst/>
                  <a:uLnTx/>
                  <a:uFillTx/>
                  <a:latin typeface="MS UI Gothic"/>
                  <a:cs typeface="MS UI Gothic"/>
                </a:rPr>
                <a:t>●</a:t>
              </a:r>
              <a:r>
                <a:rPr kumimoji="0" sz="825" b="0" i="0" u="none" strike="noStrike" kern="0" cap="none" spc="-172" normalizeH="0" baseline="25252" noProof="0" dirty="0">
                  <a:ln>
                    <a:noFill/>
                  </a:ln>
                  <a:solidFill>
                    <a:prstClr val="black"/>
                  </a:solidFill>
                  <a:effectLst/>
                  <a:uLnTx/>
                  <a:uFillTx/>
                  <a:latin typeface="MS UI Gothic"/>
                  <a:cs typeface="MS UI Gothic"/>
                </a:rPr>
                <a:t> </a:t>
              </a: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82" name="object 57">
              <a:extLst>
                <a:ext uri="{FF2B5EF4-FFF2-40B4-BE49-F238E27FC236}">
                  <a16:creationId xmlns:a16="http://schemas.microsoft.com/office/drawing/2014/main" id="{051C4C72-6442-4890-841D-F069D843829F}"/>
                </a:ext>
              </a:extLst>
            </p:cNvPr>
            <p:cNvSpPr txBox="1"/>
            <p:nvPr/>
          </p:nvSpPr>
          <p:spPr>
            <a:xfrm>
              <a:off x="3823565" y="1404766"/>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83" name="object 58">
              <a:extLst>
                <a:ext uri="{FF2B5EF4-FFF2-40B4-BE49-F238E27FC236}">
                  <a16:creationId xmlns:a16="http://schemas.microsoft.com/office/drawing/2014/main" id="{82BF96AF-93A4-4688-A24D-EEA4D72FEDD7}"/>
                </a:ext>
              </a:extLst>
            </p:cNvPr>
            <p:cNvSpPr txBox="1"/>
            <p:nvPr/>
          </p:nvSpPr>
          <p:spPr>
            <a:xfrm>
              <a:off x="1050400" y="938312"/>
              <a:ext cx="139700" cy="111125"/>
            </a:xfrm>
            <a:prstGeom prst="rect">
              <a:avLst/>
            </a:prstGeom>
          </p:spPr>
          <p:txBody>
            <a:bodyPr vert="horz" wrap="square" lIns="0" tIns="13970" rIns="0" bIns="0" rtlCol="0">
              <a:spAutoFit/>
            </a:bodyPr>
            <a:lstStyle/>
            <a:p>
              <a:pPr marL="254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204" normalizeH="0" baseline="0" noProof="0" dirty="0">
                  <a:ln>
                    <a:noFill/>
                  </a:ln>
                  <a:solidFill>
                    <a:prstClr val="black"/>
                  </a:solidFill>
                  <a:effectLst/>
                  <a:uLnTx/>
                  <a:uFillTx/>
                  <a:latin typeface="MS UI Gothic"/>
                  <a:cs typeface="MS UI Gothic"/>
                </a:rPr>
                <a:t>●</a:t>
              </a:r>
              <a:r>
                <a:rPr kumimoji="0" sz="825" b="0" i="0" u="none" strike="noStrike" kern="0" cap="none" spc="-307" normalizeH="0" baseline="-15151" noProof="0" dirty="0">
                  <a:ln>
                    <a:noFill/>
                  </a:ln>
                  <a:solidFill>
                    <a:prstClr val="black"/>
                  </a:solidFill>
                  <a:effectLst/>
                  <a:uLnTx/>
                  <a:uFillTx/>
                  <a:latin typeface="MS UI Gothic"/>
                  <a:cs typeface="MS UI Gothic"/>
                </a:rPr>
                <a:t>●</a:t>
              </a:r>
              <a:endParaRPr kumimoji="0" sz="825" b="0" i="0" u="none" strike="noStrike" kern="0" cap="none" spc="0" normalizeH="0" baseline="-15151" noProof="0">
                <a:ln>
                  <a:noFill/>
                </a:ln>
                <a:solidFill>
                  <a:prstClr val="black"/>
                </a:solidFill>
                <a:effectLst/>
                <a:uLnTx/>
                <a:uFillTx/>
                <a:latin typeface="MS UI Gothic"/>
                <a:cs typeface="MS UI Gothic"/>
              </a:endParaRPr>
            </a:p>
          </p:txBody>
        </p:sp>
        <p:sp>
          <p:nvSpPr>
            <p:cNvPr id="184" name="object 59">
              <a:extLst>
                <a:ext uri="{FF2B5EF4-FFF2-40B4-BE49-F238E27FC236}">
                  <a16:creationId xmlns:a16="http://schemas.microsoft.com/office/drawing/2014/main" id="{71A33878-AAD9-47B3-8EC3-018A51481C3E}"/>
                </a:ext>
              </a:extLst>
            </p:cNvPr>
            <p:cNvSpPr txBox="1"/>
            <p:nvPr/>
          </p:nvSpPr>
          <p:spPr>
            <a:xfrm>
              <a:off x="1031572" y="1719393"/>
              <a:ext cx="426720"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15" normalizeH="0" baseline="15151" noProof="0" dirty="0">
                  <a:ln>
                    <a:noFill/>
                  </a:ln>
                  <a:solidFill>
                    <a:prstClr val="black"/>
                  </a:solidFill>
                  <a:effectLst/>
                  <a:uLnTx/>
                  <a:uFillTx/>
                  <a:latin typeface="MS UI Gothic"/>
                  <a:cs typeface="MS UI Gothic"/>
                </a:rPr>
                <a:t>●</a:t>
              </a:r>
              <a:r>
                <a:rPr kumimoji="0" sz="825" b="0" i="0" u="none" strike="noStrike" kern="0" cap="none" spc="60" normalizeH="0" baseline="15151" noProof="0" dirty="0">
                  <a:ln>
                    <a:noFill/>
                  </a:ln>
                  <a:solidFill>
                    <a:prstClr val="black"/>
                  </a:solidFill>
                  <a:effectLst/>
                  <a:uLnTx/>
                  <a:uFillTx/>
                  <a:latin typeface="MS UI Gothic"/>
                  <a:cs typeface="MS UI Gothic"/>
                </a:rPr>
                <a:t> </a:t>
              </a:r>
              <a:r>
                <a:rPr kumimoji="0" sz="550" b="0" i="0" u="none" strike="noStrike" kern="0" cap="none" spc="-70" normalizeH="0" baseline="0" noProof="0" dirty="0">
                  <a:ln>
                    <a:noFill/>
                  </a:ln>
                  <a:solidFill>
                    <a:prstClr val="black"/>
                  </a:solidFill>
                  <a:effectLst/>
                  <a:uLnTx/>
                  <a:uFillTx/>
                  <a:latin typeface="MS UI Gothic"/>
                  <a:cs typeface="MS UI Gothic"/>
                </a:rPr>
                <a:t>●</a:t>
              </a:r>
              <a:r>
                <a:rPr kumimoji="0" sz="825" b="0" i="0" u="none" strike="noStrike" kern="0" cap="none" spc="-104" normalizeH="0" baseline="20202" noProof="0" dirty="0">
                  <a:ln>
                    <a:noFill/>
                  </a:ln>
                  <a:solidFill>
                    <a:prstClr val="black"/>
                  </a:solidFill>
                  <a:effectLst/>
                  <a:uLnTx/>
                  <a:uFillTx/>
                  <a:latin typeface="MS UI Gothic"/>
                  <a:cs typeface="MS UI Gothic"/>
                </a:rPr>
                <a:t>●</a:t>
              </a:r>
              <a:r>
                <a:rPr kumimoji="0" sz="825" b="0" i="0" u="none" strike="noStrike" kern="0" cap="none" spc="-104" normalizeH="0" baseline="10101" noProof="0" dirty="0">
                  <a:ln>
                    <a:noFill/>
                  </a:ln>
                  <a:solidFill>
                    <a:prstClr val="black"/>
                  </a:solidFill>
                  <a:effectLst/>
                  <a:uLnTx/>
                  <a:uFillTx/>
                  <a:latin typeface="MS UI Gothic"/>
                  <a:cs typeface="MS UI Gothic"/>
                </a:rPr>
                <a:t>●●</a:t>
              </a:r>
              <a:endParaRPr kumimoji="0" sz="825" b="0" i="0" u="none" strike="noStrike" kern="0" cap="none" spc="0" normalizeH="0" baseline="10101" noProof="0">
                <a:ln>
                  <a:noFill/>
                </a:ln>
                <a:solidFill>
                  <a:prstClr val="black"/>
                </a:solidFill>
                <a:effectLst/>
                <a:uLnTx/>
                <a:uFillTx/>
                <a:latin typeface="MS UI Gothic"/>
                <a:cs typeface="MS UI Gothic"/>
              </a:endParaRPr>
            </a:p>
          </p:txBody>
        </p:sp>
        <p:sp>
          <p:nvSpPr>
            <p:cNvPr id="185" name="object 60">
              <a:extLst>
                <a:ext uri="{FF2B5EF4-FFF2-40B4-BE49-F238E27FC236}">
                  <a16:creationId xmlns:a16="http://schemas.microsoft.com/office/drawing/2014/main" id="{61715AC0-A1F0-4580-86D2-03F5983943DA}"/>
                </a:ext>
              </a:extLst>
            </p:cNvPr>
            <p:cNvSpPr txBox="1"/>
            <p:nvPr/>
          </p:nvSpPr>
          <p:spPr>
            <a:xfrm>
              <a:off x="1638277" y="1254862"/>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86" name="object 61">
              <a:extLst>
                <a:ext uri="{FF2B5EF4-FFF2-40B4-BE49-F238E27FC236}">
                  <a16:creationId xmlns:a16="http://schemas.microsoft.com/office/drawing/2014/main" id="{5EEB9D56-6B83-402C-AC77-48F027936768}"/>
                </a:ext>
              </a:extLst>
            </p:cNvPr>
            <p:cNvSpPr txBox="1"/>
            <p:nvPr/>
          </p:nvSpPr>
          <p:spPr>
            <a:xfrm>
              <a:off x="1693137" y="1860248"/>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87" name="object 62">
              <a:extLst>
                <a:ext uri="{FF2B5EF4-FFF2-40B4-BE49-F238E27FC236}">
                  <a16:creationId xmlns:a16="http://schemas.microsoft.com/office/drawing/2014/main" id="{80965508-2179-4596-B059-E227879D1377}"/>
                </a:ext>
              </a:extLst>
            </p:cNvPr>
            <p:cNvSpPr txBox="1"/>
            <p:nvPr/>
          </p:nvSpPr>
          <p:spPr>
            <a:xfrm>
              <a:off x="1479040" y="1774894"/>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88" name="object 63">
              <a:extLst>
                <a:ext uri="{FF2B5EF4-FFF2-40B4-BE49-F238E27FC236}">
                  <a16:creationId xmlns:a16="http://schemas.microsoft.com/office/drawing/2014/main" id="{9B534EA3-3A34-4B0A-AD0C-ED0B200B7208}"/>
                </a:ext>
              </a:extLst>
            </p:cNvPr>
            <p:cNvSpPr txBox="1"/>
            <p:nvPr/>
          </p:nvSpPr>
          <p:spPr>
            <a:xfrm>
              <a:off x="843891" y="1964269"/>
              <a:ext cx="84455" cy="111125"/>
            </a:xfrm>
            <a:prstGeom prst="rect">
              <a:avLst/>
            </a:prstGeom>
          </p:spPr>
          <p:txBody>
            <a:bodyPr vert="horz" wrap="square" lIns="0" tIns="13970" rIns="0" bIns="0" rtlCol="0">
              <a:spAutoFit/>
            </a:bodyPr>
            <a:lstStyle/>
            <a:p>
              <a:pPr marL="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89" name="object 64">
              <a:extLst>
                <a:ext uri="{FF2B5EF4-FFF2-40B4-BE49-F238E27FC236}">
                  <a16:creationId xmlns:a16="http://schemas.microsoft.com/office/drawing/2014/main" id="{047B8D71-DD39-42CD-A85F-37364C79BC3A}"/>
                </a:ext>
              </a:extLst>
            </p:cNvPr>
            <p:cNvSpPr txBox="1"/>
            <p:nvPr/>
          </p:nvSpPr>
          <p:spPr>
            <a:xfrm>
              <a:off x="1753341" y="1821775"/>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90" name="object 65">
              <a:extLst>
                <a:ext uri="{FF2B5EF4-FFF2-40B4-BE49-F238E27FC236}">
                  <a16:creationId xmlns:a16="http://schemas.microsoft.com/office/drawing/2014/main" id="{05586243-DC2A-4875-86FD-DD7BCAEE5028}"/>
                </a:ext>
              </a:extLst>
            </p:cNvPr>
            <p:cNvSpPr txBox="1"/>
            <p:nvPr/>
          </p:nvSpPr>
          <p:spPr>
            <a:xfrm>
              <a:off x="1977858" y="1728299"/>
              <a:ext cx="84455" cy="111125"/>
            </a:xfrm>
            <a:prstGeom prst="rect">
              <a:avLst/>
            </a:prstGeom>
          </p:spPr>
          <p:txBody>
            <a:bodyPr vert="horz" wrap="square" lIns="0" tIns="13970" rIns="0" bIns="0" rtlCol="0">
              <a:spAutoFit/>
            </a:bodyPr>
            <a:lstStyle/>
            <a:p>
              <a:pPr marL="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91" name="object 66">
              <a:extLst>
                <a:ext uri="{FF2B5EF4-FFF2-40B4-BE49-F238E27FC236}">
                  <a16:creationId xmlns:a16="http://schemas.microsoft.com/office/drawing/2014/main" id="{6F3C3ED2-6B1C-4DD1-9118-B6BB3CAB2DD9}"/>
                </a:ext>
              </a:extLst>
            </p:cNvPr>
            <p:cNvSpPr txBox="1"/>
            <p:nvPr/>
          </p:nvSpPr>
          <p:spPr>
            <a:xfrm>
              <a:off x="1594851" y="1380044"/>
              <a:ext cx="211454"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200" normalizeH="0" baseline="0" noProof="0" dirty="0">
                  <a:ln>
                    <a:noFill/>
                  </a:ln>
                  <a:solidFill>
                    <a:prstClr val="black"/>
                  </a:solidFill>
                  <a:effectLst/>
                  <a:uLnTx/>
                  <a:uFillTx/>
                  <a:latin typeface="MS UI Gothic"/>
                  <a:cs typeface="MS UI Gothic"/>
                </a:rPr>
                <a:t>●</a:t>
              </a:r>
              <a:r>
                <a:rPr kumimoji="0" sz="825" b="0" i="0" u="none" strike="noStrike" kern="0" cap="none" spc="-300" normalizeH="0" baseline="5050" noProof="0" dirty="0">
                  <a:ln>
                    <a:noFill/>
                  </a:ln>
                  <a:solidFill>
                    <a:prstClr val="black"/>
                  </a:solidFill>
                  <a:effectLst/>
                  <a:uLnTx/>
                  <a:uFillTx/>
                  <a:latin typeface="MS UI Gothic"/>
                  <a:cs typeface="MS UI Gothic"/>
                </a:rPr>
                <a:t>●</a:t>
              </a:r>
              <a:r>
                <a:rPr kumimoji="0" sz="825" b="0" i="0" u="none" strike="noStrike" kern="0" cap="none" spc="-300" normalizeH="0" baseline="-15151" noProof="0" dirty="0">
                  <a:ln>
                    <a:noFill/>
                  </a:ln>
                  <a:solidFill>
                    <a:prstClr val="black"/>
                  </a:solidFill>
                  <a:effectLst/>
                  <a:uLnTx/>
                  <a:uFillTx/>
                  <a:latin typeface="MS UI Gothic"/>
                  <a:cs typeface="MS UI Gothic"/>
                </a:rPr>
                <a:t>●</a:t>
              </a:r>
              <a:endParaRPr kumimoji="0" sz="825" b="0" i="0" u="none" strike="noStrike" kern="0" cap="none" spc="0" normalizeH="0" baseline="-15151" noProof="0">
                <a:ln>
                  <a:noFill/>
                </a:ln>
                <a:solidFill>
                  <a:prstClr val="black"/>
                </a:solidFill>
                <a:effectLst/>
                <a:uLnTx/>
                <a:uFillTx/>
                <a:latin typeface="MS UI Gothic"/>
                <a:cs typeface="MS UI Gothic"/>
              </a:endParaRPr>
            </a:p>
          </p:txBody>
        </p:sp>
        <p:sp>
          <p:nvSpPr>
            <p:cNvPr id="192" name="object 67">
              <a:extLst>
                <a:ext uri="{FF2B5EF4-FFF2-40B4-BE49-F238E27FC236}">
                  <a16:creationId xmlns:a16="http://schemas.microsoft.com/office/drawing/2014/main" id="{4A7AE322-C3C8-4B9A-A5FE-9FD54EDD4D34}"/>
                </a:ext>
              </a:extLst>
            </p:cNvPr>
            <p:cNvSpPr txBox="1"/>
            <p:nvPr/>
          </p:nvSpPr>
          <p:spPr>
            <a:xfrm>
              <a:off x="869343" y="1625133"/>
              <a:ext cx="881380"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157" normalizeH="0" baseline="5050" noProof="0" dirty="0">
                  <a:ln>
                    <a:noFill/>
                  </a:ln>
                  <a:solidFill>
                    <a:prstClr val="black"/>
                  </a:solidFill>
                  <a:effectLst/>
                  <a:uLnTx/>
                  <a:uFillTx/>
                  <a:latin typeface="MS UI Gothic"/>
                  <a:cs typeface="MS UI Gothic"/>
                </a:rPr>
                <a:t>●</a:t>
              </a:r>
              <a:r>
                <a:rPr kumimoji="0" sz="825" b="0" i="0" u="none" strike="noStrike" kern="0" cap="none" spc="-157" normalizeH="0" baseline="-5050" noProof="0" dirty="0">
                  <a:ln>
                    <a:noFill/>
                  </a:ln>
                  <a:solidFill>
                    <a:prstClr val="black"/>
                  </a:solidFill>
                  <a:effectLst/>
                  <a:uLnTx/>
                  <a:uFillTx/>
                  <a:latin typeface="MS UI Gothic"/>
                  <a:cs typeface="MS UI Gothic"/>
                </a:rPr>
                <a:t>●</a:t>
              </a:r>
              <a:r>
                <a:rPr kumimoji="0" sz="825" b="0" i="0" u="none" strike="noStrike" kern="0" cap="none" spc="-89" normalizeH="0" baseline="-5050" noProof="0" dirty="0">
                  <a:ln>
                    <a:noFill/>
                  </a:ln>
                  <a:solidFill>
                    <a:prstClr val="black"/>
                  </a:solidFill>
                  <a:effectLst/>
                  <a:uLnTx/>
                  <a:uFillTx/>
                  <a:latin typeface="MS UI Gothic"/>
                  <a:cs typeface="MS UI Gothic"/>
                </a:rPr>
                <a:t> </a:t>
              </a:r>
              <a:r>
                <a:rPr kumimoji="0" sz="825" b="0" i="0" u="none" strike="noStrike" kern="0" cap="none" spc="-367" normalizeH="0" baseline="-10101" noProof="0" dirty="0">
                  <a:ln>
                    <a:noFill/>
                  </a:ln>
                  <a:solidFill>
                    <a:prstClr val="black"/>
                  </a:solidFill>
                  <a:effectLst/>
                  <a:uLnTx/>
                  <a:uFillTx/>
                  <a:latin typeface="MS UI Gothic"/>
                  <a:cs typeface="MS UI Gothic"/>
                </a:rPr>
                <a:t>●</a:t>
              </a:r>
              <a:r>
                <a:rPr kumimoji="0" sz="550" b="0" i="0" u="none" strike="noStrike" kern="0" cap="none" spc="-245" normalizeH="0" baseline="0" noProof="0" dirty="0">
                  <a:ln>
                    <a:noFill/>
                  </a:ln>
                  <a:solidFill>
                    <a:prstClr val="black"/>
                  </a:solidFill>
                  <a:effectLst/>
                  <a:uLnTx/>
                  <a:uFillTx/>
                  <a:latin typeface="MS UI Gothic"/>
                  <a:cs typeface="MS UI Gothic"/>
                </a:rPr>
                <a:t>●</a:t>
              </a:r>
              <a:r>
                <a:rPr kumimoji="0" sz="825" b="0" i="0" u="none" strike="noStrike" kern="0" cap="none" spc="-367" normalizeH="0" baseline="-10101" noProof="0" dirty="0">
                  <a:ln>
                    <a:noFill/>
                  </a:ln>
                  <a:solidFill>
                    <a:prstClr val="black"/>
                  </a:solidFill>
                  <a:effectLst/>
                  <a:uLnTx/>
                  <a:uFillTx/>
                  <a:latin typeface="MS UI Gothic"/>
                  <a:cs typeface="MS UI Gothic"/>
                </a:rPr>
                <a:t>●</a:t>
              </a:r>
              <a:r>
                <a:rPr kumimoji="0" sz="825" b="0" i="0" u="none" strike="noStrike" kern="0" cap="none" spc="-367" normalizeH="0" baseline="5050" noProof="0" dirty="0">
                  <a:ln>
                    <a:noFill/>
                  </a:ln>
                  <a:solidFill>
                    <a:prstClr val="black"/>
                  </a:solidFill>
                  <a:effectLst/>
                  <a:uLnTx/>
                  <a:uFillTx/>
                  <a:latin typeface="MS UI Gothic"/>
                  <a:cs typeface="MS UI Gothic"/>
                </a:rPr>
                <a:t>●</a:t>
              </a:r>
              <a:r>
                <a:rPr kumimoji="0" sz="825" b="0" i="0" u="none" strike="noStrike" kern="0" cap="none" spc="-52" normalizeH="0" baseline="5050" noProof="0" dirty="0">
                  <a:ln>
                    <a:noFill/>
                  </a:ln>
                  <a:solidFill>
                    <a:prstClr val="black"/>
                  </a:solidFill>
                  <a:effectLst/>
                  <a:uLnTx/>
                  <a:uFillTx/>
                  <a:latin typeface="MS UI Gothic"/>
                  <a:cs typeface="MS UI Gothic"/>
                </a:rPr>
                <a:t> </a:t>
              </a:r>
              <a:r>
                <a:rPr kumimoji="0" sz="825" b="0" i="0" u="none" strike="noStrike" kern="0" cap="none" spc="-277" normalizeH="0" baseline="5050" noProof="0" dirty="0">
                  <a:ln>
                    <a:noFill/>
                  </a:ln>
                  <a:solidFill>
                    <a:prstClr val="black"/>
                  </a:solidFill>
                  <a:effectLst/>
                  <a:uLnTx/>
                  <a:uFillTx/>
                  <a:latin typeface="MS UI Gothic"/>
                  <a:cs typeface="MS UI Gothic"/>
                </a:rPr>
                <a:t>●</a:t>
              </a:r>
              <a:r>
                <a:rPr kumimoji="0" sz="825" b="0" i="0" u="none" strike="noStrike" kern="0" cap="none" spc="-277" normalizeH="0" baseline="10101" noProof="0" dirty="0">
                  <a:ln>
                    <a:noFill/>
                  </a:ln>
                  <a:solidFill>
                    <a:prstClr val="black"/>
                  </a:solidFill>
                  <a:effectLst/>
                  <a:uLnTx/>
                  <a:uFillTx/>
                  <a:latin typeface="MS UI Gothic"/>
                  <a:cs typeface="MS UI Gothic"/>
                </a:rPr>
                <a:t>●</a:t>
              </a:r>
              <a:r>
                <a:rPr kumimoji="0" sz="825" b="0" i="0" u="none" strike="noStrike" kern="0" cap="none" spc="270" normalizeH="0" baseline="10101" noProof="0" dirty="0">
                  <a:ln>
                    <a:noFill/>
                  </a:ln>
                  <a:solidFill>
                    <a:prstClr val="black"/>
                  </a:solidFill>
                  <a:effectLst/>
                  <a:uLnTx/>
                  <a:uFillTx/>
                  <a:latin typeface="MS UI Gothic"/>
                  <a:cs typeface="MS UI Gothic"/>
                </a:rPr>
                <a:t> </a:t>
              </a:r>
              <a:r>
                <a:rPr kumimoji="0" sz="825" b="0" i="0" u="none" strike="noStrike" kern="0" cap="none" spc="-345" normalizeH="0" baseline="15151" noProof="0" dirty="0">
                  <a:ln>
                    <a:noFill/>
                  </a:ln>
                  <a:solidFill>
                    <a:prstClr val="black"/>
                  </a:solidFill>
                  <a:effectLst/>
                  <a:uLnTx/>
                  <a:uFillTx/>
                  <a:latin typeface="MS UI Gothic"/>
                  <a:cs typeface="MS UI Gothic"/>
                </a:rPr>
                <a:t>●</a:t>
              </a:r>
              <a:r>
                <a:rPr kumimoji="0" sz="550" b="0" i="0" u="none" strike="noStrike" kern="0" cap="none" spc="-229" normalizeH="0" baseline="0" noProof="0" dirty="0">
                  <a:ln>
                    <a:noFill/>
                  </a:ln>
                  <a:solidFill>
                    <a:prstClr val="black"/>
                  </a:solidFill>
                  <a:effectLst/>
                  <a:uLnTx/>
                  <a:uFillTx/>
                  <a:latin typeface="MS UI Gothic"/>
                  <a:cs typeface="MS UI Gothic"/>
                </a:rPr>
                <a:t>●</a:t>
              </a:r>
              <a:r>
                <a:rPr kumimoji="0" sz="825" b="0" i="0" u="none" strike="noStrike" kern="0" cap="none" spc="-345" normalizeH="0" baseline="10101" noProof="0" dirty="0">
                  <a:ln>
                    <a:noFill/>
                  </a:ln>
                  <a:solidFill>
                    <a:prstClr val="black"/>
                  </a:solidFill>
                  <a:effectLst/>
                  <a:uLnTx/>
                  <a:uFillTx/>
                  <a:latin typeface="MS UI Gothic"/>
                  <a:cs typeface="MS UI Gothic"/>
                </a:rPr>
                <a:t>●</a:t>
              </a:r>
              <a:r>
                <a:rPr kumimoji="0" sz="825" b="0" i="0" u="none" strike="noStrike" kern="0" cap="none" spc="44" normalizeH="0" baseline="10101" noProof="0" dirty="0">
                  <a:ln>
                    <a:noFill/>
                  </a:ln>
                  <a:solidFill>
                    <a:prstClr val="black"/>
                  </a:solidFill>
                  <a:effectLst/>
                  <a:uLnTx/>
                  <a:uFillTx/>
                  <a:latin typeface="MS UI Gothic"/>
                  <a:cs typeface="MS UI Gothic"/>
                </a:rPr>
                <a:t> </a:t>
              </a:r>
              <a:r>
                <a:rPr kumimoji="0" sz="825" b="0" i="0" u="none" strike="noStrike" kern="0" cap="none" spc="-412" normalizeH="0" baseline="5050" noProof="0" dirty="0">
                  <a:ln>
                    <a:noFill/>
                  </a:ln>
                  <a:solidFill>
                    <a:prstClr val="black"/>
                  </a:solidFill>
                  <a:effectLst/>
                  <a:uLnTx/>
                  <a:uFillTx/>
                  <a:latin typeface="MS UI Gothic"/>
                  <a:cs typeface="MS UI Gothic"/>
                </a:rPr>
                <a:t>●</a:t>
              </a:r>
              <a:r>
                <a:rPr kumimoji="0" sz="825" b="0" i="0" u="none" strike="noStrike" kern="0" cap="none" spc="-412" normalizeH="0" baseline="-5050" noProof="0" dirty="0">
                  <a:ln>
                    <a:noFill/>
                  </a:ln>
                  <a:solidFill>
                    <a:prstClr val="black"/>
                  </a:solidFill>
                  <a:effectLst/>
                  <a:uLnTx/>
                  <a:uFillTx/>
                  <a:latin typeface="MS UI Gothic"/>
                  <a:cs typeface="MS UI Gothic"/>
                </a:rPr>
                <a:t>●</a:t>
              </a:r>
              <a:r>
                <a:rPr kumimoji="0" sz="550" b="0" i="0" u="none" strike="noStrike" kern="0" cap="none" spc="-275" normalizeH="0" baseline="0" noProof="0" dirty="0">
                  <a:ln>
                    <a:noFill/>
                  </a:ln>
                  <a:solidFill>
                    <a:prstClr val="black"/>
                  </a:solidFill>
                  <a:effectLst/>
                  <a:uLnTx/>
                  <a:uFillTx/>
                  <a:latin typeface="MS UI Gothic"/>
                  <a:cs typeface="MS UI Gothic"/>
                </a:rPr>
                <a:t>●</a:t>
              </a:r>
              <a:r>
                <a:rPr kumimoji="0" sz="825" b="0" i="0" u="none" strike="noStrike" kern="0" cap="none" spc="-412" normalizeH="0" baseline="-5050" noProof="0" dirty="0">
                  <a:ln>
                    <a:noFill/>
                  </a:ln>
                  <a:solidFill>
                    <a:prstClr val="black"/>
                  </a:solidFill>
                  <a:effectLst/>
                  <a:uLnTx/>
                  <a:uFillTx/>
                  <a:latin typeface="MS UI Gothic"/>
                  <a:cs typeface="MS UI Gothic"/>
                </a:rPr>
                <a:t>●</a:t>
              </a:r>
              <a:r>
                <a:rPr kumimoji="0" sz="825" b="0" i="0" u="none" strike="noStrike" kern="0" cap="none" spc="-412" normalizeH="0" baseline="5050" noProof="0" dirty="0">
                  <a:ln>
                    <a:noFill/>
                  </a:ln>
                  <a:solidFill>
                    <a:prstClr val="black"/>
                  </a:solidFill>
                  <a:effectLst/>
                  <a:uLnTx/>
                  <a:uFillTx/>
                  <a:latin typeface="MS UI Gothic"/>
                  <a:cs typeface="MS UI Gothic"/>
                </a:rPr>
                <a:t>●</a:t>
              </a:r>
              <a:endParaRPr kumimoji="0" sz="825" b="0" i="0" u="none" strike="noStrike" kern="0" cap="none" spc="0" normalizeH="0" baseline="5050" noProof="0">
                <a:ln>
                  <a:noFill/>
                </a:ln>
                <a:solidFill>
                  <a:prstClr val="black"/>
                </a:solidFill>
                <a:effectLst/>
                <a:uLnTx/>
                <a:uFillTx/>
                <a:latin typeface="MS UI Gothic"/>
                <a:cs typeface="MS UI Gothic"/>
              </a:endParaRPr>
            </a:p>
          </p:txBody>
        </p:sp>
        <p:sp>
          <p:nvSpPr>
            <p:cNvPr id="193" name="object 68">
              <a:extLst>
                <a:ext uri="{FF2B5EF4-FFF2-40B4-BE49-F238E27FC236}">
                  <a16:creationId xmlns:a16="http://schemas.microsoft.com/office/drawing/2014/main" id="{1DDCE0CB-815E-4AB1-8C4A-E0D5C37D3429}"/>
                </a:ext>
              </a:extLst>
            </p:cNvPr>
            <p:cNvSpPr txBox="1"/>
            <p:nvPr/>
          </p:nvSpPr>
          <p:spPr>
            <a:xfrm>
              <a:off x="787765" y="1779882"/>
              <a:ext cx="604520"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15" normalizeH="0" baseline="5050" noProof="0" dirty="0">
                  <a:ln>
                    <a:noFill/>
                  </a:ln>
                  <a:solidFill>
                    <a:srgbClr val="FFA500"/>
                  </a:solidFill>
                  <a:effectLst/>
                  <a:uLnTx/>
                  <a:uFillTx/>
                  <a:latin typeface="MS UI Gothic"/>
                  <a:cs typeface="MS UI Gothic"/>
                </a:rPr>
                <a:t>● </a:t>
              </a:r>
              <a:r>
                <a:rPr kumimoji="0" sz="550" b="0" i="0" u="none" strike="noStrike" kern="0" cap="none" spc="30" normalizeH="0" baseline="0" noProof="0" dirty="0">
                  <a:ln>
                    <a:noFill/>
                  </a:ln>
                  <a:solidFill>
                    <a:prstClr val="black"/>
                  </a:solidFill>
                  <a:effectLst/>
                  <a:uLnTx/>
                  <a:uFillTx/>
                  <a:latin typeface="MS UI Gothic"/>
                  <a:cs typeface="MS UI Gothic"/>
                </a:rPr>
                <a:t>●</a:t>
              </a:r>
              <a:r>
                <a:rPr kumimoji="0" sz="825" b="0" i="0" u="none" strike="noStrike" kern="0" cap="none" spc="44" normalizeH="0" baseline="-20202" noProof="0" dirty="0">
                  <a:ln>
                    <a:noFill/>
                  </a:ln>
                  <a:solidFill>
                    <a:prstClr val="black"/>
                  </a:solidFill>
                  <a:effectLst/>
                  <a:uLnTx/>
                  <a:uFillTx/>
                  <a:latin typeface="MS UI Gothic"/>
                  <a:cs typeface="MS UI Gothic"/>
                </a:rPr>
                <a:t>●</a:t>
              </a:r>
              <a:r>
                <a:rPr kumimoji="0" sz="550" b="0" i="0" u="none" strike="noStrike" kern="0" cap="none" spc="30" normalizeH="0" baseline="0" noProof="0" dirty="0">
                  <a:ln>
                    <a:noFill/>
                  </a:ln>
                  <a:solidFill>
                    <a:prstClr val="black"/>
                  </a:solidFill>
                  <a:effectLst/>
                  <a:uLnTx/>
                  <a:uFillTx/>
                  <a:latin typeface="MS UI Gothic"/>
                  <a:cs typeface="MS UI Gothic"/>
                </a:rPr>
                <a:t>●</a:t>
              </a:r>
              <a:r>
                <a:rPr kumimoji="0" sz="550" b="0" i="0" u="none" strike="noStrike" kern="0" cap="none" spc="215" normalizeH="0" baseline="0" noProof="0" dirty="0">
                  <a:ln>
                    <a:noFill/>
                  </a:ln>
                  <a:solidFill>
                    <a:prstClr val="black"/>
                  </a:solidFill>
                  <a:effectLst/>
                  <a:uLnTx/>
                  <a:uFillTx/>
                  <a:latin typeface="MS UI Gothic"/>
                  <a:cs typeface="MS UI Gothic"/>
                </a:rPr>
                <a:t> </a:t>
              </a:r>
              <a:r>
                <a:rPr kumimoji="0" sz="550" b="0" i="0" u="none" strike="noStrike" kern="0" cap="none" spc="-35" normalizeH="0" baseline="0" noProof="0" dirty="0">
                  <a:ln>
                    <a:noFill/>
                  </a:ln>
                  <a:solidFill>
                    <a:prstClr val="black"/>
                  </a:solidFill>
                  <a:effectLst/>
                  <a:uLnTx/>
                  <a:uFillTx/>
                  <a:latin typeface="MS UI Gothic"/>
                  <a:cs typeface="MS UI Gothic"/>
                </a:rPr>
                <a:t>●</a:t>
              </a:r>
              <a:r>
                <a:rPr kumimoji="0" sz="825" b="0" i="0" u="none" strike="noStrike" kern="0" cap="none" spc="-52" normalizeH="0" baseline="-20202" noProof="0" dirty="0">
                  <a:ln>
                    <a:noFill/>
                  </a:ln>
                  <a:solidFill>
                    <a:prstClr val="black"/>
                  </a:solidFill>
                  <a:effectLst/>
                  <a:uLnTx/>
                  <a:uFillTx/>
                  <a:latin typeface="MS UI Gothic"/>
                  <a:cs typeface="MS UI Gothic"/>
                </a:rPr>
                <a:t>●</a:t>
              </a:r>
              <a:endParaRPr kumimoji="0" sz="825" b="0" i="0" u="none" strike="noStrike" kern="0" cap="none" spc="0" normalizeH="0" baseline="-20202" noProof="0" dirty="0">
                <a:ln>
                  <a:noFill/>
                </a:ln>
                <a:solidFill>
                  <a:prstClr val="black"/>
                </a:solidFill>
                <a:effectLst/>
                <a:uLnTx/>
                <a:uFillTx/>
                <a:latin typeface="MS UI Gothic"/>
                <a:cs typeface="MS UI Gothic"/>
              </a:endParaRPr>
            </a:p>
          </p:txBody>
        </p:sp>
        <p:sp>
          <p:nvSpPr>
            <p:cNvPr id="194" name="object 69">
              <a:extLst>
                <a:ext uri="{FF2B5EF4-FFF2-40B4-BE49-F238E27FC236}">
                  <a16:creationId xmlns:a16="http://schemas.microsoft.com/office/drawing/2014/main" id="{9BF50324-6696-44F9-85A5-38B77836F10D}"/>
                </a:ext>
              </a:extLst>
            </p:cNvPr>
            <p:cNvSpPr txBox="1"/>
            <p:nvPr/>
          </p:nvSpPr>
          <p:spPr>
            <a:xfrm>
              <a:off x="1746251" y="1533367"/>
              <a:ext cx="170815"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85" normalizeH="0" baseline="0" noProof="0" dirty="0">
                  <a:ln>
                    <a:noFill/>
                  </a:ln>
                  <a:solidFill>
                    <a:prstClr val="black"/>
                  </a:solidFill>
                  <a:effectLst/>
                  <a:uLnTx/>
                  <a:uFillTx/>
                  <a:latin typeface="MS UI Gothic"/>
                  <a:cs typeface="MS UI Gothic"/>
                </a:rPr>
                <a:t>●</a:t>
              </a:r>
              <a:r>
                <a:rPr kumimoji="0" sz="825" b="0" i="0" u="none" strike="noStrike" kern="0" cap="none" spc="-277" normalizeH="0" baseline="-15151" noProof="0" dirty="0">
                  <a:ln>
                    <a:noFill/>
                  </a:ln>
                  <a:solidFill>
                    <a:prstClr val="black"/>
                  </a:solidFill>
                  <a:effectLst/>
                  <a:uLnTx/>
                  <a:uFillTx/>
                  <a:latin typeface="MS UI Gothic"/>
                  <a:cs typeface="MS UI Gothic"/>
                </a:rPr>
                <a:t>●</a:t>
              </a:r>
              <a:endParaRPr kumimoji="0" sz="825" b="0" i="0" u="none" strike="noStrike" kern="0" cap="none" spc="0" normalizeH="0" baseline="-15151" noProof="0">
                <a:ln>
                  <a:noFill/>
                </a:ln>
                <a:solidFill>
                  <a:prstClr val="black"/>
                </a:solidFill>
                <a:effectLst/>
                <a:uLnTx/>
                <a:uFillTx/>
                <a:latin typeface="MS UI Gothic"/>
                <a:cs typeface="MS UI Gothic"/>
              </a:endParaRPr>
            </a:p>
          </p:txBody>
        </p:sp>
        <p:sp>
          <p:nvSpPr>
            <p:cNvPr id="195" name="object 70">
              <a:extLst>
                <a:ext uri="{FF2B5EF4-FFF2-40B4-BE49-F238E27FC236}">
                  <a16:creationId xmlns:a16="http://schemas.microsoft.com/office/drawing/2014/main" id="{07E5DB84-B6AE-4AA7-B156-3E0D02A413E4}"/>
                </a:ext>
              </a:extLst>
            </p:cNvPr>
            <p:cNvSpPr txBox="1"/>
            <p:nvPr/>
          </p:nvSpPr>
          <p:spPr>
            <a:xfrm>
              <a:off x="1033960" y="1850487"/>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96" name="object 71">
              <a:extLst>
                <a:ext uri="{FF2B5EF4-FFF2-40B4-BE49-F238E27FC236}">
                  <a16:creationId xmlns:a16="http://schemas.microsoft.com/office/drawing/2014/main" id="{0C718ABA-244A-407F-920A-D2963FB3DA38}"/>
                </a:ext>
              </a:extLst>
            </p:cNvPr>
            <p:cNvSpPr txBox="1"/>
            <p:nvPr/>
          </p:nvSpPr>
          <p:spPr>
            <a:xfrm>
              <a:off x="1017715" y="1914396"/>
              <a:ext cx="12382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345" normalizeH="0" baseline="0" noProof="0" dirty="0">
                  <a:ln>
                    <a:noFill/>
                  </a:ln>
                  <a:solidFill>
                    <a:prstClr val="black"/>
                  </a:solidFill>
                  <a:effectLst/>
                  <a:uLnTx/>
                  <a:uFillTx/>
                  <a:latin typeface="MS UI Gothic"/>
                  <a:cs typeface="MS UI Gothic"/>
                </a:rPr>
                <a:t>●</a:t>
              </a:r>
              <a:r>
                <a:rPr kumimoji="0" sz="825" b="0" i="0" u="none" strike="noStrike" kern="0" cap="none" spc="15" normalizeH="0" baseline="5050" noProof="0" dirty="0">
                  <a:ln>
                    <a:noFill/>
                  </a:ln>
                  <a:solidFill>
                    <a:prstClr val="black"/>
                  </a:solidFill>
                  <a:effectLst/>
                  <a:uLnTx/>
                  <a:uFillTx/>
                  <a:latin typeface="MS UI Gothic"/>
                  <a:cs typeface="MS UI Gothic"/>
                </a:rPr>
                <a:t>●</a:t>
              </a:r>
              <a:endParaRPr kumimoji="0" sz="825" b="0" i="0" u="none" strike="noStrike" kern="0" cap="none" spc="0" normalizeH="0" baseline="5050" noProof="0">
                <a:ln>
                  <a:noFill/>
                </a:ln>
                <a:solidFill>
                  <a:prstClr val="black"/>
                </a:solidFill>
                <a:effectLst/>
                <a:uLnTx/>
                <a:uFillTx/>
                <a:latin typeface="MS UI Gothic"/>
                <a:cs typeface="MS UI Gothic"/>
              </a:endParaRPr>
            </a:p>
          </p:txBody>
        </p:sp>
        <p:sp>
          <p:nvSpPr>
            <p:cNvPr id="197" name="object 72">
              <a:extLst>
                <a:ext uri="{FF2B5EF4-FFF2-40B4-BE49-F238E27FC236}">
                  <a16:creationId xmlns:a16="http://schemas.microsoft.com/office/drawing/2014/main" id="{8351CE01-229F-4C1A-BFE9-B0D1F4ECAA6D}"/>
                </a:ext>
              </a:extLst>
            </p:cNvPr>
            <p:cNvSpPr txBox="1"/>
            <p:nvPr/>
          </p:nvSpPr>
          <p:spPr>
            <a:xfrm>
              <a:off x="1904437" y="1629978"/>
              <a:ext cx="431800" cy="111125"/>
            </a:xfrm>
            <a:prstGeom prst="rect">
              <a:avLst/>
            </a:prstGeom>
          </p:spPr>
          <p:txBody>
            <a:bodyPr vert="horz" wrap="square" lIns="0" tIns="13970" rIns="0" bIns="0" rtlCol="0">
              <a:spAutoFit/>
            </a:bodyPr>
            <a:lstStyle/>
            <a:p>
              <a:pPr marL="254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15" normalizeH="0" baseline="-10101" noProof="0" dirty="0">
                  <a:ln>
                    <a:noFill/>
                  </a:ln>
                  <a:solidFill>
                    <a:prstClr val="black"/>
                  </a:solidFill>
                  <a:effectLst/>
                  <a:uLnTx/>
                  <a:uFillTx/>
                  <a:latin typeface="MS UI Gothic"/>
                  <a:cs typeface="MS UI Gothic"/>
                </a:rPr>
                <a:t>●</a:t>
              </a:r>
              <a:r>
                <a:rPr kumimoji="0" sz="825" b="0" i="0" u="none" strike="noStrike" kern="0" cap="none" spc="120" normalizeH="0" baseline="-10101" noProof="0" dirty="0">
                  <a:ln>
                    <a:noFill/>
                  </a:ln>
                  <a:solidFill>
                    <a:prstClr val="black"/>
                  </a:solidFill>
                  <a:effectLst/>
                  <a:uLnTx/>
                  <a:uFillTx/>
                  <a:latin typeface="MS UI Gothic"/>
                  <a:cs typeface="MS UI Gothic"/>
                </a:rPr>
                <a:t> </a:t>
              </a:r>
              <a:r>
                <a:rPr kumimoji="0" sz="825" b="0" i="0" u="none" strike="noStrike" kern="0" cap="none" spc="-262" normalizeH="0" baseline="10101" noProof="0" dirty="0">
                  <a:ln>
                    <a:noFill/>
                  </a:ln>
                  <a:solidFill>
                    <a:prstClr val="black"/>
                  </a:solidFill>
                  <a:effectLst/>
                  <a:uLnTx/>
                  <a:uFillTx/>
                  <a:latin typeface="MS UI Gothic"/>
                  <a:cs typeface="MS UI Gothic"/>
                </a:rPr>
                <a:t>●</a:t>
              </a:r>
              <a:r>
                <a:rPr kumimoji="0" sz="825" b="0" i="0" u="none" strike="noStrike" kern="0" cap="none" spc="-262" normalizeH="0" baseline="-15151" noProof="0" dirty="0">
                  <a:ln>
                    <a:noFill/>
                  </a:ln>
                  <a:solidFill>
                    <a:prstClr val="black"/>
                  </a:solidFill>
                  <a:effectLst/>
                  <a:uLnTx/>
                  <a:uFillTx/>
                  <a:latin typeface="MS UI Gothic"/>
                  <a:cs typeface="MS UI Gothic"/>
                </a:rPr>
                <a:t>●</a:t>
              </a:r>
              <a:r>
                <a:rPr kumimoji="0" sz="825" b="0" i="0" u="none" strike="noStrike" kern="0" cap="none" spc="517" normalizeH="0" baseline="-15151" noProof="0" dirty="0">
                  <a:ln>
                    <a:noFill/>
                  </a:ln>
                  <a:solidFill>
                    <a:prstClr val="black"/>
                  </a:solidFill>
                  <a:effectLst/>
                  <a:uLnTx/>
                  <a:uFillTx/>
                  <a:latin typeface="MS UI Gothic"/>
                  <a:cs typeface="MS UI Gothic"/>
                </a:rPr>
                <a:t> </a:t>
              </a: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198" name="object 73">
              <a:extLst>
                <a:ext uri="{FF2B5EF4-FFF2-40B4-BE49-F238E27FC236}">
                  <a16:creationId xmlns:a16="http://schemas.microsoft.com/office/drawing/2014/main" id="{C9735318-C3A8-4009-B986-F86129DB95D3}"/>
                </a:ext>
              </a:extLst>
            </p:cNvPr>
            <p:cNvSpPr txBox="1"/>
            <p:nvPr/>
          </p:nvSpPr>
          <p:spPr>
            <a:xfrm>
              <a:off x="1907287" y="1578751"/>
              <a:ext cx="488950" cy="111125"/>
            </a:xfrm>
            <a:prstGeom prst="rect">
              <a:avLst/>
            </a:prstGeom>
          </p:spPr>
          <p:txBody>
            <a:bodyPr vert="horz" wrap="square" lIns="0" tIns="13970" rIns="0" bIns="0" rtlCol="0">
              <a:spAutoFit/>
            </a:bodyPr>
            <a:lstStyle/>
            <a:p>
              <a:pPr marL="254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15" normalizeH="0" baseline="-10101" noProof="0" dirty="0">
                  <a:ln>
                    <a:noFill/>
                  </a:ln>
                  <a:solidFill>
                    <a:prstClr val="black"/>
                  </a:solidFill>
                  <a:effectLst/>
                  <a:uLnTx/>
                  <a:uFillTx/>
                  <a:latin typeface="MS UI Gothic"/>
                  <a:cs typeface="MS UI Gothic"/>
                </a:rPr>
                <a:t>● </a:t>
              </a:r>
              <a:r>
                <a:rPr kumimoji="0" sz="825" b="0" i="0" u="none" strike="noStrike" kern="0" cap="none" spc="-195" normalizeH="0" baseline="5050" noProof="0" dirty="0">
                  <a:ln>
                    <a:noFill/>
                  </a:ln>
                  <a:solidFill>
                    <a:prstClr val="black"/>
                  </a:solidFill>
                  <a:effectLst/>
                  <a:uLnTx/>
                  <a:uFillTx/>
                  <a:latin typeface="MS UI Gothic"/>
                  <a:cs typeface="MS UI Gothic"/>
                </a:rPr>
                <a:t>●</a:t>
              </a:r>
              <a:r>
                <a:rPr kumimoji="0" sz="550" b="0" i="0" u="none" strike="noStrike" kern="0" cap="none" spc="-130" normalizeH="0" baseline="0" noProof="0" dirty="0">
                  <a:ln>
                    <a:noFill/>
                  </a:ln>
                  <a:solidFill>
                    <a:prstClr val="black"/>
                  </a:solidFill>
                  <a:effectLst/>
                  <a:uLnTx/>
                  <a:uFillTx/>
                  <a:latin typeface="MS UI Gothic"/>
                  <a:cs typeface="MS UI Gothic"/>
                </a:rPr>
                <a:t>●</a:t>
              </a:r>
              <a:r>
                <a:rPr kumimoji="0" sz="825" b="0" i="0" u="none" strike="noStrike" kern="0" cap="none" spc="-195" normalizeH="0" baseline="5050" noProof="0" dirty="0">
                  <a:ln>
                    <a:noFill/>
                  </a:ln>
                  <a:solidFill>
                    <a:prstClr val="black"/>
                  </a:solidFill>
                  <a:effectLst/>
                  <a:uLnTx/>
                  <a:uFillTx/>
                  <a:latin typeface="MS UI Gothic"/>
                  <a:cs typeface="MS UI Gothic"/>
                </a:rPr>
                <a:t>●</a:t>
              </a:r>
              <a:r>
                <a:rPr kumimoji="0" sz="825" b="0" i="0" u="none" strike="noStrike" kern="0" cap="none" spc="-150" normalizeH="0" baseline="5050" noProof="0" dirty="0">
                  <a:ln>
                    <a:noFill/>
                  </a:ln>
                  <a:solidFill>
                    <a:prstClr val="black"/>
                  </a:solidFill>
                  <a:effectLst/>
                  <a:uLnTx/>
                  <a:uFillTx/>
                  <a:latin typeface="MS UI Gothic"/>
                  <a:cs typeface="MS UI Gothic"/>
                </a:rPr>
                <a:t> </a:t>
              </a:r>
              <a:r>
                <a:rPr kumimoji="0" sz="825" b="0" i="0" u="none" strike="noStrike" kern="0" cap="none" spc="-419" normalizeH="0" baseline="-20202" noProof="0" dirty="0">
                  <a:ln>
                    <a:noFill/>
                  </a:ln>
                  <a:solidFill>
                    <a:prstClr val="black"/>
                  </a:solidFill>
                  <a:effectLst/>
                  <a:uLnTx/>
                  <a:uFillTx/>
                  <a:latin typeface="MS UI Gothic"/>
                  <a:cs typeface="MS UI Gothic"/>
                </a:rPr>
                <a:t>●</a:t>
              </a:r>
              <a:r>
                <a:rPr kumimoji="0" sz="825" b="0" i="0" u="none" strike="noStrike" kern="0" cap="none" spc="-419" normalizeH="0" baseline="10101" noProof="0" dirty="0">
                  <a:ln>
                    <a:noFill/>
                  </a:ln>
                  <a:solidFill>
                    <a:prstClr val="black"/>
                  </a:solidFill>
                  <a:effectLst/>
                  <a:uLnTx/>
                  <a:uFillTx/>
                  <a:latin typeface="MS UI Gothic"/>
                  <a:cs typeface="MS UI Gothic"/>
                </a:rPr>
                <a:t>●</a:t>
              </a:r>
              <a:endParaRPr kumimoji="0" sz="825" b="0" i="0" u="none" strike="noStrike" kern="0" cap="none" spc="0" normalizeH="0" baseline="10101" noProof="0">
                <a:ln>
                  <a:noFill/>
                </a:ln>
                <a:solidFill>
                  <a:prstClr val="black"/>
                </a:solidFill>
                <a:effectLst/>
                <a:uLnTx/>
                <a:uFillTx/>
                <a:latin typeface="MS UI Gothic"/>
                <a:cs typeface="MS UI Gothic"/>
              </a:endParaRPr>
            </a:p>
          </p:txBody>
        </p:sp>
        <p:sp>
          <p:nvSpPr>
            <p:cNvPr id="199" name="object 74">
              <a:extLst>
                <a:ext uri="{FF2B5EF4-FFF2-40B4-BE49-F238E27FC236}">
                  <a16:creationId xmlns:a16="http://schemas.microsoft.com/office/drawing/2014/main" id="{F70F2BFB-05FF-4DED-B4FC-58F0EB9E001C}"/>
                </a:ext>
              </a:extLst>
            </p:cNvPr>
            <p:cNvSpPr txBox="1"/>
            <p:nvPr/>
          </p:nvSpPr>
          <p:spPr>
            <a:xfrm>
              <a:off x="2131288" y="1532655"/>
              <a:ext cx="273685" cy="111125"/>
            </a:xfrm>
            <a:prstGeom prst="rect">
              <a:avLst/>
            </a:prstGeom>
          </p:spPr>
          <p:txBody>
            <a:bodyPr vert="horz" wrap="square" lIns="0" tIns="13970" rIns="0" bIns="0" rtlCol="0">
              <a:spAutoFit/>
            </a:bodyPr>
            <a:lstStyle/>
            <a:p>
              <a:pPr marL="254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80" normalizeH="0" baseline="0" noProof="0" dirty="0">
                  <a:ln>
                    <a:noFill/>
                  </a:ln>
                  <a:solidFill>
                    <a:prstClr val="black"/>
                  </a:solidFill>
                  <a:effectLst/>
                  <a:uLnTx/>
                  <a:uFillTx/>
                  <a:latin typeface="MS UI Gothic"/>
                  <a:cs typeface="MS UI Gothic"/>
                </a:rPr>
                <a:t>●</a:t>
              </a:r>
              <a:r>
                <a:rPr kumimoji="0" sz="825" b="0" i="0" u="none" strike="noStrike" kern="0" cap="none" spc="-270" normalizeH="0" baseline="5050" noProof="0" dirty="0">
                  <a:ln>
                    <a:noFill/>
                  </a:ln>
                  <a:solidFill>
                    <a:prstClr val="black"/>
                  </a:solidFill>
                  <a:effectLst/>
                  <a:uLnTx/>
                  <a:uFillTx/>
                  <a:latin typeface="MS UI Gothic"/>
                  <a:cs typeface="MS UI Gothic"/>
                </a:rPr>
                <a:t>●</a:t>
              </a:r>
              <a:r>
                <a:rPr kumimoji="0" sz="825" b="0" i="0" u="none" strike="noStrike" kern="0" cap="none" spc="187" normalizeH="0" baseline="5050" noProof="0" dirty="0">
                  <a:ln>
                    <a:noFill/>
                  </a:ln>
                  <a:solidFill>
                    <a:prstClr val="black"/>
                  </a:solidFill>
                  <a:effectLst/>
                  <a:uLnTx/>
                  <a:uFillTx/>
                  <a:latin typeface="MS UI Gothic"/>
                  <a:cs typeface="MS UI Gothic"/>
                </a:rPr>
                <a:t> </a:t>
              </a: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200" name="object 75">
              <a:extLst>
                <a:ext uri="{FF2B5EF4-FFF2-40B4-BE49-F238E27FC236}">
                  <a16:creationId xmlns:a16="http://schemas.microsoft.com/office/drawing/2014/main" id="{8887F74C-57B5-4BBF-B25E-2E0CA3205464}"/>
                </a:ext>
              </a:extLst>
            </p:cNvPr>
            <p:cNvSpPr txBox="1"/>
            <p:nvPr/>
          </p:nvSpPr>
          <p:spPr>
            <a:xfrm>
              <a:off x="1057275" y="887085"/>
              <a:ext cx="71755" cy="111125"/>
            </a:xfrm>
            <a:prstGeom prst="rect">
              <a:avLst/>
            </a:prstGeom>
          </p:spPr>
          <p:txBody>
            <a:bodyPr vert="horz" wrap="square" lIns="0" tIns="13970" rIns="0" bIns="0" rtlCol="0">
              <a:spAutoFit/>
            </a:bodyPr>
            <a:lstStyle/>
            <a:p>
              <a:pPr marL="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201" name="object 76">
              <a:extLst>
                <a:ext uri="{FF2B5EF4-FFF2-40B4-BE49-F238E27FC236}">
                  <a16:creationId xmlns:a16="http://schemas.microsoft.com/office/drawing/2014/main" id="{D71E8B88-07C1-49F4-8CEC-DF2F83EC4626}"/>
                </a:ext>
              </a:extLst>
            </p:cNvPr>
            <p:cNvSpPr txBox="1"/>
            <p:nvPr/>
          </p:nvSpPr>
          <p:spPr>
            <a:xfrm>
              <a:off x="1022097" y="1152623"/>
              <a:ext cx="251460"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r>
                <a:rPr kumimoji="0" sz="550" b="0" i="0" u="none" strike="noStrike" kern="0" cap="none" spc="35" normalizeH="0" baseline="0" noProof="0" dirty="0">
                  <a:ln>
                    <a:noFill/>
                  </a:ln>
                  <a:solidFill>
                    <a:prstClr val="black"/>
                  </a:solidFill>
                  <a:effectLst/>
                  <a:uLnTx/>
                  <a:uFillTx/>
                  <a:latin typeface="MS UI Gothic"/>
                  <a:cs typeface="MS UI Gothic"/>
                </a:rPr>
                <a:t> </a:t>
              </a:r>
              <a:r>
                <a:rPr kumimoji="0" sz="825" b="0" i="0" u="none" strike="noStrike" kern="0" cap="none" spc="15" normalizeH="0" baseline="-20202" noProof="0" dirty="0">
                  <a:ln>
                    <a:noFill/>
                  </a:ln>
                  <a:solidFill>
                    <a:prstClr val="black"/>
                  </a:solidFill>
                  <a:effectLst/>
                  <a:uLnTx/>
                  <a:uFillTx/>
                  <a:latin typeface="MS UI Gothic"/>
                  <a:cs typeface="MS UI Gothic"/>
                </a:rPr>
                <a:t>●</a:t>
              </a:r>
              <a:endParaRPr kumimoji="0" sz="825" b="0" i="0" u="none" strike="noStrike" kern="0" cap="none" spc="0" normalizeH="0" baseline="-20202" noProof="0">
                <a:ln>
                  <a:noFill/>
                </a:ln>
                <a:solidFill>
                  <a:prstClr val="black"/>
                </a:solidFill>
                <a:effectLst/>
                <a:uLnTx/>
                <a:uFillTx/>
                <a:latin typeface="MS UI Gothic"/>
                <a:cs typeface="MS UI Gothic"/>
              </a:endParaRPr>
            </a:p>
          </p:txBody>
        </p:sp>
        <p:sp>
          <p:nvSpPr>
            <p:cNvPr id="202" name="object 77">
              <a:extLst>
                <a:ext uri="{FF2B5EF4-FFF2-40B4-BE49-F238E27FC236}">
                  <a16:creationId xmlns:a16="http://schemas.microsoft.com/office/drawing/2014/main" id="{E2CE04F9-AA6C-4101-9BF6-2137084E233D}"/>
                </a:ext>
              </a:extLst>
            </p:cNvPr>
            <p:cNvSpPr txBox="1"/>
            <p:nvPr/>
          </p:nvSpPr>
          <p:spPr>
            <a:xfrm>
              <a:off x="989180" y="1332522"/>
              <a:ext cx="431800"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30" normalizeH="0" baseline="15151" noProof="0" dirty="0">
                  <a:ln>
                    <a:noFill/>
                  </a:ln>
                  <a:solidFill>
                    <a:prstClr val="black"/>
                  </a:solidFill>
                  <a:effectLst/>
                  <a:uLnTx/>
                  <a:uFillTx/>
                  <a:latin typeface="MS UI Gothic"/>
                  <a:cs typeface="MS UI Gothic"/>
                </a:rPr>
                <a:t>●</a:t>
              </a:r>
              <a:r>
                <a:rPr kumimoji="0" sz="825" b="0" i="0" u="none" strike="noStrike" kern="0" cap="none" spc="-30" normalizeH="0" baseline="5050" noProof="0" dirty="0">
                  <a:ln>
                    <a:noFill/>
                  </a:ln>
                  <a:solidFill>
                    <a:prstClr val="black"/>
                  </a:solidFill>
                  <a:effectLst/>
                  <a:uLnTx/>
                  <a:uFillTx/>
                  <a:latin typeface="MS UI Gothic"/>
                  <a:cs typeface="MS UI Gothic"/>
                </a:rPr>
                <a:t>●</a:t>
              </a:r>
              <a:r>
                <a:rPr kumimoji="0" sz="825" b="0" i="0" u="none" strike="noStrike" kern="0" cap="none" spc="44" normalizeH="0" baseline="5050" noProof="0" dirty="0">
                  <a:ln>
                    <a:noFill/>
                  </a:ln>
                  <a:solidFill>
                    <a:prstClr val="black"/>
                  </a:solidFill>
                  <a:effectLst/>
                  <a:uLnTx/>
                  <a:uFillTx/>
                  <a:latin typeface="MS UI Gothic"/>
                  <a:cs typeface="MS UI Gothic"/>
                </a:rPr>
                <a:t> </a:t>
              </a:r>
              <a:r>
                <a:rPr kumimoji="0" sz="825" b="0" i="0" u="none" strike="noStrike" kern="0" cap="none" spc="-165" normalizeH="0" baseline="-15151" noProof="0" dirty="0">
                  <a:ln>
                    <a:noFill/>
                  </a:ln>
                  <a:solidFill>
                    <a:prstClr val="black"/>
                  </a:solidFill>
                  <a:effectLst/>
                  <a:uLnTx/>
                  <a:uFillTx/>
                  <a:latin typeface="MS UI Gothic"/>
                  <a:cs typeface="MS UI Gothic"/>
                </a:rPr>
                <a:t>●</a:t>
              </a:r>
              <a:r>
                <a:rPr kumimoji="0" sz="825" b="0" i="0" u="none" strike="noStrike" kern="0" cap="none" spc="-165" normalizeH="0" baseline="-10101" noProof="0" dirty="0">
                  <a:ln>
                    <a:noFill/>
                  </a:ln>
                  <a:solidFill>
                    <a:prstClr val="black"/>
                  </a:solidFill>
                  <a:effectLst/>
                  <a:uLnTx/>
                  <a:uFillTx/>
                  <a:latin typeface="MS UI Gothic"/>
                  <a:cs typeface="MS UI Gothic"/>
                </a:rPr>
                <a:t>●</a:t>
              </a:r>
              <a:r>
                <a:rPr kumimoji="0" sz="550" b="0" i="0" u="none" strike="noStrike" kern="0" cap="none" spc="-1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203" name="object 78">
              <a:extLst>
                <a:ext uri="{FF2B5EF4-FFF2-40B4-BE49-F238E27FC236}">
                  <a16:creationId xmlns:a16="http://schemas.microsoft.com/office/drawing/2014/main" id="{DA02DA1A-202D-4461-9937-992E116689E3}"/>
                </a:ext>
              </a:extLst>
            </p:cNvPr>
            <p:cNvSpPr txBox="1"/>
            <p:nvPr/>
          </p:nvSpPr>
          <p:spPr>
            <a:xfrm>
              <a:off x="3004295" y="1375555"/>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204" name="object 79">
              <a:extLst>
                <a:ext uri="{FF2B5EF4-FFF2-40B4-BE49-F238E27FC236}">
                  <a16:creationId xmlns:a16="http://schemas.microsoft.com/office/drawing/2014/main" id="{0EBFED8A-ACC2-4DD0-923B-096E07A0BB22}"/>
                </a:ext>
              </a:extLst>
            </p:cNvPr>
            <p:cNvSpPr txBox="1"/>
            <p:nvPr/>
          </p:nvSpPr>
          <p:spPr>
            <a:xfrm>
              <a:off x="913944" y="1428491"/>
              <a:ext cx="685800"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200" normalizeH="0" baseline="0" noProof="0" dirty="0">
                  <a:ln>
                    <a:noFill/>
                  </a:ln>
                  <a:solidFill>
                    <a:prstClr val="black"/>
                  </a:solidFill>
                  <a:effectLst/>
                  <a:uLnTx/>
                  <a:uFillTx/>
                  <a:latin typeface="MS UI Gothic"/>
                  <a:cs typeface="MS UI Gothic"/>
                </a:rPr>
                <a:t>●</a:t>
              </a:r>
              <a:r>
                <a:rPr kumimoji="0" sz="825" b="0" i="0" u="none" strike="noStrike" kern="0" cap="none" spc="-300" normalizeH="0" baseline="5050" noProof="0" dirty="0">
                  <a:ln>
                    <a:noFill/>
                  </a:ln>
                  <a:solidFill>
                    <a:prstClr val="black"/>
                  </a:solidFill>
                  <a:effectLst/>
                  <a:uLnTx/>
                  <a:uFillTx/>
                  <a:latin typeface="MS UI Gothic"/>
                  <a:cs typeface="MS UI Gothic"/>
                </a:rPr>
                <a:t>●</a:t>
              </a:r>
              <a:r>
                <a:rPr kumimoji="0" sz="825" b="0" i="0" u="none" strike="noStrike" kern="0" cap="none" spc="-37" normalizeH="0" baseline="5050" noProof="0" dirty="0">
                  <a:ln>
                    <a:noFill/>
                  </a:ln>
                  <a:solidFill>
                    <a:prstClr val="black"/>
                  </a:solidFill>
                  <a:effectLst/>
                  <a:uLnTx/>
                  <a:uFillTx/>
                  <a:latin typeface="MS UI Gothic"/>
                  <a:cs typeface="MS UI Gothic"/>
                </a:rPr>
                <a:t> </a:t>
              </a:r>
              <a:r>
                <a:rPr kumimoji="0" sz="550" b="0" i="0" u="none" strike="noStrike" kern="0" cap="none" spc="-105" normalizeH="0" baseline="0" noProof="0" dirty="0">
                  <a:ln>
                    <a:noFill/>
                  </a:ln>
                  <a:solidFill>
                    <a:prstClr val="black"/>
                  </a:solidFill>
                  <a:effectLst/>
                  <a:uLnTx/>
                  <a:uFillTx/>
                  <a:latin typeface="MS UI Gothic"/>
                  <a:cs typeface="MS UI Gothic"/>
                </a:rPr>
                <a:t>●</a:t>
              </a:r>
              <a:r>
                <a:rPr kumimoji="0" sz="825" b="0" i="0" u="none" strike="noStrike" kern="0" cap="none" spc="-157" normalizeH="0" baseline="10101" noProof="0" dirty="0">
                  <a:ln>
                    <a:noFill/>
                  </a:ln>
                  <a:solidFill>
                    <a:prstClr val="black"/>
                  </a:solidFill>
                  <a:effectLst/>
                  <a:uLnTx/>
                  <a:uFillTx/>
                  <a:latin typeface="MS UI Gothic"/>
                  <a:cs typeface="MS UI Gothic"/>
                </a:rPr>
                <a:t>●</a:t>
              </a:r>
              <a:r>
                <a:rPr kumimoji="0" sz="825" b="0" i="0" u="none" strike="noStrike" kern="0" cap="none" spc="-157" normalizeH="0" baseline="-15151" noProof="0" dirty="0">
                  <a:ln>
                    <a:noFill/>
                  </a:ln>
                  <a:solidFill>
                    <a:prstClr val="black"/>
                  </a:solidFill>
                  <a:effectLst/>
                  <a:uLnTx/>
                  <a:uFillTx/>
                  <a:latin typeface="MS UI Gothic"/>
                  <a:cs typeface="MS UI Gothic"/>
                </a:rPr>
                <a:t>●</a:t>
              </a:r>
              <a:r>
                <a:rPr kumimoji="0" sz="825" b="0" i="0" u="none" strike="noStrike" kern="0" cap="none" spc="-157" normalizeH="0" baseline="-5050" noProof="0" dirty="0">
                  <a:ln>
                    <a:noFill/>
                  </a:ln>
                  <a:solidFill>
                    <a:prstClr val="black"/>
                  </a:solidFill>
                  <a:effectLst/>
                  <a:uLnTx/>
                  <a:uFillTx/>
                  <a:latin typeface="MS UI Gothic"/>
                  <a:cs typeface="MS UI Gothic"/>
                </a:rPr>
                <a:t>● </a:t>
              </a:r>
              <a:r>
                <a:rPr kumimoji="0" sz="825" b="0" i="0" u="none" strike="noStrike" kern="0" cap="none" spc="15" normalizeH="0" baseline="15151" noProof="0" dirty="0">
                  <a:ln>
                    <a:noFill/>
                  </a:ln>
                  <a:solidFill>
                    <a:prstClr val="black"/>
                  </a:solidFill>
                  <a:effectLst/>
                  <a:uLnTx/>
                  <a:uFillTx/>
                  <a:latin typeface="MS UI Gothic"/>
                  <a:cs typeface="MS UI Gothic"/>
                </a:rPr>
                <a:t>●</a:t>
              </a:r>
              <a:r>
                <a:rPr kumimoji="0" sz="825" b="0" i="0" u="none" strike="noStrike" kern="0" cap="none" spc="104" normalizeH="0" baseline="15151" noProof="0" dirty="0">
                  <a:ln>
                    <a:noFill/>
                  </a:ln>
                  <a:solidFill>
                    <a:prstClr val="black"/>
                  </a:solidFill>
                  <a:effectLst/>
                  <a:uLnTx/>
                  <a:uFillTx/>
                  <a:latin typeface="MS UI Gothic"/>
                  <a:cs typeface="MS UI Gothic"/>
                </a:rPr>
                <a:t> </a:t>
              </a:r>
              <a:r>
                <a:rPr kumimoji="0" sz="825" b="0" i="0" u="none" strike="noStrike" kern="0" cap="none" spc="-89" normalizeH="0" baseline="5050" noProof="0" dirty="0">
                  <a:ln>
                    <a:noFill/>
                  </a:ln>
                  <a:solidFill>
                    <a:prstClr val="black"/>
                  </a:solidFill>
                  <a:effectLst/>
                  <a:uLnTx/>
                  <a:uFillTx/>
                  <a:latin typeface="MS UI Gothic"/>
                  <a:cs typeface="MS UI Gothic"/>
                </a:rPr>
                <a:t>●</a:t>
              </a:r>
              <a:r>
                <a:rPr kumimoji="0" sz="825" b="0" i="0" u="none" strike="noStrike" kern="0" cap="none" spc="-89" normalizeH="0" baseline="15151" noProof="0" dirty="0">
                  <a:ln>
                    <a:noFill/>
                  </a:ln>
                  <a:solidFill>
                    <a:prstClr val="black"/>
                  </a:solidFill>
                  <a:effectLst/>
                  <a:uLnTx/>
                  <a:uFillTx/>
                  <a:latin typeface="MS UI Gothic"/>
                  <a:cs typeface="MS UI Gothic"/>
                </a:rPr>
                <a:t>●</a:t>
              </a:r>
              <a:endParaRPr kumimoji="0" sz="825" b="0" i="0" u="none" strike="noStrike" kern="0" cap="none" spc="0" normalizeH="0" baseline="15151" noProof="0">
                <a:ln>
                  <a:noFill/>
                </a:ln>
                <a:solidFill>
                  <a:prstClr val="black"/>
                </a:solidFill>
                <a:effectLst/>
                <a:uLnTx/>
                <a:uFillTx/>
                <a:latin typeface="MS UI Gothic"/>
                <a:cs typeface="MS UI Gothic"/>
              </a:endParaRPr>
            </a:p>
          </p:txBody>
        </p:sp>
        <p:sp>
          <p:nvSpPr>
            <p:cNvPr id="205" name="object 80">
              <a:extLst>
                <a:ext uri="{FF2B5EF4-FFF2-40B4-BE49-F238E27FC236}">
                  <a16:creationId xmlns:a16="http://schemas.microsoft.com/office/drawing/2014/main" id="{C1FD6D2F-B31C-453A-8481-3BB8D38DD752}"/>
                </a:ext>
              </a:extLst>
            </p:cNvPr>
            <p:cNvSpPr txBox="1"/>
            <p:nvPr/>
          </p:nvSpPr>
          <p:spPr>
            <a:xfrm>
              <a:off x="855771" y="1253295"/>
              <a:ext cx="246379"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r>
                <a:rPr kumimoji="0" sz="550" b="0" i="0" u="none" strike="noStrike" kern="0" cap="none" spc="125" normalizeH="0" baseline="0" noProof="0" dirty="0">
                  <a:ln>
                    <a:noFill/>
                  </a:ln>
                  <a:solidFill>
                    <a:prstClr val="black"/>
                  </a:solidFill>
                  <a:effectLst/>
                  <a:uLnTx/>
                  <a:uFillTx/>
                  <a:latin typeface="MS UI Gothic"/>
                  <a:cs typeface="MS UI Gothic"/>
                </a:rPr>
                <a:t> </a:t>
              </a:r>
              <a:r>
                <a:rPr kumimoji="0" sz="550" b="0" i="0" u="none" strike="noStrike" kern="0" cap="none" spc="-39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206" name="object 81">
              <a:extLst>
                <a:ext uri="{FF2B5EF4-FFF2-40B4-BE49-F238E27FC236}">
                  <a16:creationId xmlns:a16="http://schemas.microsoft.com/office/drawing/2014/main" id="{8C07E88A-EB56-4AFB-83C5-C9500D4EF732}"/>
                </a:ext>
              </a:extLst>
            </p:cNvPr>
            <p:cNvSpPr txBox="1"/>
            <p:nvPr/>
          </p:nvSpPr>
          <p:spPr>
            <a:xfrm>
              <a:off x="929885" y="1614802"/>
              <a:ext cx="1026794" cy="111125"/>
            </a:xfrm>
            <a:prstGeom prst="rect">
              <a:avLst/>
            </a:prstGeom>
          </p:spPr>
          <p:txBody>
            <a:bodyPr vert="horz" wrap="square" lIns="0" tIns="13970" rIns="0" bIns="0" rtlCol="0">
              <a:spAutoFit/>
            </a:bodyPr>
            <a:lstStyle/>
            <a:p>
              <a:pPr marL="50800" marR="0" lvl="0" indent="0" defTabSz="914400" eaLnBrk="1" fontAlgn="auto" latinLnBrk="0" hangingPunct="1">
                <a:lnSpc>
                  <a:spcPct val="100000"/>
                </a:lnSpc>
                <a:spcBef>
                  <a:spcPts val="110"/>
                </a:spcBef>
                <a:spcAft>
                  <a:spcPts val="0"/>
                </a:spcAft>
                <a:buClrTx/>
                <a:buSzTx/>
                <a:buFontTx/>
                <a:buNone/>
                <a:tabLst>
                  <a:tab pos="704850" algn="l"/>
                </a:tabLst>
                <a:defRPr/>
              </a:pPr>
              <a:r>
                <a:rPr kumimoji="0" sz="825" b="0" i="0" u="none" strike="noStrike" kern="0" cap="none" spc="-315" normalizeH="0" baseline="15151" noProof="0" dirty="0">
                  <a:ln>
                    <a:noFill/>
                  </a:ln>
                  <a:solidFill>
                    <a:prstClr val="black"/>
                  </a:solidFill>
                  <a:effectLst/>
                  <a:uLnTx/>
                  <a:uFillTx/>
                  <a:latin typeface="MS UI Gothic"/>
                  <a:cs typeface="MS UI Gothic"/>
                </a:rPr>
                <a:t>●</a:t>
              </a:r>
              <a:r>
                <a:rPr kumimoji="0" sz="825" b="0" i="0" u="none" strike="noStrike" kern="0" cap="none" spc="-315" normalizeH="0" baseline="10101" noProof="0" dirty="0">
                  <a:ln>
                    <a:noFill/>
                  </a:ln>
                  <a:solidFill>
                    <a:prstClr val="black"/>
                  </a:solidFill>
                  <a:effectLst/>
                  <a:uLnTx/>
                  <a:uFillTx/>
                  <a:latin typeface="MS UI Gothic"/>
                  <a:cs typeface="MS UI Gothic"/>
                </a:rPr>
                <a:t>●</a:t>
              </a:r>
              <a:r>
                <a:rPr kumimoji="0" sz="825" b="0" i="0" u="none" strike="noStrike" kern="0" cap="none" spc="-315" normalizeH="0" baseline="20202" noProof="0" dirty="0">
                  <a:ln>
                    <a:noFill/>
                  </a:ln>
                  <a:solidFill>
                    <a:prstClr val="black"/>
                  </a:solidFill>
                  <a:effectLst/>
                  <a:uLnTx/>
                  <a:uFillTx/>
                  <a:latin typeface="MS UI Gothic"/>
                  <a:cs typeface="MS UI Gothic"/>
                </a:rPr>
                <a:t>●</a:t>
              </a:r>
              <a:r>
                <a:rPr kumimoji="0" sz="825" b="0" i="0" u="none" strike="noStrike" kern="0" cap="none" spc="-315" normalizeH="0" baseline="30303" noProof="0" dirty="0">
                  <a:ln>
                    <a:noFill/>
                  </a:ln>
                  <a:solidFill>
                    <a:prstClr val="black"/>
                  </a:solidFill>
                  <a:effectLst/>
                  <a:uLnTx/>
                  <a:uFillTx/>
                  <a:latin typeface="MS UI Gothic"/>
                  <a:cs typeface="MS UI Gothic"/>
                </a:rPr>
                <a:t>●</a:t>
              </a:r>
              <a:r>
                <a:rPr kumimoji="0" sz="825" b="0" i="0" u="none" strike="noStrike" kern="0" cap="none" spc="315" normalizeH="0" baseline="30303" noProof="0" dirty="0">
                  <a:ln>
                    <a:noFill/>
                  </a:ln>
                  <a:solidFill>
                    <a:prstClr val="black"/>
                  </a:solidFill>
                  <a:effectLst/>
                  <a:uLnTx/>
                  <a:uFillTx/>
                  <a:latin typeface="MS UI Gothic"/>
                  <a:cs typeface="MS UI Gothic"/>
                </a:rPr>
                <a:t> </a:t>
              </a:r>
              <a:r>
                <a:rPr kumimoji="0" sz="825" b="0" i="0" u="none" strike="noStrike" kern="0" cap="none" spc="-112" normalizeH="0" baseline="10101" noProof="0" dirty="0">
                  <a:ln>
                    <a:noFill/>
                  </a:ln>
                  <a:solidFill>
                    <a:prstClr val="black"/>
                  </a:solidFill>
                  <a:effectLst/>
                  <a:uLnTx/>
                  <a:uFillTx/>
                  <a:latin typeface="MS UI Gothic"/>
                  <a:cs typeface="MS UI Gothic"/>
                </a:rPr>
                <a:t>●</a:t>
              </a:r>
              <a:r>
                <a:rPr kumimoji="0" sz="825" b="0" i="0" u="none" strike="noStrike" kern="0" cap="none" spc="-112" normalizeH="0" baseline="15151" noProof="0" dirty="0">
                  <a:ln>
                    <a:noFill/>
                  </a:ln>
                  <a:solidFill>
                    <a:prstClr val="black"/>
                  </a:solidFill>
                  <a:effectLst/>
                  <a:uLnTx/>
                  <a:uFillTx/>
                  <a:latin typeface="MS UI Gothic"/>
                  <a:cs typeface="MS UI Gothic"/>
                </a:rPr>
                <a:t>●</a:t>
              </a:r>
              <a:r>
                <a:rPr kumimoji="0" sz="825" b="0" i="0" u="none" strike="noStrike" kern="0" cap="none" spc="-112" normalizeH="0" baseline="10101" noProof="0" dirty="0">
                  <a:ln>
                    <a:noFill/>
                  </a:ln>
                  <a:solidFill>
                    <a:prstClr val="black"/>
                  </a:solidFill>
                  <a:effectLst/>
                  <a:uLnTx/>
                  <a:uFillTx/>
                  <a:latin typeface="MS UI Gothic"/>
                  <a:cs typeface="MS UI Gothic"/>
                </a:rPr>
                <a:t>● </a:t>
              </a:r>
              <a:r>
                <a:rPr kumimoji="0" sz="825" b="0" i="0" u="none" strike="noStrike" kern="0" cap="none" spc="-30" normalizeH="0" baseline="10101" noProof="0" dirty="0">
                  <a:ln>
                    <a:noFill/>
                  </a:ln>
                  <a:solidFill>
                    <a:prstClr val="black"/>
                  </a:solidFill>
                  <a:effectLst/>
                  <a:uLnTx/>
                  <a:uFillTx/>
                  <a:latin typeface="MS UI Gothic"/>
                  <a:cs typeface="MS UI Gothic"/>
                </a:rPr>
                <a:t> </a:t>
              </a:r>
              <a:r>
                <a:rPr kumimoji="0" sz="825" b="0" i="0" u="none" strike="noStrike" kern="0" cap="none" spc="15" normalizeH="0" baseline="40404" noProof="0" dirty="0">
                  <a:ln>
                    <a:noFill/>
                  </a:ln>
                  <a:solidFill>
                    <a:prstClr val="black"/>
                  </a:solidFill>
                  <a:effectLst/>
                  <a:uLnTx/>
                  <a:uFillTx/>
                  <a:latin typeface="MS UI Gothic"/>
                  <a:cs typeface="MS UI Gothic"/>
                </a:rPr>
                <a:t>●</a:t>
              </a:r>
              <a:r>
                <a:rPr kumimoji="0" sz="825" b="0" i="0" u="none" strike="noStrike" kern="0" cap="none" spc="15" normalizeH="0" baseline="40404" noProof="0" dirty="0">
                  <a:ln>
                    <a:noFill/>
                  </a:ln>
                  <a:solidFill>
                    <a:prstClr val="black"/>
                  </a:solidFill>
                  <a:effectLst/>
                  <a:uLnTx/>
                  <a:uFillTx/>
                  <a:latin typeface="Times New Roman"/>
                  <a:cs typeface="Times New Roman"/>
                </a:rPr>
                <a:t>	</a:t>
              </a:r>
              <a:r>
                <a:rPr kumimoji="0" sz="825" b="0" i="0" u="none" strike="noStrike" kern="0" cap="none" spc="-277" normalizeH="0" baseline="35353" noProof="0" dirty="0">
                  <a:ln>
                    <a:noFill/>
                  </a:ln>
                  <a:solidFill>
                    <a:prstClr val="black"/>
                  </a:solidFill>
                  <a:effectLst/>
                  <a:uLnTx/>
                  <a:uFillTx/>
                  <a:latin typeface="MS UI Gothic"/>
                  <a:cs typeface="MS UI Gothic"/>
                </a:rPr>
                <a:t>●</a:t>
              </a:r>
              <a:r>
                <a:rPr kumimoji="0" sz="825" b="0" i="0" u="none" strike="noStrike" kern="0" cap="none" spc="-277" normalizeH="0" baseline="5050" noProof="0" dirty="0">
                  <a:ln>
                    <a:noFill/>
                  </a:ln>
                  <a:solidFill>
                    <a:prstClr val="black"/>
                  </a:solidFill>
                  <a:effectLst/>
                  <a:uLnTx/>
                  <a:uFillTx/>
                  <a:latin typeface="MS UI Gothic"/>
                  <a:cs typeface="MS UI Gothic"/>
                </a:rPr>
                <a:t>●</a:t>
              </a:r>
              <a:r>
                <a:rPr kumimoji="0" sz="825" b="0" i="0" u="none" strike="noStrike" kern="0" cap="none" spc="-277" normalizeH="0" baseline="10101" noProof="0" dirty="0">
                  <a:ln>
                    <a:noFill/>
                  </a:ln>
                  <a:solidFill>
                    <a:prstClr val="black"/>
                  </a:solidFill>
                  <a:effectLst/>
                  <a:uLnTx/>
                  <a:uFillTx/>
                  <a:latin typeface="MS UI Gothic"/>
                  <a:cs typeface="MS UI Gothic"/>
                </a:rPr>
                <a:t>●</a:t>
              </a:r>
              <a:r>
                <a:rPr kumimoji="0" sz="825" b="0" i="0" u="none" strike="noStrike" kern="0" cap="none" spc="-277" normalizeH="0" baseline="15151" noProof="0" dirty="0">
                  <a:ln>
                    <a:noFill/>
                  </a:ln>
                  <a:solidFill>
                    <a:prstClr val="black"/>
                  </a:solidFill>
                  <a:effectLst/>
                  <a:uLnTx/>
                  <a:uFillTx/>
                  <a:latin typeface="MS UI Gothic"/>
                  <a:cs typeface="MS UI Gothic"/>
                </a:rPr>
                <a:t>●</a:t>
              </a:r>
              <a:r>
                <a:rPr kumimoji="0" sz="825" b="0" i="0" u="none" strike="noStrike" kern="0" cap="none" spc="-277" normalizeH="0" baseline="5050" noProof="0" dirty="0">
                  <a:ln>
                    <a:noFill/>
                  </a:ln>
                  <a:solidFill>
                    <a:prstClr val="black"/>
                  </a:solidFill>
                  <a:effectLst/>
                  <a:uLnTx/>
                  <a:uFillTx/>
                  <a:latin typeface="MS UI Gothic"/>
                  <a:cs typeface="MS UI Gothic"/>
                </a:rPr>
                <a:t>●</a:t>
              </a:r>
              <a:r>
                <a:rPr kumimoji="0" sz="550" b="0" i="0" u="none" strike="noStrike" kern="0" cap="none" spc="-185"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207" name="object 82">
              <a:extLst>
                <a:ext uri="{FF2B5EF4-FFF2-40B4-BE49-F238E27FC236}">
                  <a16:creationId xmlns:a16="http://schemas.microsoft.com/office/drawing/2014/main" id="{E392609A-C8E8-4E5C-A90E-FA91926A99A4}"/>
                </a:ext>
              </a:extLst>
            </p:cNvPr>
            <p:cNvSpPr txBox="1"/>
            <p:nvPr/>
          </p:nvSpPr>
          <p:spPr>
            <a:xfrm>
              <a:off x="959969" y="1558232"/>
              <a:ext cx="724535"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 </a:t>
              </a:r>
              <a:r>
                <a:rPr kumimoji="0" sz="825" b="0" i="0" u="none" strike="noStrike" kern="0" cap="none" spc="15" normalizeH="0" baseline="10101" noProof="0" dirty="0">
                  <a:ln>
                    <a:noFill/>
                  </a:ln>
                  <a:solidFill>
                    <a:prstClr val="black"/>
                  </a:solidFill>
                  <a:effectLst/>
                  <a:uLnTx/>
                  <a:uFillTx/>
                  <a:latin typeface="MS UI Gothic"/>
                  <a:cs typeface="MS UI Gothic"/>
                </a:rPr>
                <a:t>●</a:t>
              </a:r>
              <a:r>
                <a:rPr kumimoji="0" sz="825" b="0" i="0" u="none" strike="noStrike" kern="0" cap="none" spc="-217" normalizeH="0" baseline="10101" noProof="0" dirty="0">
                  <a:ln>
                    <a:noFill/>
                  </a:ln>
                  <a:solidFill>
                    <a:prstClr val="black"/>
                  </a:solidFill>
                  <a:effectLst/>
                  <a:uLnTx/>
                  <a:uFillTx/>
                  <a:latin typeface="MS UI Gothic"/>
                  <a:cs typeface="MS UI Gothic"/>
                </a:rPr>
                <a:t> </a:t>
              </a:r>
              <a:r>
                <a:rPr kumimoji="0" sz="825" b="0" i="0" u="none" strike="noStrike" kern="0" cap="none" spc="-367" normalizeH="0" baseline="15151" noProof="0" dirty="0">
                  <a:ln>
                    <a:noFill/>
                  </a:ln>
                  <a:solidFill>
                    <a:prstClr val="black"/>
                  </a:solidFill>
                  <a:effectLst/>
                  <a:uLnTx/>
                  <a:uFillTx/>
                  <a:latin typeface="MS UI Gothic"/>
                  <a:cs typeface="MS UI Gothic"/>
                </a:rPr>
                <a:t>●</a:t>
              </a:r>
              <a:r>
                <a:rPr kumimoji="0" sz="825" b="0" i="0" u="none" strike="noStrike" kern="0" cap="none" spc="-367" normalizeH="0" baseline="-5050" noProof="0" dirty="0">
                  <a:ln>
                    <a:noFill/>
                  </a:ln>
                  <a:solidFill>
                    <a:prstClr val="black"/>
                  </a:solidFill>
                  <a:effectLst/>
                  <a:uLnTx/>
                  <a:uFillTx/>
                  <a:latin typeface="MS UI Gothic"/>
                  <a:cs typeface="MS UI Gothic"/>
                </a:rPr>
                <a:t>●</a:t>
              </a:r>
              <a:r>
                <a:rPr kumimoji="0" sz="825" b="0" i="0" u="none" strike="noStrike" kern="0" cap="none" spc="-367" normalizeH="0" baseline="5050" noProof="0" dirty="0">
                  <a:ln>
                    <a:noFill/>
                  </a:ln>
                  <a:solidFill>
                    <a:prstClr val="black"/>
                  </a:solidFill>
                  <a:effectLst/>
                  <a:uLnTx/>
                  <a:uFillTx/>
                  <a:latin typeface="MS UI Gothic"/>
                  <a:cs typeface="MS UI Gothic"/>
                </a:rPr>
                <a:t>●</a:t>
              </a:r>
              <a:r>
                <a:rPr kumimoji="0" sz="825" b="0" i="0" u="none" strike="noStrike" kern="0" cap="none" spc="-367" normalizeH="0" baseline="-5050" noProof="0" dirty="0">
                  <a:ln>
                    <a:noFill/>
                  </a:ln>
                  <a:solidFill>
                    <a:prstClr val="black"/>
                  </a:solidFill>
                  <a:effectLst/>
                  <a:uLnTx/>
                  <a:uFillTx/>
                  <a:latin typeface="MS UI Gothic"/>
                  <a:cs typeface="MS UI Gothic"/>
                </a:rPr>
                <a:t>●</a:t>
              </a:r>
              <a:r>
                <a:rPr kumimoji="0" sz="825" b="0" i="0" u="none" strike="noStrike" kern="0" cap="none" spc="-157" normalizeH="0" baseline="-5050" noProof="0" dirty="0">
                  <a:ln>
                    <a:noFill/>
                  </a:ln>
                  <a:solidFill>
                    <a:prstClr val="black"/>
                  </a:solidFill>
                  <a:effectLst/>
                  <a:uLnTx/>
                  <a:uFillTx/>
                  <a:latin typeface="MS UI Gothic"/>
                  <a:cs typeface="MS UI Gothic"/>
                </a:rPr>
                <a:t> </a:t>
              </a:r>
              <a:r>
                <a:rPr kumimoji="0" sz="825" b="0" i="0" u="none" strike="noStrike" kern="0" cap="none" spc="-254" normalizeH="0" baseline="10101" noProof="0" dirty="0">
                  <a:ln>
                    <a:noFill/>
                  </a:ln>
                  <a:solidFill>
                    <a:prstClr val="black"/>
                  </a:solidFill>
                  <a:effectLst/>
                  <a:uLnTx/>
                  <a:uFillTx/>
                  <a:latin typeface="MS UI Gothic"/>
                  <a:cs typeface="MS UI Gothic"/>
                </a:rPr>
                <a:t>●</a:t>
              </a:r>
              <a:r>
                <a:rPr kumimoji="0" sz="825" b="0" i="0" u="none" strike="noStrike" kern="0" cap="none" spc="-254" normalizeH="0" baseline="25252" noProof="0" dirty="0">
                  <a:ln>
                    <a:noFill/>
                  </a:ln>
                  <a:solidFill>
                    <a:prstClr val="black"/>
                  </a:solidFill>
                  <a:effectLst/>
                  <a:uLnTx/>
                  <a:uFillTx/>
                  <a:latin typeface="MS UI Gothic"/>
                  <a:cs typeface="MS UI Gothic"/>
                </a:rPr>
                <a:t>●</a:t>
              </a:r>
              <a:r>
                <a:rPr kumimoji="0" sz="825" b="0" i="0" u="none" strike="noStrike" kern="0" cap="none" spc="112" normalizeH="0" baseline="25252" noProof="0" dirty="0">
                  <a:ln>
                    <a:noFill/>
                  </a:ln>
                  <a:solidFill>
                    <a:prstClr val="black"/>
                  </a:solidFill>
                  <a:effectLst/>
                  <a:uLnTx/>
                  <a:uFillTx/>
                  <a:latin typeface="MS UI Gothic"/>
                  <a:cs typeface="MS UI Gothic"/>
                </a:rPr>
                <a:t> </a:t>
              </a:r>
              <a:r>
                <a:rPr kumimoji="0" sz="825" b="0" i="0" u="none" strike="noStrike" kern="0" cap="none" spc="-487" normalizeH="0" baseline="-5050" noProof="0" dirty="0">
                  <a:ln>
                    <a:noFill/>
                  </a:ln>
                  <a:solidFill>
                    <a:prstClr val="black"/>
                  </a:solidFill>
                  <a:effectLst/>
                  <a:uLnTx/>
                  <a:uFillTx/>
                  <a:latin typeface="MS UI Gothic"/>
                  <a:cs typeface="MS UI Gothic"/>
                </a:rPr>
                <a:t>●</a:t>
              </a:r>
              <a:r>
                <a:rPr kumimoji="0" sz="550" b="0" i="0" u="none" strike="noStrike" kern="0" cap="none" spc="-325" normalizeH="0" baseline="0" noProof="0" dirty="0">
                  <a:ln>
                    <a:noFill/>
                  </a:ln>
                  <a:solidFill>
                    <a:prstClr val="black"/>
                  </a:solidFill>
                  <a:effectLst/>
                  <a:uLnTx/>
                  <a:uFillTx/>
                  <a:latin typeface="MS UI Gothic"/>
                  <a:cs typeface="MS UI Gothic"/>
                </a:rPr>
                <a:t>●</a:t>
              </a:r>
              <a:r>
                <a:rPr kumimoji="0" sz="825" b="0" i="0" u="none" strike="noStrike" kern="0" cap="none" spc="-487" normalizeH="0" baseline="15151" noProof="0" dirty="0">
                  <a:ln>
                    <a:noFill/>
                  </a:ln>
                  <a:solidFill>
                    <a:prstClr val="black"/>
                  </a:solidFill>
                  <a:effectLst/>
                  <a:uLnTx/>
                  <a:uFillTx/>
                  <a:latin typeface="MS UI Gothic"/>
                  <a:cs typeface="MS UI Gothic"/>
                </a:rPr>
                <a:t>●</a:t>
              </a:r>
              <a:r>
                <a:rPr kumimoji="0" sz="825" b="0" i="0" u="none" strike="noStrike" kern="0" cap="none" spc="-487" normalizeH="0" baseline="-10101" noProof="0" dirty="0">
                  <a:ln>
                    <a:noFill/>
                  </a:ln>
                  <a:solidFill>
                    <a:prstClr val="black"/>
                  </a:solidFill>
                  <a:effectLst/>
                  <a:uLnTx/>
                  <a:uFillTx/>
                  <a:latin typeface="MS UI Gothic"/>
                  <a:cs typeface="MS UI Gothic"/>
                </a:rPr>
                <a:t>●</a:t>
              </a:r>
              <a:r>
                <a:rPr kumimoji="0" sz="825" b="0" i="0" u="none" strike="noStrike" kern="0" cap="none" spc="-487" normalizeH="0" baseline="10101" noProof="0" dirty="0">
                  <a:ln>
                    <a:noFill/>
                  </a:ln>
                  <a:solidFill>
                    <a:prstClr val="black"/>
                  </a:solidFill>
                  <a:effectLst/>
                  <a:uLnTx/>
                  <a:uFillTx/>
                  <a:latin typeface="MS UI Gothic"/>
                  <a:cs typeface="MS UI Gothic"/>
                </a:rPr>
                <a:t>●</a:t>
              </a:r>
              <a:endParaRPr kumimoji="0" sz="825" b="0" i="0" u="none" strike="noStrike" kern="0" cap="none" spc="0" normalizeH="0" baseline="10101" noProof="0">
                <a:ln>
                  <a:noFill/>
                </a:ln>
                <a:solidFill>
                  <a:prstClr val="black"/>
                </a:solidFill>
                <a:effectLst/>
                <a:uLnTx/>
                <a:uFillTx/>
                <a:latin typeface="MS UI Gothic"/>
                <a:cs typeface="MS UI Gothic"/>
              </a:endParaRPr>
            </a:p>
          </p:txBody>
        </p:sp>
        <p:sp>
          <p:nvSpPr>
            <p:cNvPr id="208" name="object 83">
              <a:extLst>
                <a:ext uri="{FF2B5EF4-FFF2-40B4-BE49-F238E27FC236}">
                  <a16:creationId xmlns:a16="http://schemas.microsoft.com/office/drawing/2014/main" id="{9E906FFB-CA89-4838-970F-E406FA8422C7}"/>
                </a:ext>
              </a:extLst>
            </p:cNvPr>
            <p:cNvSpPr txBox="1"/>
            <p:nvPr/>
          </p:nvSpPr>
          <p:spPr>
            <a:xfrm>
              <a:off x="823816" y="1680278"/>
              <a:ext cx="255270"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15" normalizeH="0" baseline="5050" noProof="0" dirty="0">
                  <a:ln>
                    <a:noFill/>
                  </a:ln>
                  <a:solidFill>
                    <a:prstClr val="black"/>
                  </a:solidFill>
                  <a:effectLst/>
                  <a:uLnTx/>
                  <a:uFillTx/>
                  <a:latin typeface="MS UI Gothic"/>
                  <a:cs typeface="MS UI Gothic"/>
                </a:rPr>
                <a:t>●</a:t>
              </a:r>
              <a:r>
                <a:rPr kumimoji="0" sz="825" b="0" i="0" u="none" strike="noStrike" kern="0" cap="none" spc="97" normalizeH="0" baseline="5050" noProof="0" dirty="0">
                  <a:ln>
                    <a:noFill/>
                  </a:ln>
                  <a:solidFill>
                    <a:prstClr val="black"/>
                  </a:solidFill>
                  <a:effectLst/>
                  <a:uLnTx/>
                  <a:uFillTx/>
                  <a:latin typeface="MS UI Gothic"/>
                  <a:cs typeface="MS UI Gothic"/>
                </a:rPr>
                <a:t> </a:t>
              </a: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209" name="object 84">
              <a:extLst>
                <a:ext uri="{FF2B5EF4-FFF2-40B4-BE49-F238E27FC236}">
                  <a16:creationId xmlns:a16="http://schemas.microsoft.com/office/drawing/2014/main" id="{1A890374-4C72-4FF4-8266-E9ED97225BA6}"/>
                </a:ext>
              </a:extLst>
            </p:cNvPr>
            <p:cNvSpPr txBox="1"/>
            <p:nvPr/>
          </p:nvSpPr>
          <p:spPr>
            <a:xfrm>
              <a:off x="2175924" y="1256145"/>
              <a:ext cx="614045" cy="192405"/>
            </a:xfrm>
            <a:prstGeom prst="rect">
              <a:avLst/>
            </a:prstGeom>
          </p:spPr>
          <p:txBody>
            <a:bodyPr vert="horz" wrap="square" lIns="0" tIns="13970" rIns="0" bIns="0" rtlCol="0">
              <a:spAutoFit/>
            </a:bodyPr>
            <a:lstStyle/>
            <a:p>
              <a:pPr marL="0" marR="77470" lvl="0" indent="0" algn="r" defTabSz="914400" eaLnBrk="1" fontAlgn="auto" latinLnBrk="0" hangingPunct="1">
                <a:lnSpc>
                  <a:spcPts val="65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dirty="0">
                <a:ln>
                  <a:noFill/>
                </a:ln>
                <a:solidFill>
                  <a:prstClr val="black"/>
                </a:solidFill>
                <a:effectLst/>
                <a:uLnTx/>
                <a:uFillTx/>
                <a:latin typeface="MS UI Gothic"/>
                <a:cs typeface="MS UI Gothic"/>
              </a:endParaRPr>
            </a:p>
            <a:p>
              <a:pPr marL="50800" marR="0" lvl="0" indent="0" defTabSz="914400" eaLnBrk="1" fontAlgn="auto" latinLnBrk="0" hangingPunct="1">
                <a:lnSpc>
                  <a:spcPts val="650"/>
                </a:lnSpc>
                <a:spcBef>
                  <a:spcPts val="0"/>
                </a:spcBef>
                <a:spcAft>
                  <a:spcPts val="0"/>
                </a:spcAft>
                <a:buClrTx/>
                <a:buSzTx/>
                <a:buFontTx/>
                <a:buNone/>
                <a:tabLst/>
                <a:defRPr/>
              </a:pPr>
              <a:r>
                <a:rPr kumimoji="0" sz="825" b="0" i="0" u="none" strike="noStrike" kern="0" cap="none" spc="15" normalizeH="0" baseline="-5050" noProof="0" dirty="0">
                  <a:ln>
                    <a:noFill/>
                  </a:ln>
                  <a:solidFill>
                    <a:prstClr val="black"/>
                  </a:solidFill>
                  <a:effectLst/>
                  <a:uLnTx/>
                  <a:uFillTx/>
                  <a:latin typeface="MS UI Gothic"/>
                  <a:cs typeface="MS UI Gothic"/>
                </a:rPr>
                <a:t>● </a:t>
              </a:r>
              <a:r>
                <a:rPr kumimoji="0" sz="825" b="0" i="0" u="none" strike="noStrike" kern="0" cap="none" spc="15" normalizeH="0" baseline="5050" noProof="0" dirty="0">
                  <a:ln>
                    <a:noFill/>
                  </a:ln>
                  <a:solidFill>
                    <a:prstClr val="black"/>
                  </a:solidFill>
                  <a:effectLst/>
                  <a:uLnTx/>
                  <a:uFillTx/>
                  <a:latin typeface="MS UI Gothic"/>
                  <a:cs typeface="MS UI Gothic"/>
                </a:rPr>
                <a:t>● </a:t>
              </a:r>
              <a:r>
                <a:rPr kumimoji="0" sz="825" b="0" i="0" u="none" strike="noStrike" kern="0" cap="none" spc="-292" normalizeH="0" baseline="-10101" noProof="0" dirty="0">
                  <a:ln>
                    <a:noFill/>
                  </a:ln>
                  <a:solidFill>
                    <a:prstClr val="black"/>
                  </a:solidFill>
                  <a:effectLst/>
                  <a:uLnTx/>
                  <a:uFillTx/>
                  <a:latin typeface="MS UI Gothic"/>
                  <a:cs typeface="MS UI Gothic"/>
                </a:rPr>
                <a:t>●</a:t>
              </a:r>
              <a:r>
                <a:rPr kumimoji="0" sz="550" b="0" i="0" u="none" strike="noStrike" kern="0" cap="none" spc="-195" normalizeH="0" baseline="0" noProof="0" dirty="0">
                  <a:ln>
                    <a:noFill/>
                  </a:ln>
                  <a:solidFill>
                    <a:prstClr val="black"/>
                  </a:solidFill>
                  <a:effectLst/>
                  <a:uLnTx/>
                  <a:uFillTx/>
                  <a:latin typeface="MS UI Gothic"/>
                  <a:cs typeface="MS UI Gothic"/>
                </a:rPr>
                <a:t>●</a:t>
              </a:r>
              <a:r>
                <a:rPr kumimoji="0" sz="550" b="0" i="0" u="none" strike="noStrike" kern="0" cap="none" spc="-55" normalizeH="0" baseline="0" noProof="0" dirty="0">
                  <a:ln>
                    <a:noFill/>
                  </a:ln>
                  <a:solidFill>
                    <a:prstClr val="black"/>
                  </a:solidFill>
                  <a:effectLst/>
                  <a:uLnTx/>
                  <a:uFillTx/>
                  <a:latin typeface="MS UI Gothic"/>
                  <a:cs typeface="MS UI Gothic"/>
                </a:rPr>
                <a:t> </a:t>
              </a:r>
              <a:r>
                <a:rPr kumimoji="0" sz="550" b="0" i="0" u="none" strike="noStrike" kern="0" cap="none" spc="10" normalizeH="0" baseline="0" noProof="0" dirty="0">
                  <a:ln>
                    <a:noFill/>
                  </a:ln>
                  <a:solidFill>
                    <a:prstClr val="black"/>
                  </a:solidFill>
                  <a:effectLst/>
                  <a:uLnTx/>
                  <a:uFillTx/>
                  <a:latin typeface="MS UI Gothic"/>
                  <a:cs typeface="MS UI Gothic"/>
                </a:rPr>
                <a:t>●</a:t>
              </a:r>
              <a:r>
                <a:rPr kumimoji="0" sz="550" b="0" i="0" u="none" strike="noStrike" kern="0" cap="none" spc="100" normalizeH="0" baseline="0" noProof="0" dirty="0">
                  <a:ln>
                    <a:noFill/>
                  </a:ln>
                  <a:solidFill>
                    <a:prstClr val="black"/>
                  </a:solidFill>
                  <a:effectLst/>
                  <a:uLnTx/>
                  <a:uFillTx/>
                  <a:latin typeface="MS UI Gothic"/>
                  <a:cs typeface="MS UI Gothic"/>
                </a:rPr>
                <a:t> </a:t>
              </a:r>
              <a:r>
                <a:rPr kumimoji="0" sz="825" b="0" i="0" u="none" strike="noStrike" kern="0" cap="none" spc="15" normalizeH="0" baseline="5050" noProof="0" dirty="0">
                  <a:ln>
                    <a:noFill/>
                  </a:ln>
                  <a:solidFill>
                    <a:prstClr val="black"/>
                  </a:solidFill>
                  <a:effectLst/>
                  <a:uLnTx/>
                  <a:uFillTx/>
                  <a:latin typeface="MS UI Gothic"/>
                  <a:cs typeface="MS UI Gothic"/>
                </a:rPr>
                <a:t>●</a:t>
              </a:r>
              <a:endParaRPr kumimoji="0" sz="825" b="0" i="0" u="none" strike="noStrike" kern="0" cap="none" spc="0" normalizeH="0" baseline="5050" noProof="0" dirty="0">
                <a:ln>
                  <a:noFill/>
                </a:ln>
                <a:solidFill>
                  <a:prstClr val="black"/>
                </a:solidFill>
                <a:effectLst/>
                <a:uLnTx/>
                <a:uFillTx/>
                <a:latin typeface="MS UI Gothic"/>
                <a:cs typeface="MS UI Gothic"/>
              </a:endParaRPr>
            </a:p>
          </p:txBody>
        </p:sp>
        <p:sp>
          <p:nvSpPr>
            <p:cNvPr id="210" name="object 85">
              <a:extLst>
                <a:ext uri="{FF2B5EF4-FFF2-40B4-BE49-F238E27FC236}">
                  <a16:creationId xmlns:a16="http://schemas.microsoft.com/office/drawing/2014/main" id="{54097C08-8BC3-4EE3-9FF8-500E05C26FFF}"/>
                </a:ext>
              </a:extLst>
            </p:cNvPr>
            <p:cNvSpPr txBox="1"/>
            <p:nvPr/>
          </p:nvSpPr>
          <p:spPr>
            <a:xfrm>
              <a:off x="901048" y="1206272"/>
              <a:ext cx="310515"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277" normalizeH="0" baseline="-20202" noProof="0" dirty="0">
                  <a:ln>
                    <a:noFill/>
                  </a:ln>
                  <a:solidFill>
                    <a:prstClr val="black"/>
                  </a:solidFill>
                  <a:effectLst/>
                  <a:uLnTx/>
                  <a:uFillTx/>
                  <a:latin typeface="MS UI Gothic"/>
                  <a:cs typeface="MS UI Gothic"/>
                </a:rPr>
                <a:t>●</a:t>
              </a:r>
              <a:r>
                <a:rPr kumimoji="0" sz="825" b="0" i="0" u="none" strike="noStrike" kern="0" cap="none" spc="-277" normalizeH="0" baseline="-10101" noProof="0" dirty="0">
                  <a:ln>
                    <a:noFill/>
                  </a:ln>
                  <a:solidFill>
                    <a:prstClr val="black"/>
                  </a:solidFill>
                  <a:effectLst/>
                  <a:uLnTx/>
                  <a:uFillTx/>
                  <a:latin typeface="MS UI Gothic"/>
                  <a:cs typeface="MS UI Gothic"/>
                </a:rPr>
                <a:t>●</a:t>
              </a:r>
              <a:r>
                <a:rPr kumimoji="0" sz="825" b="0" i="0" u="none" strike="noStrike" kern="0" cap="none" spc="-60" normalizeH="0" baseline="-10101" noProof="0" dirty="0">
                  <a:ln>
                    <a:noFill/>
                  </a:ln>
                  <a:solidFill>
                    <a:prstClr val="black"/>
                  </a:solidFill>
                  <a:effectLst/>
                  <a:uLnTx/>
                  <a:uFillTx/>
                  <a:latin typeface="MS UI Gothic"/>
                  <a:cs typeface="MS UI Gothic"/>
                </a:rPr>
                <a:t> </a:t>
              </a:r>
              <a:r>
                <a:rPr kumimoji="0" sz="825" b="0" i="0" u="none" strike="noStrike" kern="0" cap="none" spc="-502" normalizeH="0" baseline="-25252" noProof="0" dirty="0">
                  <a:ln>
                    <a:noFill/>
                  </a:ln>
                  <a:solidFill>
                    <a:prstClr val="black"/>
                  </a:solidFill>
                  <a:effectLst/>
                  <a:uLnTx/>
                  <a:uFillTx/>
                  <a:latin typeface="MS UI Gothic"/>
                  <a:cs typeface="MS UI Gothic"/>
                </a:rPr>
                <a:t>●</a:t>
              </a:r>
              <a:r>
                <a:rPr kumimoji="0" sz="550" b="0" i="0" u="none" strike="noStrike" kern="0" cap="none" spc="-335" normalizeH="0" baseline="0" noProof="0" dirty="0">
                  <a:ln>
                    <a:noFill/>
                  </a:ln>
                  <a:solidFill>
                    <a:prstClr val="black"/>
                  </a:solidFill>
                  <a:effectLst/>
                  <a:uLnTx/>
                  <a:uFillTx/>
                  <a:latin typeface="MS UI Gothic"/>
                  <a:cs typeface="MS UI Gothic"/>
                </a:rPr>
                <a:t>●</a:t>
              </a:r>
              <a:r>
                <a:rPr kumimoji="0" sz="825" b="0" i="0" u="none" strike="noStrike" kern="0" cap="none" spc="-502" normalizeH="0" baseline="-15151" noProof="0" dirty="0">
                  <a:ln>
                    <a:noFill/>
                  </a:ln>
                  <a:solidFill>
                    <a:prstClr val="black"/>
                  </a:solidFill>
                  <a:effectLst/>
                  <a:uLnTx/>
                  <a:uFillTx/>
                  <a:latin typeface="MS UI Gothic"/>
                  <a:cs typeface="MS UI Gothic"/>
                </a:rPr>
                <a:t>●</a:t>
              </a:r>
              <a:r>
                <a:rPr kumimoji="0" sz="550" b="0" i="0" u="none" strike="noStrike" kern="0" cap="none" spc="-335"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211" name="object 86">
              <a:extLst>
                <a:ext uri="{FF2B5EF4-FFF2-40B4-BE49-F238E27FC236}">
                  <a16:creationId xmlns:a16="http://schemas.microsoft.com/office/drawing/2014/main" id="{FB045512-9560-4618-A21B-8A772134BBEB}"/>
                </a:ext>
              </a:extLst>
            </p:cNvPr>
            <p:cNvSpPr txBox="1"/>
            <p:nvPr/>
          </p:nvSpPr>
          <p:spPr>
            <a:xfrm>
              <a:off x="3861397" y="1459626"/>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212" name="object 87">
              <a:extLst>
                <a:ext uri="{FF2B5EF4-FFF2-40B4-BE49-F238E27FC236}">
                  <a16:creationId xmlns:a16="http://schemas.microsoft.com/office/drawing/2014/main" id="{2793BE3A-8592-41AB-A405-435172C0AA12}"/>
                </a:ext>
              </a:extLst>
            </p:cNvPr>
            <p:cNvSpPr txBox="1"/>
            <p:nvPr/>
          </p:nvSpPr>
          <p:spPr>
            <a:xfrm>
              <a:off x="2777944" y="1406262"/>
              <a:ext cx="97155" cy="111125"/>
            </a:xfrm>
            <a:prstGeom prst="rect">
              <a:avLst/>
            </a:prstGeom>
          </p:spPr>
          <p:txBody>
            <a:bodyPr vert="horz" wrap="square" lIns="0" tIns="13970" rIns="0" bIns="0" rtlCol="0">
              <a:spAutoFit/>
            </a:bodyPr>
            <a:lstStyle/>
            <a:p>
              <a:pPr marL="1270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213" name="object 88">
              <a:extLst>
                <a:ext uri="{FF2B5EF4-FFF2-40B4-BE49-F238E27FC236}">
                  <a16:creationId xmlns:a16="http://schemas.microsoft.com/office/drawing/2014/main" id="{ED4B8BDB-9E2A-41F6-86D6-C7BC1ACDC29D}"/>
                </a:ext>
              </a:extLst>
            </p:cNvPr>
            <p:cNvSpPr txBox="1"/>
            <p:nvPr/>
          </p:nvSpPr>
          <p:spPr>
            <a:xfrm>
              <a:off x="2381489" y="1479006"/>
              <a:ext cx="511175" cy="166370"/>
            </a:xfrm>
            <a:prstGeom prst="rect">
              <a:avLst/>
            </a:prstGeom>
          </p:spPr>
          <p:txBody>
            <a:bodyPr vert="horz" wrap="square" lIns="0" tIns="13970" rIns="0" bIns="0" rtlCol="0">
              <a:spAutoFit/>
            </a:bodyPr>
            <a:lstStyle/>
            <a:p>
              <a:pPr marL="118745" marR="0" lvl="0" indent="0" defTabSz="914400" eaLnBrk="1" fontAlgn="auto" latinLnBrk="0" hangingPunct="1">
                <a:lnSpc>
                  <a:spcPts val="545"/>
                </a:lnSpc>
                <a:spcBef>
                  <a:spcPts val="110"/>
                </a:spcBef>
                <a:spcAft>
                  <a:spcPts val="0"/>
                </a:spcAft>
                <a:buClrTx/>
                <a:buSzTx/>
                <a:buFontTx/>
                <a:buNone/>
                <a:tabLst/>
                <a:defRPr/>
              </a:pPr>
              <a:r>
                <a:rPr kumimoji="0" sz="550" b="0" i="0" u="none" strike="noStrike" kern="0" cap="none" spc="-65" normalizeH="0" baseline="0" noProof="0" dirty="0">
                  <a:ln>
                    <a:noFill/>
                  </a:ln>
                  <a:solidFill>
                    <a:prstClr val="black"/>
                  </a:solidFill>
                  <a:effectLst/>
                  <a:uLnTx/>
                  <a:uFillTx/>
                  <a:latin typeface="MS UI Gothic"/>
                  <a:cs typeface="MS UI Gothic"/>
                </a:rPr>
                <a:t>●</a:t>
              </a:r>
              <a:r>
                <a:rPr kumimoji="0" sz="825" b="0" i="0" u="none" strike="noStrike" kern="0" cap="none" spc="-97" normalizeH="0" baseline="-15151" noProof="0" dirty="0">
                  <a:ln>
                    <a:noFill/>
                  </a:ln>
                  <a:solidFill>
                    <a:prstClr val="black"/>
                  </a:solidFill>
                  <a:effectLst/>
                  <a:uLnTx/>
                  <a:uFillTx/>
                  <a:latin typeface="MS UI Gothic"/>
                  <a:cs typeface="MS UI Gothic"/>
                </a:rPr>
                <a:t>●</a:t>
              </a:r>
              <a:endParaRPr kumimoji="0" sz="825" b="0" i="0" u="none" strike="noStrike" kern="0" cap="none" spc="0" normalizeH="0" baseline="-15151" noProof="0">
                <a:ln>
                  <a:noFill/>
                </a:ln>
                <a:solidFill>
                  <a:prstClr val="black"/>
                </a:solidFill>
                <a:effectLst/>
                <a:uLnTx/>
                <a:uFillTx/>
                <a:latin typeface="MS UI Gothic"/>
                <a:cs typeface="MS UI Gothic"/>
              </a:endParaRPr>
            </a:p>
            <a:p>
              <a:pPr marL="38100" marR="0" lvl="0" indent="0" defTabSz="914400" eaLnBrk="1" fontAlgn="auto" latinLnBrk="0" hangingPunct="1">
                <a:lnSpc>
                  <a:spcPts val="545"/>
                </a:lnSpc>
                <a:spcBef>
                  <a:spcPts val="0"/>
                </a:spcBef>
                <a:spcAft>
                  <a:spcPts val="0"/>
                </a:spcAft>
                <a:buClrTx/>
                <a:buSzTx/>
                <a:buFontTx/>
                <a:buNone/>
                <a:tabLst>
                  <a:tab pos="299085" algn="l"/>
                </a:tabLst>
                <a:defRPr/>
              </a:pPr>
              <a:r>
                <a:rPr kumimoji="0" sz="550" b="0" i="0" u="none" strike="noStrike" kern="0" cap="none" spc="10" normalizeH="0" baseline="0" noProof="0" dirty="0">
                  <a:ln>
                    <a:noFill/>
                  </a:ln>
                  <a:solidFill>
                    <a:prstClr val="black"/>
                  </a:solidFill>
                  <a:effectLst/>
                  <a:uLnTx/>
                  <a:uFillTx/>
                  <a:latin typeface="MS UI Gothic"/>
                  <a:cs typeface="MS UI Gothic"/>
                </a:rPr>
                <a:t>●</a:t>
              </a:r>
              <a:r>
                <a:rPr kumimoji="0" sz="550" b="0" i="0" u="none" strike="noStrike" kern="0" cap="none" spc="10" normalizeH="0" baseline="0" noProof="0" dirty="0">
                  <a:ln>
                    <a:noFill/>
                  </a:ln>
                  <a:solidFill>
                    <a:prstClr val="black"/>
                  </a:solidFill>
                  <a:effectLst/>
                  <a:uLnTx/>
                  <a:uFillTx/>
                  <a:latin typeface="Times New Roman"/>
                  <a:cs typeface="Times New Roman"/>
                </a:rPr>
                <a:t>	</a:t>
              </a:r>
              <a:r>
                <a:rPr kumimoji="0" sz="825" b="0" i="0" u="none" strike="noStrike" kern="0" cap="none" spc="-150" normalizeH="0" baseline="5050" noProof="0" dirty="0">
                  <a:ln>
                    <a:noFill/>
                  </a:ln>
                  <a:solidFill>
                    <a:prstClr val="black"/>
                  </a:solidFill>
                  <a:effectLst/>
                  <a:uLnTx/>
                  <a:uFillTx/>
                  <a:latin typeface="MS UI Gothic"/>
                  <a:cs typeface="MS UI Gothic"/>
                </a:rPr>
                <a:t>●</a:t>
              </a:r>
              <a:r>
                <a:rPr kumimoji="0" sz="825" b="0" i="0" u="none" strike="noStrike" kern="0" cap="none" spc="-150" normalizeH="0" baseline="15151" noProof="0" dirty="0">
                  <a:ln>
                    <a:noFill/>
                  </a:ln>
                  <a:solidFill>
                    <a:prstClr val="black"/>
                  </a:solidFill>
                  <a:effectLst/>
                  <a:uLnTx/>
                  <a:uFillTx/>
                  <a:latin typeface="MS UI Gothic"/>
                  <a:cs typeface="MS UI Gothic"/>
                </a:rPr>
                <a:t>●</a:t>
              </a:r>
              <a:r>
                <a:rPr kumimoji="0" sz="550" b="0" i="0" u="none" strike="noStrike" kern="0" cap="none" spc="-10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214" name="object 89">
              <a:extLst>
                <a:ext uri="{FF2B5EF4-FFF2-40B4-BE49-F238E27FC236}">
                  <a16:creationId xmlns:a16="http://schemas.microsoft.com/office/drawing/2014/main" id="{BD0CDAB3-FD39-4C8C-8B76-6FE307E3FD6B}"/>
                </a:ext>
              </a:extLst>
            </p:cNvPr>
            <p:cNvSpPr txBox="1"/>
            <p:nvPr/>
          </p:nvSpPr>
          <p:spPr>
            <a:xfrm>
              <a:off x="1082656" y="1319626"/>
              <a:ext cx="543560"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315" normalizeH="0" baseline="35353" noProof="0" dirty="0">
                  <a:ln>
                    <a:noFill/>
                  </a:ln>
                  <a:solidFill>
                    <a:prstClr val="black"/>
                  </a:solidFill>
                  <a:effectLst/>
                  <a:uLnTx/>
                  <a:uFillTx/>
                  <a:latin typeface="MS UI Gothic"/>
                  <a:cs typeface="MS UI Gothic"/>
                </a:rPr>
                <a:t>●</a:t>
              </a:r>
              <a:r>
                <a:rPr kumimoji="0" sz="825" b="0" i="0" u="none" strike="noStrike" kern="0" cap="none" spc="-315" normalizeH="0" baseline="15151" noProof="0" dirty="0">
                  <a:ln>
                    <a:noFill/>
                  </a:ln>
                  <a:solidFill>
                    <a:prstClr val="black"/>
                  </a:solidFill>
                  <a:effectLst/>
                  <a:uLnTx/>
                  <a:uFillTx/>
                  <a:latin typeface="MS UI Gothic"/>
                  <a:cs typeface="MS UI Gothic"/>
                </a:rPr>
                <a:t>●</a:t>
              </a:r>
              <a:r>
                <a:rPr kumimoji="0" sz="825" b="0" i="0" u="none" strike="noStrike" kern="0" cap="none" spc="-315" normalizeH="0" baseline="10101" noProof="0" dirty="0">
                  <a:ln>
                    <a:noFill/>
                  </a:ln>
                  <a:solidFill>
                    <a:prstClr val="black"/>
                  </a:solidFill>
                  <a:effectLst/>
                  <a:uLnTx/>
                  <a:uFillTx/>
                  <a:latin typeface="MS UI Gothic"/>
                  <a:cs typeface="MS UI Gothic"/>
                </a:rPr>
                <a:t>●</a:t>
              </a:r>
              <a:r>
                <a:rPr kumimoji="0" sz="825" b="0" i="0" u="none" strike="noStrike" kern="0" cap="none" spc="-75" normalizeH="0" baseline="10101" noProof="0" dirty="0">
                  <a:ln>
                    <a:noFill/>
                  </a:ln>
                  <a:solidFill>
                    <a:prstClr val="black"/>
                  </a:solidFill>
                  <a:effectLst/>
                  <a:uLnTx/>
                  <a:uFillTx/>
                  <a:latin typeface="MS UI Gothic"/>
                  <a:cs typeface="MS UI Gothic"/>
                </a:rPr>
                <a:t> </a:t>
              </a:r>
              <a:r>
                <a:rPr kumimoji="0" sz="825" b="0" i="0" u="none" strike="noStrike" kern="0" cap="none" spc="15" normalizeH="0" baseline="5050" noProof="0" dirty="0">
                  <a:ln>
                    <a:noFill/>
                  </a:ln>
                  <a:solidFill>
                    <a:prstClr val="black"/>
                  </a:solidFill>
                  <a:effectLst/>
                  <a:uLnTx/>
                  <a:uFillTx/>
                  <a:latin typeface="MS UI Gothic"/>
                  <a:cs typeface="MS UI Gothic"/>
                </a:rPr>
                <a:t>●</a:t>
              </a:r>
              <a:r>
                <a:rPr kumimoji="0" sz="825" b="0" i="0" u="none" strike="noStrike" kern="0" cap="none" spc="89" normalizeH="0" baseline="5050" noProof="0" dirty="0">
                  <a:ln>
                    <a:noFill/>
                  </a:ln>
                  <a:solidFill>
                    <a:prstClr val="black"/>
                  </a:solidFill>
                  <a:effectLst/>
                  <a:uLnTx/>
                  <a:uFillTx/>
                  <a:latin typeface="MS UI Gothic"/>
                  <a:cs typeface="MS UI Gothic"/>
                </a:rPr>
                <a:t> </a:t>
              </a:r>
              <a:r>
                <a:rPr kumimoji="0" sz="825" b="0" i="0" u="none" strike="noStrike" kern="0" cap="none" spc="-315" normalizeH="0" baseline="10101" noProof="0" dirty="0">
                  <a:ln>
                    <a:noFill/>
                  </a:ln>
                  <a:solidFill>
                    <a:prstClr val="black"/>
                  </a:solidFill>
                  <a:effectLst/>
                  <a:uLnTx/>
                  <a:uFillTx/>
                  <a:latin typeface="MS UI Gothic"/>
                  <a:cs typeface="MS UI Gothic"/>
                </a:rPr>
                <a:t>●</a:t>
              </a:r>
              <a:r>
                <a:rPr kumimoji="0" sz="550" b="0" i="0" u="none" strike="noStrike" kern="0" cap="none" spc="-210" normalizeH="0" baseline="0" noProof="0" dirty="0">
                  <a:ln>
                    <a:noFill/>
                  </a:ln>
                  <a:solidFill>
                    <a:prstClr val="black"/>
                  </a:solidFill>
                  <a:effectLst/>
                  <a:uLnTx/>
                  <a:uFillTx/>
                  <a:latin typeface="MS UI Gothic"/>
                  <a:cs typeface="MS UI Gothic"/>
                </a:rPr>
                <a:t>●</a:t>
              </a:r>
              <a:r>
                <a:rPr kumimoji="0" sz="550" b="0" i="0" u="none" strike="noStrike" kern="0" cap="none" spc="-75" normalizeH="0" baseline="0" noProof="0" dirty="0">
                  <a:ln>
                    <a:noFill/>
                  </a:ln>
                  <a:solidFill>
                    <a:prstClr val="black"/>
                  </a:solidFill>
                  <a:effectLst/>
                  <a:uLnTx/>
                  <a:uFillTx/>
                  <a:latin typeface="MS UI Gothic"/>
                  <a:cs typeface="MS UI Gothic"/>
                </a:rPr>
                <a:t> </a:t>
              </a:r>
              <a:r>
                <a:rPr kumimoji="0" sz="550" b="0" i="0" u="none" strike="noStrike" kern="0" cap="none" spc="-254"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215" name="object 90">
              <a:extLst>
                <a:ext uri="{FF2B5EF4-FFF2-40B4-BE49-F238E27FC236}">
                  <a16:creationId xmlns:a16="http://schemas.microsoft.com/office/drawing/2014/main" id="{EAE8B1A3-CAF9-46EC-9031-54ABAABE2E00}"/>
                </a:ext>
              </a:extLst>
            </p:cNvPr>
            <p:cNvSpPr txBox="1"/>
            <p:nvPr/>
          </p:nvSpPr>
          <p:spPr>
            <a:xfrm>
              <a:off x="945007" y="1482710"/>
              <a:ext cx="928369"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172" normalizeH="0" baseline="25252" noProof="0" dirty="0">
                  <a:ln>
                    <a:noFill/>
                  </a:ln>
                  <a:solidFill>
                    <a:prstClr val="black"/>
                  </a:solidFill>
                  <a:effectLst/>
                  <a:uLnTx/>
                  <a:uFillTx/>
                  <a:latin typeface="MS UI Gothic"/>
                  <a:cs typeface="MS UI Gothic"/>
                </a:rPr>
                <a:t>●</a:t>
              </a:r>
              <a:r>
                <a:rPr kumimoji="0" sz="825" b="0" i="0" u="none" strike="noStrike" kern="0" cap="none" spc="-172" normalizeH="0" baseline="15151" noProof="0" dirty="0">
                  <a:ln>
                    <a:noFill/>
                  </a:ln>
                  <a:solidFill>
                    <a:prstClr val="black"/>
                  </a:solidFill>
                  <a:effectLst/>
                  <a:uLnTx/>
                  <a:uFillTx/>
                  <a:latin typeface="MS UI Gothic"/>
                  <a:cs typeface="MS UI Gothic"/>
                </a:rPr>
                <a:t>●</a:t>
              </a:r>
              <a:r>
                <a:rPr kumimoji="0" sz="825" b="0" i="0" u="none" strike="noStrike" kern="0" cap="none" spc="-172" normalizeH="0" baseline="10101" noProof="0" dirty="0">
                  <a:ln>
                    <a:noFill/>
                  </a:ln>
                  <a:solidFill>
                    <a:prstClr val="black"/>
                  </a:solidFill>
                  <a:effectLst/>
                  <a:uLnTx/>
                  <a:uFillTx/>
                  <a:latin typeface="MS UI Gothic"/>
                  <a:cs typeface="MS UI Gothic"/>
                </a:rPr>
                <a:t>●</a:t>
              </a:r>
              <a:r>
                <a:rPr kumimoji="0" sz="550" b="0" i="0" u="none" strike="noStrike" kern="0" cap="none" spc="-114" normalizeH="0" baseline="0" noProof="0" dirty="0">
                  <a:ln>
                    <a:noFill/>
                  </a:ln>
                  <a:solidFill>
                    <a:prstClr val="black"/>
                  </a:solidFill>
                  <a:effectLst/>
                  <a:uLnTx/>
                  <a:uFillTx/>
                  <a:latin typeface="MS UI Gothic"/>
                  <a:cs typeface="MS UI Gothic"/>
                </a:rPr>
                <a:t>●●</a:t>
              </a:r>
              <a:r>
                <a:rPr kumimoji="0" sz="550" b="0" i="0" u="none" strike="noStrike" kern="0" cap="none" spc="-110" normalizeH="0" baseline="0" noProof="0" dirty="0">
                  <a:ln>
                    <a:noFill/>
                  </a:ln>
                  <a:solidFill>
                    <a:prstClr val="black"/>
                  </a:solidFill>
                  <a:effectLst/>
                  <a:uLnTx/>
                  <a:uFillTx/>
                  <a:latin typeface="MS UI Gothic"/>
                  <a:cs typeface="MS UI Gothic"/>
                </a:rPr>
                <a:t> </a:t>
              </a:r>
              <a:r>
                <a:rPr kumimoji="0" sz="825" b="0" i="0" u="none" strike="noStrike" kern="0" cap="none" spc="15" normalizeH="0" baseline="10101" noProof="0" dirty="0">
                  <a:ln>
                    <a:noFill/>
                  </a:ln>
                  <a:solidFill>
                    <a:prstClr val="black"/>
                  </a:solidFill>
                  <a:effectLst/>
                  <a:uLnTx/>
                  <a:uFillTx/>
                  <a:latin typeface="MS UI Gothic"/>
                  <a:cs typeface="MS UI Gothic"/>
                </a:rPr>
                <a:t>●</a:t>
              </a:r>
              <a:r>
                <a:rPr kumimoji="0" sz="825" b="0" i="0" u="none" strike="noStrike" kern="0" cap="none" spc="-172" normalizeH="0" baseline="10101" noProof="0" dirty="0">
                  <a:ln>
                    <a:noFill/>
                  </a:ln>
                  <a:solidFill>
                    <a:prstClr val="black"/>
                  </a:solidFill>
                  <a:effectLst/>
                  <a:uLnTx/>
                  <a:uFillTx/>
                  <a:latin typeface="MS UI Gothic"/>
                  <a:cs typeface="MS UI Gothic"/>
                </a:rPr>
                <a:t> </a:t>
              </a:r>
              <a:r>
                <a:rPr kumimoji="0" sz="825" b="0" i="0" u="none" strike="noStrike" kern="0" cap="none" spc="-254" normalizeH="0" baseline="15151" noProof="0" dirty="0">
                  <a:ln>
                    <a:noFill/>
                  </a:ln>
                  <a:solidFill>
                    <a:prstClr val="black"/>
                  </a:solidFill>
                  <a:effectLst/>
                  <a:uLnTx/>
                  <a:uFillTx/>
                  <a:latin typeface="MS UI Gothic"/>
                  <a:cs typeface="MS UI Gothic"/>
                </a:rPr>
                <a:t>●</a:t>
              </a:r>
              <a:r>
                <a:rPr kumimoji="0" sz="825" b="0" i="0" u="none" strike="noStrike" kern="0" cap="none" spc="-254" normalizeH="0" baseline="25252" noProof="0" dirty="0">
                  <a:ln>
                    <a:noFill/>
                  </a:ln>
                  <a:solidFill>
                    <a:prstClr val="black"/>
                  </a:solidFill>
                  <a:effectLst/>
                  <a:uLnTx/>
                  <a:uFillTx/>
                  <a:latin typeface="MS UI Gothic"/>
                  <a:cs typeface="MS UI Gothic"/>
                </a:rPr>
                <a:t>●</a:t>
              </a:r>
              <a:r>
                <a:rPr kumimoji="0" sz="825" b="0" i="0" u="none" strike="noStrike" kern="0" cap="none" spc="-254" normalizeH="0" baseline="10101" noProof="0" dirty="0">
                  <a:ln>
                    <a:noFill/>
                  </a:ln>
                  <a:solidFill>
                    <a:prstClr val="black"/>
                  </a:solidFill>
                  <a:effectLst/>
                  <a:uLnTx/>
                  <a:uFillTx/>
                  <a:latin typeface="MS UI Gothic"/>
                  <a:cs typeface="MS UI Gothic"/>
                </a:rPr>
                <a:t>●</a:t>
              </a:r>
              <a:r>
                <a:rPr kumimoji="0" sz="825" b="0" i="0" u="none" strike="noStrike" kern="0" cap="none" spc="337" normalizeH="0" baseline="10101" noProof="0" dirty="0">
                  <a:ln>
                    <a:noFill/>
                  </a:ln>
                  <a:solidFill>
                    <a:prstClr val="black"/>
                  </a:solidFill>
                  <a:effectLst/>
                  <a:uLnTx/>
                  <a:uFillTx/>
                  <a:latin typeface="MS UI Gothic"/>
                  <a:cs typeface="MS UI Gothic"/>
                </a:rPr>
                <a:t> </a:t>
              </a:r>
              <a:r>
                <a:rPr kumimoji="0" sz="825" b="0" i="0" u="none" strike="noStrike" kern="0" cap="none" spc="15" normalizeH="0" baseline="20202" noProof="0" dirty="0">
                  <a:ln>
                    <a:noFill/>
                  </a:ln>
                  <a:solidFill>
                    <a:prstClr val="black"/>
                  </a:solidFill>
                  <a:effectLst/>
                  <a:uLnTx/>
                  <a:uFillTx/>
                  <a:latin typeface="MS UI Gothic"/>
                  <a:cs typeface="MS UI Gothic"/>
                </a:rPr>
                <a:t>●</a:t>
              </a:r>
              <a:r>
                <a:rPr kumimoji="0" sz="825" b="0" i="0" u="none" strike="noStrike" kern="0" cap="none" spc="-135" normalizeH="0" baseline="20202" noProof="0" dirty="0">
                  <a:ln>
                    <a:noFill/>
                  </a:ln>
                  <a:solidFill>
                    <a:prstClr val="black"/>
                  </a:solidFill>
                  <a:effectLst/>
                  <a:uLnTx/>
                  <a:uFillTx/>
                  <a:latin typeface="MS UI Gothic"/>
                  <a:cs typeface="MS UI Gothic"/>
                </a:rPr>
                <a:t> </a:t>
              </a:r>
              <a:r>
                <a:rPr kumimoji="0" sz="825" b="0" i="0" u="none" strike="noStrike" kern="0" cap="none" spc="-165" normalizeH="0" baseline="15151" noProof="0" dirty="0">
                  <a:ln>
                    <a:noFill/>
                  </a:ln>
                  <a:solidFill>
                    <a:prstClr val="black"/>
                  </a:solidFill>
                  <a:effectLst/>
                  <a:uLnTx/>
                  <a:uFillTx/>
                  <a:latin typeface="MS UI Gothic"/>
                  <a:cs typeface="MS UI Gothic"/>
                </a:rPr>
                <a:t>●</a:t>
              </a:r>
              <a:r>
                <a:rPr kumimoji="0" sz="825" b="0" i="0" u="none" strike="noStrike" kern="0" cap="none" spc="-165" normalizeH="0" baseline="5050" noProof="0" dirty="0">
                  <a:ln>
                    <a:noFill/>
                  </a:ln>
                  <a:solidFill>
                    <a:prstClr val="black"/>
                  </a:solidFill>
                  <a:effectLst/>
                  <a:uLnTx/>
                  <a:uFillTx/>
                  <a:latin typeface="MS UI Gothic"/>
                  <a:cs typeface="MS UI Gothic"/>
                </a:rPr>
                <a:t>●</a:t>
              </a:r>
              <a:r>
                <a:rPr kumimoji="0" sz="825" b="0" i="0" u="none" strike="noStrike" kern="0" cap="none" spc="-127" normalizeH="0" baseline="5050" noProof="0" dirty="0">
                  <a:ln>
                    <a:noFill/>
                  </a:ln>
                  <a:solidFill>
                    <a:prstClr val="black"/>
                  </a:solidFill>
                  <a:effectLst/>
                  <a:uLnTx/>
                  <a:uFillTx/>
                  <a:latin typeface="MS UI Gothic"/>
                  <a:cs typeface="MS UI Gothic"/>
                </a:rPr>
                <a:t> </a:t>
              </a:r>
              <a:r>
                <a:rPr kumimoji="0" sz="825" b="0" i="0" u="none" strike="noStrike" kern="0" cap="none" spc="-607" normalizeH="0" baseline="25252" noProof="0" dirty="0">
                  <a:ln>
                    <a:noFill/>
                  </a:ln>
                  <a:solidFill>
                    <a:prstClr val="black"/>
                  </a:solidFill>
                  <a:effectLst/>
                  <a:uLnTx/>
                  <a:uFillTx/>
                  <a:latin typeface="MS UI Gothic"/>
                  <a:cs typeface="MS UI Gothic"/>
                </a:rPr>
                <a:t>●</a:t>
              </a:r>
              <a:endParaRPr kumimoji="0" sz="825" b="0" i="0" u="none" strike="noStrike" kern="0" cap="none" spc="0" normalizeH="0" baseline="25252" noProof="0">
                <a:ln>
                  <a:noFill/>
                </a:ln>
                <a:solidFill>
                  <a:prstClr val="black"/>
                </a:solidFill>
                <a:effectLst/>
                <a:uLnTx/>
                <a:uFillTx/>
                <a:latin typeface="MS UI Gothic"/>
                <a:cs typeface="MS UI Gothic"/>
              </a:endParaRPr>
            </a:p>
          </p:txBody>
        </p:sp>
        <p:sp>
          <p:nvSpPr>
            <p:cNvPr id="216" name="object 91">
              <a:extLst>
                <a:ext uri="{FF2B5EF4-FFF2-40B4-BE49-F238E27FC236}">
                  <a16:creationId xmlns:a16="http://schemas.microsoft.com/office/drawing/2014/main" id="{1751344B-CD15-472A-89AC-13EABE620B60}"/>
                </a:ext>
              </a:extLst>
            </p:cNvPr>
            <p:cNvSpPr txBox="1"/>
            <p:nvPr/>
          </p:nvSpPr>
          <p:spPr>
            <a:xfrm>
              <a:off x="1069975" y="1670019"/>
              <a:ext cx="474980"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315" normalizeH="0" baseline="5050" noProof="0" dirty="0">
                  <a:ln>
                    <a:noFill/>
                  </a:ln>
                  <a:solidFill>
                    <a:prstClr val="black"/>
                  </a:solidFill>
                  <a:effectLst/>
                  <a:uLnTx/>
                  <a:uFillTx/>
                  <a:latin typeface="MS UI Gothic"/>
                  <a:cs typeface="MS UI Gothic"/>
                </a:rPr>
                <a:t>●●</a:t>
              </a:r>
              <a:r>
                <a:rPr kumimoji="0" sz="825" b="0" i="0" u="none" strike="noStrike" kern="0" cap="none" spc="-315" normalizeH="0" baseline="10101" noProof="0" dirty="0">
                  <a:ln>
                    <a:noFill/>
                  </a:ln>
                  <a:solidFill>
                    <a:prstClr val="black"/>
                  </a:solidFill>
                  <a:effectLst/>
                  <a:uLnTx/>
                  <a:uFillTx/>
                  <a:latin typeface="MS UI Gothic"/>
                  <a:cs typeface="MS UI Gothic"/>
                </a:rPr>
                <a:t>●</a:t>
              </a:r>
              <a:r>
                <a:rPr kumimoji="0" sz="825" b="0" i="0" u="none" strike="noStrike" kern="0" cap="none" spc="-315" normalizeH="0" baseline="20202" noProof="0" dirty="0">
                  <a:ln>
                    <a:noFill/>
                  </a:ln>
                  <a:solidFill>
                    <a:prstClr val="black"/>
                  </a:solidFill>
                  <a:effectLst/>
                  <a:uLnTx/>
                  <a:uFillTx/>
                  <a:latin typeface="MS UI Gothic"/>
                  <a:cs typeface="MS UI Gothic"/>
                </a:rPr>
                <a:t>●</a:t>
              </a:r>
              <a:r>
                <a:rPr kumimoji="0" sz="825" b="0" i="0" u="none" strike="noStrike" kern="0" cap="none" spc="-315" normalizeH="0" baseline="15151" noProof="0" dirty="0">
                  <a:ln>
                    <a:noFill/>
                  </a:ln>
                  <a:solidFill>
                    <a:prstClr val="black"/>
                  </a:solidFill>
                  <a:effectLst/>
                  <a:uLnTx/>
                  <a:uFillTx/>
                  <a:latin typeface="MS UI Gothic"/>
                  <a:cs typeface="MS UI Gothic"/>
                </a:rPr>
                <a:t>●</a:t>
              </a:r>
              <a:r>
                <a:rPr kumimoji="0" sz="550" b="0" i="0" u="none" strike="noStrike" kern="0" cap="none" spc="-210" normalizeH="0" baseline="0" noProof="0" dirty="0">
                  <a:ln>
                    <a:noFill/>
                  </a:ln>
                  <a:solidFill>
                    <a:prstClr val="black"/>
                  </a:solidFill>
                  <a:effectLst/>
                  <a:uLnTx/>
                  <a:uFillTx/>
                  <a:latin typeface="MS UI Gothic"/>
                  <a:cs typeface="MS UI Gothic"/>
                </a:rPr>
                <a:t>●</a:t>
              </a:r>
              <a:r>
                <a:rPr kumimoji="0" sz="825" b="0" i="0" u="none" strike="noStrike" kern="0" cap="none" spc="-315" normalizeH="0" baseline="-10101" noProof="0" dirty="0">
                  <a:ln>
                    <a:noFill/>
                  </a:ln>
                  <a:solidFill>
                    <a:prstClr val="black"/>
                  </a:solidFill>
                  <a:effectLst/>
                  <a:uLnTx/>
                  <a:uFillTx/>
                  <a:latin typeface="MS UI Gothic"/>
                  <a:cs typeface="MS UI Gothic"/>
                </a:rPr>
                <a:t>●</a:t>
              </a:r>
              <a:r>
                <a:rPr kumimoji="0" sz="550" b="0" i="0" u="none" strike="noStrike" kern="0" cap="none" spc="-2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217" name="object 92">
              <a:extLst>
                <a:ext uri="{FF2B5EF4-FFF2-40B4-BE49-F238E27FC236}">
                  <a16:creationId xmlns:a16="http://schemas.microsoft.com/office/drawing/2014/main" id="{1B13A9A0-6B7A-4549-BF44-168D8BCC8351}"/>
                </a:ext>
              </a:extLst>
            </p:cNvPr>
            <p:cNvSpPr txBox="1"/>
            <p:nvPr/>
          </p:nvSpPr>
          <p:spPr>
            <a:xfrm>
              <a:off x="1462973" y="1714192"/>
              <a:ext cx="431165"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15" normalizeH="0" baseline="15151" noProof="0" dirty="0">
                  <a:ln>
                    <a:noFill/>
                  </a:ln>
                  <a:solidFill>
                    <a:prstClr val="black"/>
                  </a:solidFill>
                  <a:effectLst/>
                  <a:uLnTx/>
                  <a:uFillTx/>
                  <a:latin typeface="MS UI Gothic"/>
                  <a:cs typeface="MS UI Gothic"/>
                </a:rPr>
                <a:t>● </a:t>
              </a:r>
              <a:r>
                <a:rPr kumimoji="0" sz="825" b="0" i="0" u="none" strike="noStrike" kern="0" cap="none" spc="15" normalizeH="0" baseline="5050" noProof="0" dirty="0">
                  <a:ln>
                    <a:noFill/>
                  </a:ln>
                  <a:solidFill>
                    <a:prstClr val="black"/>
                  </a:solidFill>
                  <a:effectLst/>
                  <a:uLnTx/>
                  <a:uFillTx/>
                  <a:latin typeface="MS UI Gothic"/>
                  <a:cs typeface="MS UI Gothic"/>
                </a:rPr>
                <a:t>●</a:t>
              </a:r>
              <a:r>
                <a:rPr kumimoji="0" sz="825" b="0" i="0" u="none" strike="noStrike" kern="0" cap="none" spc="82" normalizeH="0" baseline="5050" noProof="0" dirty="0">
                  <a:ln>
                    <a:noFill/>
                  </a:ln>
                  <a:solidFill>
                    <a:prstClr val="black"/>
                  </a:solidFill>
                  <a:effectLst/>
                  <a:uLnTx/>
                  <a:uFillTx/>
                  <a:latin typeface="MS UI Gothic"/>
                  <a:cs typeface="MS UI Gothic"/>
                </a:rPr>
                <a:t> </a:t>
              </a:r>
              <a:r>
                <a:rPr kumimoji="0" sz="550" b="0" i="0" u="none" strike="noStrike" kern="0" cap="none" spc="-150" normalizeH="0" baseline="0" noProof="0" dirty="0">
                  <a:ln>
                    <a:noFill/>
                  </a:ln>
                  <a:solidFill>
                    <a:prstClr val="black"/>
                  </a:solidFill>
                  <a:effectLst/>
                  <a:uLnTx/>
                  <a:uFillTx/>
                  <a:latin typeface="MS UI Gothic"/>
                  <a:cs typeface="MS UI Gothic"/>
                </a:rPr>
                <a:t>●</a:t>
              </a:r>
              <a:r>
                <a:rPr kumimoji="0" sz="825" b="0" i="0" u="none" strike="noStrike" kern="0" cap="none" spc="-225" normalizeH="0" baseline="10101" noProof="0" dirty="0">
                  <a:ln>
                    <a:noFill/>
                  </a:ln>
                  <a:solidFill>
                    <a:prstClr val="black"/>
                  </a:solidFill>
                  <a:effectLst/>
                  <a:uLnTx/>
                  <a:uFillTx/>
                  <a:latin typeface="MS UI Gothic"/>
                  <a:cs typeface="MS UI Gothic"/>
                </a:rPr>
                <a:t>●</a:t>
              </a:r>
              <a:r>
                <a:rPr kumimoji="0" sz="825" b="0" i="0" u="none" strike="noStrike" kern="0" cap="none" spc="-225" normalizeH="0" baseline="5050" noProof="0" dirty="0">
                  <a:ln>
                    <a:noFill/>
                  </a:ln>
                  <a:solidFill>
                    <a:prstClr val="black"/>
                  </a:solidFill>
                  <a:effectLst/>
                  <a:uLnTx/>
                  <a:uFillTx/>
                  <a:latin typeface="MS UI Gothic"/>
                  <a:cs typeface="MS UI Gothic"/>
                </a:rPr>
                <a:t>●</a:t>
              </a:r>
              <a:endParaRPr kumimoji="0" sz="825" b="0" i="0" u="none" strike="noStrike" kern="0" cap="none" spc="0" normalizeH="0" baseline="5050" noProof="0">
                <a:ln>
                  <a:noFill/>
                </a:ln>
                <a:solidFill>
                  <a:prstClr val="black"/>
                </a:solidFill>
                <a:effectLst/>
                <a:uLnTx/>
                <a:uFillTx/>
                <a:latin typeface="MS UI Gothic"/>
                <a:cs typeface="MS UI Gothic"/>
              </a:endParaRPr>
            </a:p>
          </p:txBody>
        </p:sp>
        <p:sp>
          <p:nvSpPr>
            <p:cNvPr id="218" name="object 93">
              <a:extLst>
                <a:ext uri="{FF2B5EF4-FFF2-40B4-BE49-F238E27FC236}">
                  <a16:creationId xmlns:a16="http://schemas.microsoft.com/office/drawing/2014/main" id="{B0DC056B-DE41-4DCB-B620-11D7AAB95E45}"/>
                </a:ext>
              </a:extLst>
            </p:cNvPr>
            <p:cNvSpPr txBox="1"/>
            <p:nvPr/>
          </p:nvSpPr>
          <p:spPr>
            <a:xfrm>
              <a:off x="2306894" y="1633683"/>
              <a:ext cx="645795"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120" normalizeH="0" baseline="10101" noProof="0" dirty="0">
                  <a:ln>
                    <a:noFill/>
                  </a:ln>
                  <a:solidFill>
                    <a:prstClr val="black"/>
                  </a:solidFill>
                  <a:effectLst/>
                  <a:uLnTx/>
                  <a:uFillTx/>
                  <a:latin typeface="MS UI Gothic"/>
                  <a:cs typeface="MS UI Gothic"/>
                </a:rPr>
                <a:t>●</a:t>
              </a:r>
              <a:r>
                <a:rPr kumimoji="0" sz="550" b="0" i="0" u="none" strike="noStrike" kern="0" cap="none" spc="-80" normalizeH="0" baseline="0" noProof="0" dirty="0">
                  <a:ln>
                    <a:noFill/>
                  </a:ln>
                  <a:solidFill>
                    <a:prstClr val="black"/>
                  </a:solidFill>
                  <a:effectLst/>
                  <a:uLnTx/>
                  <a:uFillTx/>
                  <a:latin typeface="MS UI Gothic"/>
                  <a:cs typeface="MS UI Gothic"/>
                </a:rPr>
                <a:t>● </a:t>
              </a:r>
              <a:r>
                <a:rPr kumimoji="0" sz="825" b="0" i="0" u="none" strike="noStrike" kern="0" cap="none" spc="15" normalizeH="0" baseline="10101" noProof="0" dirty="0">
                  <a:ln>
                    <a:noFill/>
                  </a:ln>
                  <a:solidFill>
                    <a:prstClr val="black"/>
                  </a:solidFill>
                  <a:effectLst/>
                  <a:uLnTx/>
                  <a:uFillTx/>
                  <a:latin typeface="MS UI Gothic"/>
                  <a:cs typeface="MS UI Gothic"/>
                </a:rPr>
                <a:t>● </a:t>
              </a:r>
              <a:r>
                <a:rPr kumimoji="0" sz="825" b="0" i="0" u="none" strike="noStrike" kern="0" cap="none" spc="15" normalizeH="0" baseline="15151" noProof="0" dirty="0">
                  <a:ln>
                    <a:noFill/>
                  </a:ln>
                  <a:solidFill>
                    <a:prstClr val="black"/>
                  </a:solidFill>
                  <a:effectLst/>
                  <a:uLnTx/>
                  <a:uFillTx/>
                  <a:latin typeface="MS UI Gothic"/>
                  <a:cs typeface="MS UI Gothic"/>
                </a:rPr>
                <a:t>●</a:t>
              </a:r>
              <a:r>
                <a:rPr kumimoji="0" sz="825" b="0" i="0" u="none" strike="noStrike" kern="0" cap="none" spc="52" normalizeH="0" baseline="15151" noProof="0" dirty="0">
                  <a:ln>
                    <a:noFill/>
                  </a:ln>
                  <a:solidFill>
                    <a:prstClr val="black"/>
                  </a:solidFill>
                  <a:effectLst/>
                  <a:uLnTx/>
                  <a:uFillTx/>
                  <a:latin typeface="MS UI Gothic"/>
                  <a:cs typeface="MS UI Gothic"/>
                </a:rPr>
                <a:t> </a:t>
              </a:r>
              <a:r>
                <a:rPr kumimoji="0" sz="825" b="0" i="0" u="none" strike="noStrike" kern="0" cap="none" spc="-157" normalizeH="0" baseline="10101" noProof="0" dirty="0">
                  <a:ln>
                    <a:noFill/>
                  </a:ln>
                  <a:solidFill>
                    <a:prstClr val="black"/>
                  </a:solidFill>
                  <a:effectLst/>
                  <a:uLnTx/>
                  <a:uFillTx/>
                  <a:latin typeface="MS UI Gothic"/>
                  <a:cs typeface="MS UI Gothic"/>
                </a:rPr>
                <a:t>●●</a:t>
              </a:r>
              <a:endParaRPr kumimoji="0" sz="825" b="0" i="0" u="none" strike="noStrike" kern="0" cap="none" spc="0" normalizeH="0" baseline="10101" noProof="0">
                <a:ln>
                  <a:noFill/>
                </a:ln>
                <a:solidFill>
                  <a:prstClr val="black"/>
                </a:solidFill>
                <a:effectLst/>
                <a:uLnTx/>
                <a:uFillTx/>
                <a:latin typeface="MS UI Gothic"/>
                <a:cs typeface="MS UI Gothic"/>
              </a:endParaRPr>
            </a:p>
          </p:txBody>
        </p:sp>
        <p:sp>
          <p:nvSpPr>
            <p:cNvPr id="219" name="object 94">
              <a:extLst>
                <a:ext uri="{FF2B5EF4-FFF2-40B4-BE49-F238E27FC236}">
                  <a16:creationId xmlns:a16="http://schemas.microsoft.com/office/drawing/2014/main" id="{A2DF2DD5-A1AF-4006-8964-5F9DCB20AA4C}"/>
                </a:ext>
              </a:extLst>
            </p:cNvPr>
            <p:cNvSpPr txBox="1"/>
            <p:nvPr/>
          </p:nvSpPr>
          <p:spPr>
            <a:xfrm>
              <a:off x="848824" y="1496675"/>
              <a:ext cx="1154430" cy="111125"/>
            </a:xfrm>
            <a:prstGeom prst="rect">
              <a:avLst/>
            </a:prstGeom>
          </p:spPr>
          <p:txBody>
            <a:bodyPr vert="horz" wrap="square" lIns="0" tIns="13970" rIns="0" bIns="0" rtlCol="0">
              <a:spAutoFit/>
            </a:bodyPr>
            <a:lstStyle/>
            <a:p>
              <a:pPr marL="381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375" normalizeH="0" baseline="5050" noProof="0" dirty="0">
                  <a:ln>
                    <a:noFill/>
                  </a:ln>
                  <a:solidFill>
                    <a:prstClr val="black"/>
                  </a:solidFill>
                  <a:effectLst/>
                  <a:uLnTx/>
                  <a:uFillTx/>
                  <a:latin typeface="MS UI Gothic"/>
                  <a:cs typeface="MS UI Gothic"/>
                </a:rPr>
                <a:t>●</a:t>
              </a:r>
              <a:r>
                <a:rPr kumimoji="0" sz="550" b="0" i="0" u="none" strike="noStrike" kern="0" cap="none" spc="-250" normalizeH="0" baseline="0" noProof="0" dirty="0">
                  <a:ln>
                    <a:noFill/>
                  </a:ln>
                  <a:solidFill>
                    <a:prstClr val="black"/>
                  </a:solidFill>
                  <a:effectLst/>
                  <a:uLnTx/>
                  <a:uFillTx/>
                  <a:latin typeface="MS UI Gothic"/>
                  <a:cs typeface="MS UI Gothic"/>
                </a:rPr>
                <a:t>●</a:t>
              </a:r>
              <a:r>
                <a:rPr kumimoji="0" sz="825" b="0" i="0" u="none" strike="noStrike" kern="0" cap="none" spc="-375" normalizeH="0" baseline="-20202" noProof="0" dirty="0">
                  <a:ln>
                    <a:noFill/>
                  </a:ln>
                  <a:solidFill>
                    <a:prstClr val="black"/>
                  </a:solidFill>
                  <a:effectLst/>
                  <a:uLnTx/>
                  <a:uFillTx/>
                  <a:latin typeface="MS UI Gothic"/>
                  <a:cs typeface="MS UI Gothic"/>
                </a:rPr>
                <a:t>●●</a:t>
              </a:r>
              <a:r>
                <a:rPr kumimoji="0" sz="825" b="0" i="0" u="none" strike="noStrike" kern="0" cap="none" spc="-375" normalizeH="0" baseline="-5050" noProof="0" dirty="0">
                  <a:ln>
                    <a:noFill/>
                  </a:ln>
                  <a:solidFill>
                    <a:prstClr val="black"/>
                  </a:solidFill>
                  <a:effectLst/>
                  <a:uLnTx/>
                  <a:uFillTx/>
                  <a:latin typeface="MS UI Gothic"/>
                  <a:cs typeface="MS UI Gothic"/>
                </a:rPr>
                <a:t>●</a:t>
              </a:r>
              <a:r>
                <a:rPr kumimoji="0" sz="825" b="0" i="0" u="none" strike="noStrike" kern="0" cap="none" spc="-375" normalizeH="0" baseline="-15151" noProof="0" dirty="0">
                  <a:ln>
                    <a:noFill/>
                  </a:ln>
                  <a:solidFill>
                    <a:prstClr val="black"/>
                  </a:solidFill>
                  <a:effectLst/>
                  <a:uLnTx/>
                  <a:uFillTx/>
                  <a:latin typeface="MS UI Gothic"/>
                  <a:cs typeface="MS UI Gothic"/>
                </a:rPr>
                <a:t>●</a:t>
              </a:r>
              <a:r>
                <a:rPr kumimoji="0" sz="825" b="0" i="0" u="none" strike="noStrike" kern="0" cap="none" spc="-375" normalizeH="0" baseline="-25252" noProof="0" dirty="0">
                  <a:ln>
                    <a:noFill/>
                  </a:ln>
                  <a:solidFill>
                    <a:prstClr val="black"/>
                  </a:solidFill>
                  <a:effectLst/>
                  <a:uLnTx/>
                  <a:uFillTx/>
                  <a:latin typeface="MS UI Gothic"/>
                  <a:cs typeface="MS UI Gothic"/>
                </a:rPr>
                <a:t>●</a:t>
              </a:r>
              <a:r>
                <a:rPr kumimoji="0" sz="825" b="0" i="0" u="none" strike="noStrike" kern="0" cap="none" spc="-375" normalizeH="0" baseline="5050" noProof="0" dirty="0">
                  <a:ln>
                    <a:noFill/>
                  </a:ln>
                  <a:solidFill>
                    <a:prstClr val="black"/>
                  </a:solidFill>
                  <a:effectLst/>
                  <a:uLnTx/>
                  <a:uFillTx/>
                  <a:latin typeface="MS UI Gothic"/>
                  <a:cs typeface="MS UI Gothic"/>
                </a:rPr>
                <a:t>●</a:t>
              </a:r>
              <a:r>
                <a:rPr kumimoji="0" sz="550" b="0" i="0" u="none" strike="noStrike" kern="0" cap="none" spc="-250" normalizeH="0" baseline="0" noProof="0" dirty="0">
                  <a:ln>
                    <a:noFill/>
                  </a:ln>
                  <a:solidFill>
                    <a:prstClr val="black"/>
                  </a:solidFill>
                  <a:effectLst/>
                  <a:uLnTx/>
                  <a:uFillTx/>
                  <a:latin typeface="MS UI Gothic"/>
                  <a:cs typeface="MS UI Gothic"/>
                </a:rPr>
                <a:t>●</a:t>
              </a:r>
              <a:r>
                <a:rPr kumimoji="0" sz="550" b="0" i="0" u="none" strike="noStrike" kern="0" cap="none" spc="170" normalizeH="0" baseline="0" noProof="0" dirty="0">
                  <a:ln>
                    <a:noFill/>
                  </a:ln>
                  <a:solidFill>
                    <a:prstClr val="black"/>
                  </a:solidFill>
                  <a:effectLst/>
                  <a:uLnTx/>
                  <a:uFillTx/>
                  <a:latin typeface="MS UI Gothic"/>
                  <a:cs typeface="MS UI Gothic"/>
                </a:rPr>
                <a:t> </a:t>
              </a:r>
              <a:r>
                <a:rPr kumimoji="0" sz="550" b="0" i="0" u="none" strike="noStrike" kern="0" cap="none" spc="10" normalizeH="0" baseline="0" noProof="0" dirty="0">
                  <a:ln>
                    <a:noFill/>
                  </a:ln>
                  <a:solidFill>
                    <a:prstClr val="black"/>
                  </a:solidFill>
                  <a:effectLst/>
                  <a:uLnTx/>
                  <a:uFillTx/>
                  <a:latin typeface="MS UI Gothic"/>
                  <a:cs typeface="MS UI Gothic"/>
                </a:rPr>
                <a:t>●</a:t>
              </a:r>
              <a:r>
                <a:rPr kumimoji="0" sz="550" b="0" i="0" u="none" strike="noStrike" kern="0" cap="none" spc="120" normalizeH="0" baseline="0" noProof="0" dirty="0">
                  <a:ln>
                    <a:noFill/>
                  </a:ln>
                  <a:solidFill>
                    <a:prstClr val="black"/>
                  </a:solidFill>
                  <a:effectLst/>
                  <a:uLnTx/>
                  <a:uFillTx/>
                  <a:latin typeface="MS UI Gothic"/>
                  <a:cs typeface="MS UI Gothic"/>
                </a:rPr>
                <a:t> </a:t>
              </a:r>
              <a:r>
                <a:rPr kumimoji="0" sz="825" b="0" i="0" u="none" strike="noStrike" kern="0" cap="none" spc="-300" normalizeH="0" baseline="-10101" noProof="0" dirty="0">
                  <a:ln>
                    <a:noFill/>
                  </a:ln>
                  <a:solidFill>
                    <a:prstClr val="black"/>
                  </a:solidFill>
                  <a:effectLst/>
                  <a:uLnTx/>
                  <a:uFillTx/>
                  <a:latin typeface="MS UI Gothic"/>
                  <a:cs typeface="MS UI Gothic"/>
                </a:rPr>
                <a:t>●</a:t>
              </a:r>
              <a:r>
                <a:rPr kumimoji="0" sz="825" b="0" i="0" u="none" strike="noStrike" kern="0" cap="none" spc="-300" normalizeH="0" baseline="10101" noProof="0" dirty="0">
                  <a:ln>
                    <a:noFill/>
                  </a:ln>
                  <a:solidFill>
                    <a:prstClr val="black"/>
                  </a:solidFill>
                  <a:effectLst/>
                  <a:uLnTx/>
                  <a:uFillTx/>
                  <a:latin typeface="MS UI Gothic"/>
                  <a:cs typeface="MS UI Gothic"/>
                </a:rPr>
                <a:t>●</a:t>
              </a:r>
              <a:r>
                <a:rPr kumimoji="0" sz="825" b="0" i="0" u="none" strike="noStrike" kern="0" cap="none" spc="-300" normalizeH="0" baseline="-5050" noProof="0" dirty="0">
                  <a:ln>
                    <a:noFill/>
                  </a:ln>
                  <a:solidFill>
                    <a:prstClr val="black"/>
                  </a:solidFill>
                  <a:effectLst/>
                  <a:uLnTx/>
                  <a:uFillTx/>
                  <a:latin typeface="MS UI Gothic"/>
                  <a:cs typeface="MS UI Gothic"/>
                </a:rPr>
                <a:t>●</a:t>
              </a:r>
              <a:r>
                <a:rPr kumimoji="0" sz="825" b="0" i="0" u="none" strike="noStrike" kern="0" cap="none" spc="-300" normalizeH="0" baseline="5050" noProof="0" dirty="0">
                  <a:ln>
                    <a:noFill/>
                  </a:ln>
                  <a:solidFill>
                    <a:prstClr val="black"/>
                  </a:solidFill>
                  <a:effectLst/>
                  <a:uLnTx/>
                  <a:uFillTx/>
                  <a:latin typeface="MS UI Gothic"/>
                  <a:cs typeface="MS UI Gothic"/>
                </a:rPr>
                <a:t>●</a:t>
              </a:r>
              <a:r>
                <a:rPr kumimoji="0" sz="825" b="0" i="0" u="none" strike="noStrike" kern="0" cap="none" spc="-300" normalizeH="0" baseline="-15151" noProof="0" dirty="0">
                  <a:ln>
                    <a:noFill/>
                  </a:ln>
                  <a:solidFill>
                    <a:prstClr val="black"/>
                  </a:solidFill>
                  <a:effectLst/>
                  <a:uLnTx/>
                  <a:uFillTx/>
                  <a:latin typeface="MS UI Gothic"/>
                  <a:cs typeface="MS UI Gothic"/>
                </a:rPr>
                <a:t>●</a:t>
              </a:r>
              <a:r>
                <a:rPr kumimoji="0" sz="825" b="0" i="0" u="none" strike="noStrike" kern="0" cap="none" spc="-300" normalizeH="0" baseline="-10101" noProof="0" dirty="0">
                  <a:ln>
                    <a:noFill/>
                  </a:ln>
                  <a:solidFill>
                    <a:prstClr val="black"/>
                  </a:solidFill>
                  <a:effectLst/>
                  <a:uLnTx/>
                  <a:uFillTx/>
                  <a:latin typeface="MS UI Gothic"/>
                  <a:cs typeface="MS UI Gothic"/>
                </a:rPr>
                <a:t>●●</a:t>
              </a:r>
              <a:r>
                <a:rPr kumimoji="0" sz="825" b="0" i="0" u="none" strike="noStrike" kern="0" cap="none" spc="-300" normalizeH="0" baseline="-20202" noProof="0" dirty="0">
                  <a:ln>
                    <a:noFill/>
                  </a:ln>
                  <a:solidFill>
                    <a:prstClr val="black"/>
                  </a:solidFill>
                  <a:effectLst/>
                  <a:uLnTx/>
                  <a:uFillTx/>
                  <a:latin typeface="MS UI Gothic"/>
                  <a:cs typeface="MS UI Gothic"/>
                </a:rPr>
                <a:t>●</a:t>
              </a:r>
              <a:r>
                <a:rPr kumimoji="0" sz="825" b="0" i="0" u="none" strike="noStrike" kern="0" cap="none" spc="187" normalizeH="0" baseline="-20202" noProof="0" dirty="0">
                  <a:ln>
                    <a:noFill/>
                  </a:ln>
                  <a:solidFill>
                    <a:prstClr val="black"/>
                  </a:solidFill>
                  <a:effectLst/>
                  <a:uLnTx/>
                  <a:uFillTx/>
                  <a:latin typeface="MS UI Gothic"/>
                  <a:cs typeface="MS UI Gothic"/>
                </a:rPr>
                <a:t> </a:t>
              </a:r>
              <a:r>
                <a:rPr kumimoji="0" sz="550" b="0" i="0" u="none" strike="noStrike" kern="0" cap="none" spc="-240" normalizeH="0" baseline="0" noProof="0" dirty="0">
                  <a:ln>
                    <a:noFill/>
                  </a:ln>
                  <a:solidFill>
                    <a:prstClr val="black"/>
                  </a:solidFill>
                  <a:effectLst/>
                  <a:uLnTx/>
                  <a:uFillTx/>
                  <a:latin typeface="MS UI Gothic"/>
                  <a:cs typeface="MS UI Gothic"/>
                </a:rPr>
                <a:t>●</a:t>
              </a:r>
              <a:r>
                <a:rPr kumimoji="0" sz="825" b="0" i="0" u="none" strike="noStrike" kern="0" cap="none" spc="-359" normalizeH="0" baseline="-10101" noProof="0" dirty="0">
                  <a:ln>
                    <a:noFill/>
                  </a:ln>
                  <a:solidFill>
                    <a:prstClr val="black"/>
                  </a:solidFill>
                  <a:effectLst/>
                  <a:uLnTx/>
                  <a:uFillTx/>
                  <a:latin typeface="MS UI Gothic"/>
                  <a:cs typeface="MS UI Gothic"/>
                </a:rPr>
                <a:t>●</a:t>
              </a:r>
              <a:r>
                <a:rPr kumimoji="0" sz="825" b="0" i="0" u="none" strike="noStrike" kern="0" cap="none" spc="-359" normalizeH="0" baseline="-20202" noProof="0" dirty="0">
                  <a:ln>
                    <a:noFill/>
                  </a:ln>
                  <a:solidFill>
                    <a:prstClr val="black"/>
                  </a:solidFill>
                  <a:effectLst/>
                  <a:uLnTx/>
                  <a:uFillTx/>
                  <a:latin typeface="MS UI Gothic"/>
                  <a:cs typeface="MS UI Gothic"/>
                </a:rPr>
                <a:t>●</a:t>
              </a:r>
              <a:endParaRPr kumimoji="0" sz="825" b="0" i="0" u="none" strike="noStrike" kern="0" cap="none" spc="0" normalizeH="0" baseline="-20202" noProof="0">
                <a:ln>
                  <a:noFill/>
                </a:ln>
                <a:solidFill>
                  <a:prstClr val="black"/>
                </a:solidFill>
                <a:effectLst/>
                <a:uLnTx/>
                <a:uFillTx/>
                <a:latin typeface="MS UI Gothic"/>
                <a:cs typeface="MS UI Gothic"/>
              </a:endParaRPr>
            </a:p>
          </p:txBody>
        </p:sp>
        <p:sp>
          <p:nvSpPr>
            <p:cNvPr id="220" name="object 95">
              <a:extLst>
                <a:ext uri="{FF2B5EF4-FFF2-40B4-BE49-F238E27FC236}">
                  <a16:creationId xmlns:a16="http://schemas.microsoft.com/office/drawing/2014/main" id="{FD912709-4A3C-47AB-8F9F-3B10F8CC6EA6}"/>
                </a:ext>
              </a:extLst>
            </p:cNvPr>
            <p:cNvSpPr txBox="1"/>
            <p:nvPr/>
          </p:nvSpPr>
          <p:spPr>
            <a:xfrm>
              <a:off x="1917761" y="1437326"/>
              <a:ext cx="451484" cy="111125"/>
            </a:xfrm>
            <a:prstGeom prst="rect">
              <a:avLst/>
            </a:prstGeom>
          </p:spPr>
          <p:txBody>
            <a:bodyPr vert="horz" wrap="square" lIns="0" tIns="13970" rIns="0" bIns="0" rtlCol="0">
              <a:spAutoFit/>
            </a:bodyPr>
            <a:lstStyle/>
            <a:p>
              <a:pPr marL="25400" marR="0" lvl="0" indent="0" defTabSz="914400" eaLnBrk="1" fontAlgn="auto" latinLnBrk="0" hangingPunct="1">
                <a:lnSpc>
                  <a:spcPct val="100000"/>
                </a:lnSpc>
                <a:spcBef>
                  <a:spcPts val="110"/>
                </a:spcBef>
                <a:spcAft>
                  <a:spcPts val="0"/>
                </a:spcAft>
                <a:buClrTx/>
                <a:buSzTx/>
                <a:buFontTx/>
                <a:buNone/>
                <a:tabLst/>
                <a:defRPr/>
              </a:pPr>
              <a:r>
                <a:rPr kumimoji="0" sz="825" b="0" i="0" u="none" strike="noStrike" kern="0" cap="none" spc="15" normalizeH="0" baseline="20202" noProof="0" dirty="0">
                  <a:ln>
                    <a:noFill/>
                  </a:ln>
                  <a:solidFill>
                    <a:prstClr val="black"/>
                  </a:solidFill>
                  <a:effectLst/>
                  <a:uLnTx/>
                  <a:uFillTx/>
                  <a:latin typeface="MS UI Gothic"/>
                  <a:cs typeface="MS UI Gothic"/>
                </a:rPr>
                <a:t>● </a:t>
              </a:r>
              <a:r>
                <a:rPr kumimoji="0" sz="825" b="0" i="0" u="none" strike="noStrike" kern="0" cap="none" spc="-82" normalizeH="0" baseline="10101" noProof="0" dirty="0">
                  <a:ln>
                    <a:noFill/>
                  </a:ln>
                  <a:solidFill>
                    <a:prstClr val="black"/>
                  </a:solidFill>
                  <a:effectLst/>
                  <a:uLnTx/>
                  <a:uFillTx/>
                  <a:latin typeface="MS UI Gothic"/>
                  <a:cs typeface="MS UI Gothic"/>
                </a:rPr>
                <a:t>●●</a:t>
              </a:r>
              <a:r>
                <a:rPr kumimoji="0" sz="825" b="0" i="0" u="none" strike="noStrike" kern="0" cap="none" spc="67" normalizeH="0" baseline="10101" noProof="0" dirty="0">
                  <a:ln>
                    <a:noFill/>
                  </a:ln>
                  <a:solidFill>
                    <a:prstClr val="black"/>
                  </a:solidFill>
                  <a:effectLst/>
                  <a:uLnTx/>
                  <a:uFillTx/>
                  <a:latin typeface="MS UI Gothic"/>
                  <a:cs typeface="MS UI Gothic"/>
                </a:rPr>
                <a:t> </a:t>
              </a:r>
              <a:r>
                <a:rPr kumimoji="0" sz="550" b="0" i="0" u="none" strike="noStrike" kern="0" cap="none" spc="10" normalizeH="0" baseline="0" noProof="0" dirty="0">
                  <a:ln>
                    <a:noFill/>
                  </a:ln>
                  <a:solidFill>
                    <a:prstClr val="black"/>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221" name="object 96">
              <a:extLst>
                <a:ext uri="{FF2B5EF4-FFF2-40B4-BE49-F238E27FC236}">
                  <a16:creationId xmlns:a16="http://schemas.microsoft.com/office/drawing/2014/main" id="{31E0C810-ACC6-41EF-AD63-9172B093DAF4}"/>
                </a:ext>
              </a:extLst>
            </p:cNvPr>
            <p:cNvSpPr txBox="1"/>
            <p:nvPr/>
          </p:nvSpPr>
          <p:spPr>
            <a:xfrm>
              <a:off x="119390" y="1396868"/>
              <a:ext cx="196215" cy="525780"/>
            </a:xfrm>
            <a:prstGeom prst="rect">
              <a:avLst/>
            </a:prstGeom>
          </p:spPr>
          <p:txBody>
            <a:bodyPr vert="vert270" wrap="square" lIns="0" tIns="0" rIns="0" bIns="0" rtlCol="0">
              <a:spAutoFit/>
            </a:bodyPr>
            <a:lstStyle/>
            <a:p>
              <a:pPr marL="12700" marR="0" lvl="0" indent="0" defTabSz="914400" eaLnBrk="1" fontAlgn="auto" latinLnBrk="0" hangingPunct="1">
                <a:lnSpc>
                  <a:spcPts val="1425"/>
                </a:lnSpc>
                <a:spcBef>
                  <a:spcPts val="0"/>
                </a:spcBef>
                <a:spcAft>
                  <a:spcPts val="0"/>
                </a:spcAft>
                <a:buClrTx/>
                <a:buSzTx/>
                <a:buFontTx/>
                <a:buNone/>
                <a:tabLst/>
                <a:defRPr/>
              </a:pPr>
              <a:r>
                <a:rPr kumimoji="0" sz="1200" b="0" i="0" u="none" strike="noStrike" kern="0" cap="none" spc="0" normalizeH="0" baseline="0" noProof="0" dirty="0">
                  <a:ln>
                    <a:noFill/>
                  </a:ln>
                  <a:solidFill>
                    <a:prstClr val="black"/>
                  </a:solidFill>
                  <a:effectLst/>
                  <a:uLnTx/>
                  <a:uFillTx/>
                  <a:latin typeface="Arial"/>
                  <a:cs typeface="Arial"/>
                </a:rPr>
                <a:t>Log</a:t>
              </a:r>
              <a:r>
                <a:rPr kumimoji="0" sz="1200" b="0" i="0" u="none" strike="noStrike" kern="0" cap="none" spc="-80" normalizeH="0" baseline="0" noProof="0" dirty="0">
                  <a:ln>
                    <a:noFill/>
                  </a:ln>
                  <a:solidFill>
                    <a:prstClr val="black"/>
                  </a:solidFill>
                  <a:effectLst/>
                  <a:uLnTx/>
                  <a:uFillTx/>
                  <a:latin typeface="Arial"/>
                  <a:cs typeface="Arial"/>
                </a:rPr>
                <a:t> </a:t>
              </a:r>
              <a:r>
                <a:rPr kumimoji="0" sz="1200" b="0" i="0" u="none" strike="noStrike" kern="0" cap="none" spc="0" normalizeH="0" baseline="0" noProof="0" dirty="0">
                  <a:ln>
                    <a:noFill/>
                  </a:ln>
                  <a:solidFill>
                    <a:prstClr val="black"/>
                  </a:solidFill>
                  <a:effectLst/>
                  <a:uLnTx/>
                  <a:uFillTx/>
                  <a:latin typeface="Arial"/>
                  <a:cs typeface="Arial"/>
                </a:rPr>
                <a:t>FC</a:t>
              </a:r>
              <a:endParaRPr kumimoji="0" sz="1200" b="0" i="0" u="none" strike="noStrike" kern="0" cap="none" spc="0" normalizeH="0" baseline="0" noProof="0">
                <a:ln>
                  <a:noFill/>
                </a:ln>
                <a:solidFill>
                  <a:prstClr val="black"/>
                </a:solidFill>
                <a:effectLst/>
                <a:uLnTx/>
                <a:uFillTx/>
                <a:latin typeface="Arial"/>
                <a:cs typeface="Arial"/>
              </a:endParaRPr>
            </a:p>
          </p:txBody>
        </p:sp>
        <p:sp>
          <p:nvSpPr>
            <p:cNvPr id="222" name="object 97">
              <a:extLst>
                <a:ext uri="{FF2B5EF4-FFF2-40B4-BE49-F238E27FC236}">
                  <a16:creationId xmlns:a16="http://schemas.microsoft.com/office/drawing/2014/main" id="{24C32CE7-0B09-4BCB-A9B1-68FA9F1B1277}"/>
                </a:ext>
              </a:extLst>
            </p:cNvPr>
            <p:cNvSpPr txBox="1"/>
            <p:nvPr/>
          </p:nvSpPr>
          <p:spPr>
            <a:xfrm>
              <a:off x="1485582" y="2778760"/>
              <a:ext cx="427355" cy="111125"/>
            </a:xfrm>
            <a:prstGeom prst="rect">
              <a:avLst/>
            </a:prstGeom>
          </p:spPr>
          <p:txBody>
            <a:bodyPr vert="horz" wrap="square" lIns="0" tIns="13970" rIns="0" bIns="0" rtlCol="0">
              <a:spAutoFit/>
            </a:bodyPr>
            <a:lstStyle/>
            <a:p>
              <a:pPr marL="126364"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srgbClr val="FF0000"/>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223" name="object 98">
              <a:extLst>
                <a:ext uri="{FF2B5EF4-FFF2-40B4-BE49-F238E27FC236}">
                  <a16:creationId xmlns:a16="http://schemas.microsoft.com/office/drawing/2014/main" id="{8DCAB53F-2CC2-4745-AD93-E3FCE6651C1F}"/>
                </a:ext>
              </a:extLst>
            </p:cNvPr>
            <p:cNvSpPr txBox="1"/>
            <p:nvPr/>
          </p:nvSpPr>
          <p:spPr>
            <a:xfrm>
              <a:off x="1135892" y="577441"/>
              <a:ext cx="84455" cy="111125"/>
            </a:xfrm>
            <a:prstGeom prst="rect">
              <a:avLst/>
            </a:prstGeom>
          </p:spPr>
          <p:txBody>
            <a:bodyPr vert="horz" wrap="square" lIns="0" tIns="13970" rIns="0" bIns="0" rtlCol="0">
              <a:spAutoFit/>
            </a:bodyPr>
            <a:lstStyle/>
            <a:p>
              <a:pPr marL="0" marR="0" lvl="0" indent="0" defTabSz="914400" eaLnBrk="1" fontAlgn="auto" latinLnBrk="0" hangingPunct="1">
                <a:lnSpc>
                  <a:spcPct val="100000"/>
                </a:lnSpc>
                <a:spcBef>
                  <a:spcPts val="110"/>
                </a:spcBef>
                <a:spcAft>
                  <a:spcPts val="0"/>
                </a:spcAft>
                <a:buClrTx/>
                <a:buSzTx/>
                <a:buFontTx/>
                <a:buNone/>
                <a:tabLst/>
                <a:defRPr/>
              </a:pPr>
              <a:r>
                <a:rPr kumimoji="0" sz="550" b="0" i="0" u="none" strike="noStrike" kern="0" cap="none" spc="10" normalizeH="0" baseline="0" noProof="0" dirty="0">
                  <a:ln>
                    <a:noFill/>
                  </a:ln>
                  <a:solidFill>
                    <a:srgbClr val="FF0000"/>
                  </a:solidFill>
                  <a:effectLst/>
                  <a:uLnTx/>
                  <a:uFillTx/>
                  <a:latin typeface="MS UI Gothic"/>
                  <a:cs typeface="MS UI Gothic"/>
                </a:rPr>
                <a:t>●</a:t>
              </a:r>
              <a:endParaRPr kumimoji="0" sz="550" b="0" i="0" u="none" strike="noStrike" kern="0" cap="none" spc="0" normalizeH="0" baseline="0" noProof="0">
                <a:ln>
                  <a:noFill/>
                </a:ln>
                <a:solidFill>
                  <a:prstClr val="black"/>
                </a:solidFill>
                <a:effectLst/>
                <a:uLnTx/>
                <a:uFillTx/>
                <a:latin typeface="MS UI Gothic"/>
                <a:cs typeface="MS UI Gothic"/>
              </a:endParaRPr>
            </a:p>
          </p:txBody>
        </p:sp>
        <p:sp>
          <p:nvSpPr>
            <p:cNvPr id="224" name="object 99">
              <a:extLst>
                <a:ext uri="{FF2B5EF4-FFF2-40B4-BE49-F238E27FC236}">
                  <a16:creationId xmlns:a16="http://schemas.microsoft.com/office/drawing/2014/main" id="{BA7DED8F-9100-43E8-BDE7-2BF4B79C5C9D}"/>
                </a:ext>
              </a:extLst>
            </p:cNvPr>
            <p:cNvSpPr/>
            <p:nvPr/>
          </p:nvSpPr>
          <p:spPr>
            <a:xfrm>
              <a:off x="1044321" y="2926079"/>
              <a:ext cx="2618740" cy="0"/>
            </a:xfrm>
            <a:custGeom>
              <a:avLst/>
              <a:gdLst/>
              <a:ahLst/>
              <a:cxnLst/>
              <a:rect l="l" t="t" r="r" b="b"/>
              <a:pathLst>
                <a:path w="2618740">
                  <a:moveTo>
                    <a:pt x="0" y="0"/>
                  </a:moveTo>
                  <a:lnTo>
                    <a:pt x="261874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sp>
          <p:nvSpPr>
            <p:cNvPr id="225" name="object 100">
              <a:extLst>
                <a:ext uri="{FF2B5EF4-FFF2-40B4-BE49-F238E27FC236}">
                  <a16:creationId xmlns:a16="http://schemas.microsoft.com/office/drawing/2014/main" id="{A4192D50-27FB-4052-8BA9-BA368B48D883}"/>
                </a:ext>
              </a:extLst>
            </p:cNvPr>
            <p:cNvSpPr/>
            <p:nvPr/>
          </p:nvSpPr>
          <p:spPr>
            <a:xfrm>
              <a:off x="1044321" y="2926079"/>
              <a:ext cx="0" cy="91440"/>
            </a:xfrm>
            <a:custGeom>
              <a:avLst/>
              <a:gdLst/>
              <a:ahLst/>
              <a:cxnLst/>
              <a:rect l="l" t="t" r="r" b="b"/>
              <a:pathLst>
                <a:path h="91439">
                  <a:moveTo>
                    <a:pt x="0" y="0"/>
                  </a:moveTo>
                  <a:lnTo>
                    <a:pt x="0" y="91439"/>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sp>
          <p:nvSpPr>
            <p:cNvPr id="226" name="object 101">
              <a:extLst>
                <a:ext uri="{FF2B5EF4-FFF2-40B4-BE49-F238E27FC236}">
                  <a16:creationId xmlns:a16="http://schemas.microsoft.com/office/drawing/2014/main" id="{5D1927EA-B79B-47C8-A931-53E8D63587BE}"/>
                </a:ext>
              </a:extLst>
            </p:cNvPr>
            <p:cNvSpPr/>
            <p:nvPr/>
          </p:nvSpPr>
          <p:spPr>
            <a:xfrm>
              <a:off x="1480819" y="2926079"/>
              <a:ext cx="0" cy="91440"/>
            </a:xfrm>
            <a:custGeom>
              <a:avLst/>
              <a:gdLst/>
              <a:ahLst/>
              <a:cxnLst/>
              <a:rect l="l" t="t" r="r" b="b"/>
              <a:pathLst>
                <a:path h="91439">
                  <a:moveTo>
                    <a:pt x="0" y="0"/>
                  </a:moveTo>
                  <a:lnTo>
                    <a:pt x="0" y="91439"/>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sp>
          <p:nvSpPr>
            <p:cNvPr id="227" name="object 102">
              <a:extLst>
                <a:ext uri="{FF2B5EF4-FFF2-40B4-BE49-F238E27FC236}">
                  <a16:creationId xmlns:a16="http://schemas.microsoft.com/office/drawing/2014/main" id="{935EF7D2-86C9-487F-8D8B-15AA18D4D060}"/>
                </a:ext>
              </a:extLst>
            </p:cNvPr>
            <p:cNvSpPr/>
            <p:nvPr/>
          </p:nvSpPr>
          <p:spPr>
            <a:xfrm>
              <a:off x="1917192" y="2926079"/>
              <a:ext cx="0" cy="91440"/>
            </a:xfrm>
            <a:custGeom>
              <a:avLst/>
              <a:gdLst/>
              <a:ahLst/>
              <a:cxnLst/>
              <a:rect l="l" t="t" r="r" b="b"/>
              <a:pathLst>
                <a:path h="91439">
                  <a:moveTo>
                    <a:pt x="0" y="0"/>
                  </a:moveTo>
                  <a:lnTo>
                    <a:pt x="0" y="91439"/>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sp>
          <p:nvSpPr>
            <p:cNvPr id="228" name="object 103">
              <a:extLst>
                <a:ext uri="{FF2B5EF4-FFF2-40B4-BE49-F238E27FC236}">
                  <a16:creationId xmlns:a16="http://schemas.microsoft.com/office/drawing/2014/main" id="{DA0E9889-4BC1-42B0-A3E6-8E713AFC9937}"/>
                </a:ext>
              </a:extLst>
            </p:cNvPr>
            <p:cNvSpPr/>
            <p:nvPr/>
          </p:nvSpPr>
          <p:spPr>
            <a:xfrm>
              <a:off x="2353691" y="2926079"/>
              <a:ext cx="0" cy="91440"/>
            </a:xfrm>
            <a:custGeom>
              <a:avLst/>
              <a:gdLst/>
              <a:ahLst/>
              <a:cxnLst/>
              <a:rect l="l" t="t" r="r" b="b"/>
              <a:pathLst>
                <a:path h="91439">
                  <a:moveTo>
                    <a:pt x="0" y="0"/>
                  </a:moveTo>
                  <a:lnTo>
                    <a:pt x="0" y="91439"/>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sp>
          <p:nvSpPr>
            <p:cNvPr id="229" name="object 104">
              <a:extLst>
                <a:ext uri="{FF2B5EF4-FFF2-40B4-BE49-F238E27FC236}">
                  <a16:creationId xmlns:a16="http://schemas.microsoft.com/office/drawing/2014/main" id="{D3F4C193-BB20-45C2-8B6C-0AE5E149ACF8}"/>
                </a:ext>
              </a:extLst>
            </p:cNvPr>
            <p:cNvSpPr/>
            <p:nvPr/>
          </p:nvSpPr>
          <p:spPr>
            <a:xfrm>
              <a:off x="2790189" y="2926079"/>
              <a:ext cx="0" cy="91440"/>
            </a:xfrm>
            <a:custGeom>
              <a:avLst/>
              <a:gdLst/>
              <a:ahLst/>
              <a:cxnLst/>
              <a:rect l="l" t="t" r="r" b="b"/>
              <a:pathLst>
                <a:path h="91439">
                  <a:moveTo>
                    <a:pt x="0" y="0"/>
                  </a:moveTo>
                  <a:lnTo>
                    <a:pt x="0" y="91439"/>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sp>
          <p:nvSpPr>
            <p:cNvPr id="230" name="object 105">
              <a:extLst>
                <a:ext uri="{FF2B5EF4-FFF2-40B4-BE49-F238E27FC236}">
                  <a16:creationId xmlns:a16="http://schemas.microsoft.com/office/drawing/2014/main" id="{2DFC5958-236F-4C85-860E-04C2779186D1}"/>
                </a:ext>
              </a:extLst>
            </p:cNvPr>
            <p:cNvSpPr/>
            <p:nvPr/>
          </p:nvSpPr>
          <p:spPr>
            <a:xfrm>
              <a:off x="3226689" y="2926079"/>
              <a:ext cx="0" cy="91440"/>
            </a:xfrm>
            <a:custGeom>
              <a:avLst/>
              <a:gdLst/>
              <a:ahLst/>
              <a:cxnLst/>
              <a:rect l="l" t="t" r="r" b="b"/>
              <a:pathLst>
                <a:path h="91439">
                  <a:moveTo>
                    <a:pt x="0" y="0"/>
                  </a:moveTo>
                  <a:lnTo>
                    <a:pt x="0" y="91439"/>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sp>
          <p:nvSpPr>
            <p:cNvPr id="231" name="object 106">
              <a:extLst>
                <a:ext uri="{FF2B5EF4-FFF2-40B4-BE49-F238E27FC236}">
                  <a16:creationId xmlns:a16="http://schemas.microsoft.com/office/drawing/2014/main" id="{66771367-9865-45E6-BBC2-290A668C45F4}"/>
                </a:ext>
              </a:extLst>
            </p:cNvPr>
            <p:cNvSpPr/>
            <p:nvPr/>
          </p:nvSpPr>
          <p:spPr>
            <a:xfrm>
              <a:off x="3663060" y="2926079"/>
              <a:ext cx="0" cy="91440"/>
            </a:xfrm>
            <a:custGeom>
              <a:avLst/>
              <a:gdLst/>
              <a:ahLst/>
              <a:cxnLst/>
              <a:rect l="l" t="t" r="r" b="b"/>
              <a:pathLst>
                <a:path h="91439">
                  <a:moveTo>
                    <a:pt x="0" y="0"/>
                  </a:moveTo>
                  <a:lnTo>
                    <a:pt x="0" y="91439"/>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sp>
          <p:nvSpPr>
            <p:cNvPr id="232" name="object 107">
              <a:extLst>
                <a:ext uri="{FF2B5EF4-FFF2-40B4-BE49-F238E27FC236}">
                  <a16:creationId xmlns:a16="http://schemas.microsoft.com/office/drawing/2014/main" id="{978C680B-CA9E-4D4C-A5B7-7FB0D9B3FA25}"/>
                </a:ext>
              </a:extLst>
            </p:cNvPr>
            <p:cNvSpPr txBox="1"/>
            <p:nvPr/>
          </p:nvSpPr>
          <p:spPr>
            <a:xfrm>
              <a:off x="989202" y="3090164"/>
              <a:ext cx="110489" cy="208279"/>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1200" b="0" i="0" u="none" strike="noStrike" kern="0" cap="none" spc="0" normalizeH="0" baseline="0" noProof="0" dirty="0">
                  <a:ln>
                    <a:noFill/>
                  </a:ln>
                  <a:solidFill>
                    <a:prstClr val="black"/>
                  </a:solidFill>
                  <a:effectLst/>
                  <a:uLnTx/>
                  <a:uFillTx/>
                  <a:latin typeface="Arial"/>
                  <a:cs typeface="Arial"/>
                </a:rPr>
                <a:t>4</a:t>
              </a:r>
              <a:endParaRPr kumimoji="0" sz="1200" b="0" i="0" u="none" strike="noStrike" kern="0" cap="none" spc="0" normalizeH="0" baseline="0" noProof="0">
                <a:ln>
                  <a:noFill/>
                </a:ln>
                <a:solidFill>
                  <a:prstClr val="black"/>
                </a:solidFill>
                <a:effectLst/>
                <a:uLnTx/>
                <a:uFillTx/>
                <a:latin typeface="Arial"/>
                <a:cs typeface="Arial"/>
              </a:endParaRPr>
            </a:p>
          </p:txBody>
        </p:sp>
        <p:sp>
          <p:nvSpPr>
            <p:cNvPr id="233" name="object 108">
              <a:extLst>
                <a:ext uri="{FF2B5EF4-FFF2-40B4-BE49-F238E27FC236}">
                  <a16:creationId xmlns:a16="http://schemas.microsoft.com/office/drawing/2014/main" id="{2D531A13-8119-43EA-BC18-6B26D6D0FAC5}"/>
                </a:ext>
              </a:extLst>
            </p:cNvPr>
            <p:cNvSpPr txBox="1"/>
            <p:nvPr/>
          </p:nvSpPr>
          <p:spPr>
            <a:xfrm>
              <a:off x="1425730" y="3090164"/>
              <a:ext cx="110489" cy="208279"/>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1200" b="0" i="0" u="none" strike="noStrike" kern="0" cap="none" spc="0" normalizeH="0" baseline="0" noProof="0" dirty="0">
                  <a:ln>
                    <a:noFill/>
                  </a:ln>
                  <a:solidFill>
                    <a:prstClr val="black"/>
                  </a:solidFill>
                  <a:effectLst/>
                  <a:uLnTx/>
                  <a:uFillTx/>
                  <a:latin typeface="Arial"/>
                  <a:cs typeface="Arial"/>
                </a:rPr>
                <a:t>6</a:t>
              </a:r>
              <a:endParaRPr kumimoji="0" sz="1200" b="0" i="0" u="none" strike="noStrike" kern="0" cap="none" spc="0" normalizeH="0" baseline="0" noProof="0">
                <a:ln>
                  <a:noFill/>
                </a:ln>
                <a:solidFill>
                  <a:prstClr val="black"/>
                </a:solidFill>
                <a:effectLst/>
                <a:uLnTx/>
                <a:uFillTx/>
                <a:latin typeface="Arial"/>
                <a:cs typeface="Arial"/>
              </a:endParaRPr>
            </a:p>
          </p:txBody>
        </p:sp>
        <p:sp>
          <p:nvSpPr>
            <p:cNvPr id="234" name="object 109">
              <a:extLst>
                <a:ext uri="{FF2B5EF4-FFF2-40B4-BE49-F238E27FC236}">
                  <a16:creationId xmlns:a16="http://schemas.microsoft.com/office/drawing/2014/main" id="{53B19039-2D97-48A9-94A5-7A3AF2459F5D}"/>
                </a:ext>
              </a:extLst>
            </p:cNvPr>
            <p:cNvSpPr txBox="1"/>
            <p:nvPr/>
          </p:nvSpPr>
          <p:spPr>
            <a:xfrm>
              <a:off x="1769110" y="3090164"/>
              <a:ext cx="1991995" cy="391160"/>
            </a:xfrm>
            <a:prstGeom prst="rect">
              <a:avLst/>
            </a:prstGeom>
          </p:spPr>
          <p:txBody>
            <a:bodyPr vert="horz" wrap="square" lIns="0" tIns="12700" rIns="0" bIns="0" rtlCol="0">
              <a:spAutoFit/>
            </a:bodyPr>
            <a:lstStyle/>
            <a:p>
              <a:pPr marL="105410" marR="0" lvl="0" indent="0" defTabSz="914400" eaLnBrk="1" fontAlgn="auto" latinLnBrk="0" hangingPunct="1">
                <a:lnSpc>
                  <a:spcPct val="100000"/>
                </a:lnSpc>
                <a:spcBef>
                  <a:spcPts val="100"/>
                </a:spcBef>
                <a:spcAft>
                  <a:spcPts val="0"/>
                </a:spcAft>
                <a:buClrTx/>
                <a:buSzTx/>
                <a:buFontTx/>
                <a:buNone/>
                <a:tabLst>
                  <a:tab pos="499745" algn="l"/>
                  <a:tab pos="935990" algn="l"/>
                  <a:tab pos="1372870" algn="l"/>
                  <a:tab pos="1809114" algn="l"/>
                </a:tabLst>
                <a:defRPr/>
              </a:pPr>
              <a:r>
                <a:rPr kumimoji="0" sz="1200" b="0" i="0" u="none" strike="noStrike" kern="0" cap="none" spc="0" normalizeH="0" baseline="0" noProof="0" dirty="0">
                  <a:ln>
                    <a:noFill/>
                  </a:ln>
                  <a:solidFill>
                    <a:prstClr val="black"/>
                  </a:solidFill>
                  <a:effectLst/>
                  <a:uLnTx/>
                  <a:uFillTx/>
                  <a:latin typeface="Arial"/>
                  <a:cs typeface="Arial"/>
                </a:rPr>
                <a:t>8	10	12	14	16</a:t>
              </a:r>
              <a:endParaRPr kumimoji="0" sz="1200" b="0" i="0" u="none" strike="noStrike" kern="0" cap="none" spc="0" normalizeH="0" baseline="0" noProof="0">
                <a:ln>
                  <a:noFill/>
                </a:ln>
                <a:solidFill>
                  <a:prstClr val="black"/>
                </a:solidFill>
                <a:effectLst/>
                <a:uLnTx/>
                <a:uFillTx/>
                <a:latin typeface="Arial"/>
                <a:cs typeface="Arial"/>
              </a:endParaRPr>
            </a:p>
            <a:p>
              <a:pPr marL="12700" marR="0" lvl="0" indent="0" defTabSz="914400" eaLnBrk="1" fontAlgn="auto" latinLnBrk="0" hangingPunct="1">
                <a:lnSpc>
                  <a:spcPct val="100000"/>
                </a:lnSpc>
                <a:spcBef>
                  <a:spcPts val="0"/>
                </a:spcBef>
                <a:spcAft>
                  <a:spcPts val="0"/>
                </a:spcAft>
                <a:buClrTx/>
                <a:buSzTx/>
                <a:buFontTx/>
                <a:buNone/>
                <a:tabLst/>
                <a:defRPr/>
              </a:pPr>
              <a:r>
                <a:rPr kumimoji="0" sz="1200" b="0" i="0" u="none" strike="noStrike" kern="0" cap="none" spc="-15" normalizeH="0" baseline="0" noProof="0" dirty="0">
                  <a:ln>
                    <a:noFill/>
                  </a:ln>
                  <a:solidFill>
                    <a:prstClr val="black"/>
                  </a:solidFill>
                  <a:effectLst/>
                  <a:uLnTx/>
                  <a:uFillTx/>
                  <a:latin typeface="Arial"/>
                  <a:cs typeface="Arial"/>
                </a:rPr>
                <a:t>Average</a:t>
              </a:r>
              <a:r>
                <a:rPr kumimoji="0" sz="1200" b="0" i="0" u="none" strike="noStrike" kern="0" cap="none" spc="-5" normalizeH="0" baseline="0" noProof="0" dirty="0">
                  <a:ln>
                    <a:noFill/>
                  </a:ln>
                  <a:solidFill>
                    <a:prstClr val="black"/>
                  </a:solidFill>
                  <a:effectLst/>
                  <a:uLnTx/>
                  <a:uFillTx/>
                  <a:latin typeface="Arial"/>
                  <a:cs typeface="Arial"/>
                </a:rPr>
                <a:t> </a:t>
              </a:r>
              <a:r>
                <a:rPr kumimoji="0" sz="1200" b="0" i="0" u="none" strike="noStrike" kern="0" cap="none" spc="0" normalizeH="0" baseline="0" noProof="0" dirty="0">
                  <a:ln>
                    <a:noFill/>
                  </a:ln>
                  <a:solidFill>
                    <a:prstClr val="black"/>
                  </a:solidFill>
                  <a:effectLst/>
                  <a:uLnTx/>
                  <a:uFillTx/>
                  <a:latin typeface="Arial"/>
                  <a:cs typeface="Arial"/>
                </a:rPr>
                <a:t>LogCPM</a:t>
              </a:r>
              <a:endParaRPr kumimoji="0" sz="1200" b="0" i="0" u="none" strike="noStrike" kern="0" cap="none" spc="0" normalizeH="0" baseline="0" noProof="0">
                <a:ln>
                  <a:noFill/>
                </a:ln>
                <a:solidFill>
                  <a:prstClr val="black"/>
                </a:solidFill>
                <a:effectLst/>
                <a:uLnTx/>
                <a:uFillTx/>
                <a:latin typeface="Arial"/>
                <a:cs typeface="Arial"/>
              </a:endParaRPr>
            </a:p>
          </p:txBody>
        </p:sp>
        <p:sp>
          <p:nvSpPr>
            <p:cNvPr id="235" name="object 110">
              <a:extLst>
                <a:ext uri="{FF2B5EF4-FFF2-40B4-BE49-F238E27FC236}">
                  <a16:creationId xmlns:a16="http://schemas.microsoft.com/office/drawing/2014/main" id="{0598F4B6-25A4-46F1-966C-36C85D02C35C}"/>
                </a:ext>
              </a:extLst>
            </p:cNvPr>
            <p:cNvSpPr/>
            <p:nvPr/>
          </p:nvSpPr>
          <p:spPr>
            <a:xfrm>
              <a:off x="731519" y="600583"/>
              <a:ext cx="0" cy="2192020"/>
            </a:xfrm>
            <a:custGeom>
              <a:avLst/>
              <a:gdLst/>
              <a:ahLst/>
              <a:cxnLst/>
              <a:rect l="l" t="t" r="r" b="b"/>
              <a:pathLst>
                <a:path h="2192020">
                  <a:moveTo>
                    <a:pt x="0" y="2191893"/>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sp>
          <p:nvSpPr>
            <p:cNvPr id="236" name="object 111">
              <a:extLst>
                <a:ext uri="{FF2B5EF4-FFF2-40B4-BE49-F238E27FC236}">
                  <a16:creationId xmlns:a16="http://schemas.microsoft.com/office/drawing/2014/main" id="{D325414C-D70D-4986-8B40-63FF0FC77736}"/>
                </a:ext>
              </a:extLst>
            </p:cNvPr>
            <p:cNvSpPr/>
            <p:nvPr/>
          </p:nvSpPr>
          <p:spPr>
            <a:xfrm>
              <a:off x="640080" y="2792476"/>
              <a:ext cx="91440" cy="0"/>
            </a:xfrm>
            <a:custGeom>
              <a:avLst/>
              <a:gdLst/>
              <a:ahLst/>
              <a:cxnLst/>
              <a:rect l="l" t="t" r="r" b="b"/>
              <a:pathLst>
                <a:path w="91440">
                  <a:moveTo>
                    <a:pt x="91440"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sp>
          <p:nvSpPr>
            <p:cNvPr id="237" name="object 112">
              <a:extLst>
                <a:ext uri="{FF2B5EF4-FFF2-40B4-BE49-F238E27FC236}">
                  <a16:creationId xmlns:a16="http://schemas.microsoft.com/office/drawing/2014/main" id="{4C2BFA9C-24D3-49FC-A183-C03F6582BBB5}"/>
                </a:ext>
              </a:extLst>
            </p:cNvPr>
            <p:cNvSpPr/>
            <p:nvPr/>
          </p:nvSpPr>
          <p:spPr>
            <a:xfrm>
              <a:off x="640080" y="2354072"/>
              <a:ext cx="91440" cy="0"/>
            </a:xfrm>
            <a:custGeom>
              <a:avLst/>
              <a:gdLst/>
              <a:ahLst/>
              <a:cxnLst/>
              <a:rect l="l" t="t" r="r" b="b"/>
              <a:pathLst>
                <a:path w="91440">
                  <a:moveTo>
                    <a:pt x="91440"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sp>
          <p:nvSpPr>
            <p:cNvPr id="238" name="object 113">
              <a:extLst>
                <a:ext uri="{FF2B5EF4-FFF2-40B4-BE49-F238E27FC236}">
                  <a16:creationId xmlns:a16="http://schemas.microsoft.com/office/drawing/2014/main" id="{7C98A2D8-B402-4275-800E-AACEB6561D2A}"/>
                </a:ext>
              </a:extLst>
            </p:cNvPr>
            <p:cNvSpPr/>
            <p:nvPr/>
          </p:nvSpPr>
          <p:spPr>
            <a:xfrm>
              <a:off x="640080" y="1915667"/>
              <a:ext cx="91440" cy="0"/>
            </a:xfrm>
            <a:custGeom>
              <a:avLst/>
              <a:gdLst/>
              <a:ahLst/>
              <a:cxnLst/>
              <a:rect l="l" t="t" r="r" b="b"/>
              <a:pathLst>
                <a:path w="91440">
                  <a:moveTo>
                    <a:pt x="91440"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sp>
          <p:nvSpPr>
            <p:cNvPr id="239" name="object 114">
              <a:extLst>
                <a:ext uri="{FF2B5EF4-FFF2-40B4-BE49-F238E27FC236}">
                  <a16:creationId xmlns:a16="http://schemas.microsoft.com/office/drawing/2014/main" id="{80E3E95F-406D-48AF-A600-CC56745B18C5}"/>
                </a:ext>
              </a:extLst>
            </p:cNvPr>
            <p:cNvSpPr/>
            <p:nvPr/>
          </p:nvSpPr>
          <p:spPr>
            <a:xfrm>
              <a:off x="640080" y="1477263"/>
              <a:ext cx="91440" cy="0"/>
            </a:xfrm>
            <a:custGeom>
              <a:avLst/>
              <a:gdLst/>
              <a:ahLst/>
              <a:cxnLst/>
              <a:rect l="l" t="t" r="r" b="b"/>
              <a:pathLst>
                <a:path w="91440">
                  <a:moveTo>
                    <a:pt x="91440"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sp>
          <p:nvSpPr>
            <p:cNvPr id="240" name="object 115">
              <a:extLst>
                <a:ext uri="{FF2B5EF4-FFF2-40B4-BE49-F238E27FC236}">
                  <a16:creationId xmlns:a16="http://schemas.microsoft.com/office/drawing/2014/main" id="{0D6EBB2B-70EA-4BDE-972B-23F0519D6466}"/>
                </a:ext>
              </a:extLst>
            </p:cNvPr>
            <p:cNvSpPr/>
            <p:nvPr/>
          </p:nvSpPr>
          <p:spPr>
            <a:xfrm>
              <a:off x="640080" y="1038986"/>
              <a:ext cx="91440" cy="0"/>
            </a:xfrm>
            <a:custGeom>
              <a:avLst/>
              <a:gdLst/>
              <a:ahLst/>
              <a:cxnLst/>
              <a:rect l="l" t="t" r="r" b="b"/>
              <a:pathLst>
                <a:path w="91440">
                  <a:moveTo>
                    <a:pt x="91440"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sp>
          <p:nvSpPr>
            <p:cNvPr id="241" name="object 116">
              <a:extLst>
                <a:ext uri="{FF2B5EF4-FFF2-40B4-BE49-F238E27FC236}">
                  <a16:creationId xmlns:a16="http://schemas.microsoft.com/office/drawing/2014/main" id="{24574442-7510-4568-94BD-4F4762A4F607}"/>
                </a:ext>
              </a:extLst>
            </p:cNvPr>
            <p:cNvSpPr/>
            <p:nvPr/>
          </p:nvSpPr>
          <p:spPr>
            <a:xfrm>
              <a:off x="640080" y="600583"/>
              <a:ext cx="91440" cy="0"/>
            </a:xfrm>
            <a:custGeom>
              <a:avLst/>
              <a:gdLst/>
              <a:ahLst/>
              <a:cxnLst/>
              <a:rect l="l" t="t" r="r" b="b"/>
              <a:pathLst>
                <a:path w="91440">
                  <a:moveTo>
                    <a:pt x="91440"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sp>
          <p:nvSpPr>
            <p:cNvPr id="242" name="object 117">
              <a:extLst>
                <a:ext uri="{FF2B5EF4-FFF2-40B4-BE49-F238E27FC236}">
                  <a16:creationId xmlns:a16="http://schemas.microsoft.com/office/drawing/2014/main" id="{0FAE3AA2-3636-40BC-A4C3-08C42000C460}"/>
                </a:ext>
              </a:extLst>
            </p:cNvPr>
            <p:cNvSpPr txBox="1"/>
            <p:nvPr/>
          </p:nvSpPr>
          <p:spPr>
            <a:xfrm>
              <a:off x="361400" y="2692887"/>
              <a:ext cx="196215" cy="199390"/>
            </a:xfrm>
            <a:prstGeom prst="rect">
              <a:avLst/>
            </a:prstGeom>
          </p:spPr>
          <p:txBody>
            <a:bodyPr vert="vert270" wrap="square" lIns="0" tIns="0" rIns="0" bIns="0" rtlCol="0">
              <a:spAutoFit/>
            </a:bodyPr>
            <a:lstStyle/>
            <a:p>
              <a:pPr marL="12700" marR="0" lvl="0" indent="0" defTabSz="914400" eaLnBrk="1" fontAlgn="auto" latinLnBrk="0" hangingPunct="1">
                <a:lnSpc>
                  <a:spcPts val="1425"/>
                </a:lnSpc>
                <a:spcBef>
                  <a:spcPts val="0"/>
                </a:spcBef>
                <a:spcAft>
                  <a:spcPts val="0"/>
                </a:spcAft>
                <a:buClrTx/>
                <a:buSzTx/>
                <a:buFontTx/>
                <a:buNone/>
                <a:tabLst/>
                <a:defRPr/>
              </a:pPr>
              <a:r>
                <a:rPr kumimoji="0" sz="1200" b="0" i="0" u="none" strike="noStrike" kern="0" cap="none" spc="0" normalizeH="0" baseline="0" noProof="0" dirty="0">
                  <a:ln>
                    <a:noFill/>
                  </a:ln>
                  <a:solidFill>
                    <a:prstClr val="black"/>
                  </a:solidFill>
                  <a:effectLst/>
                  <a:uLnTx/>
                  <a:uFillTx/>
                  <a:latin typeface="Arial"/>
                  <a:cs typeface="Arial"/>
                </a:rPr>
                <a:t>−3</a:t>
              </a:r>
              <a:endParaRPr kumimoji="0" sz="1200" b="0" i="0" u="none" strike="noStrike" kern="0" cap="none" spc="0" normalizeH="0" baseline="0" noProof="0">
                <a:ln>
                  <a:noFill/>
                </a:ln>
                <a:solidFill>
                  <a:prstClr val="black"/>
                </a:solidFill>
                <a:effectLst/>
                <a:uLnTx/>
                <a:uFillTx/>
                <a:latin typeface="Arial"/>
                <a:cs typeface="Arial"/>
              </a:endParaRPr>
            </a:p>
          </p:txBody>
        </p:sp>
        <p:sp>
          <p:nvSpPr>
            <p:cNvPr id="243" name="object 118">
              <a:extLst>
                <a:ext uri="{FF2B5EF4-FFF2-40B4-BE49-F238E27FC236}">
                  <a16:creationId xmlns:a16="http://schemas.microsoft.com/office/drawing/2014/main" id="{19C81434-9B2E-4E99-8BE6-885B9AB962AA}"/>
                </a:ext>
              </a:extLst>
            </p:cNvPr>
            <p:cNvSpPr txBox="1"/>
            <p:nvPr/>
          </p:nvSpPr>
          <p:spPr>
            <a:xfrm>
              <a:off x="361400" y="2254457"/>
              <a:ext cx="196215" cy="199390"/>
            </a:xfrm>
            <a:prstGeom prst="rect">
              <a:avLst/>
            </a:prstGeom>
          </p:spPr>
          <p:txBody>
            <a:bodyPr vert="vert270" wrap="square" lIns="0" tIns="0" rIns="0" bIns="0" rtlCol="0">
              <a:spAutoFit/>
            </a:bodyPr>
            <a:lstStyle/>
            <a:p>
              <a:pPr marL="12700" marR="0" lvl="0" indent="0" defTabSz="914400" eaLnBrk="1" fontAlgn="auto" latinLnBrk="0" hangingPunct="1">
                <a:lnSpc>
                  <a:spcPts val="1425"/>
                </a:lnSpc>
                <a:spcBef>
                  <a:spcPts val="0"/>
                </a:spcBef>
                <a:spcAft>
                  <a:spcPts val="0"/>
                </a:spcAft>
                <a:buClrTx/>
                <a:buSzTx/>
                <a:buFontTx/>
                <a:buNone/>
                <a:tabLst/>
                <a:defRPr/>
              </a:pPr>
              <a:r>
                <a:rPr kumimoji="0" sz="1200" b="0" i="0" u="none" strike="noStrike" kern="0" cap="none" spc="0" normalizeH="0" baseline="0" noProof="0" dirty="0">
                  <a:ln>
                    <a:noFill/>
                  </a:ln>
                  <a:solidFill>
                    <a:prstClr val="black"/>
                  </a:solidFill>
                  <a:effectLst/>
                  <a:uLnTx/>
                  <a:uFillTx/>
                  <a:latin typeface="Arial"/>
                  <a:cs typeface="Arial"/>
                </a:rPr>
                <a:t>−2</a:t>
              </a:r>
              <a:endParaRPr kumimoji="0" sz="1200" b="0" i="0" u="none" strike="noStrike" kern="0" cap="none" spc="0" normalizeH="0" baseline="0" noProof="0">
                <a:ln>
                  <a:noFill/>
                </a:ln>
                <a:solidFill>
                  <a:prstClr val="black"/>
                </a:solidFill>
                <a:effectLst/>
                <a:uLnTx/>
                <a:uFillTx/>
                <a:latin typeface="Arial"/>
                <a:cs typeface="Arial"/>
              </a:endParaRPr>
            </a:p>
          </p:txBody>
        </p:sp>
        <p:sp>
          <p:nvSpPr>
            <p:cNvPr id="244" name="object 119">
              <a:extLst>
                <a:ext uri="{FF2B5EF4-FFF2-40B4-BE49-F238E27FC236}">
                  <a16:creationId xmlns:a16="http://schemas.microsoft.com/office/drawing/2014/main" id="{D8F07A6A-5437-4A68-82E3-C64619249F15}"/>
                </a:ext>
              </a:extLst>
            </p:cNvPr>
            <p:cNvSpPr txBox="1"/>
            <p:nvPr/>
          </p:nvSpPr>
          <p:spPr>
            <a:xfrm>
              <a:off x="361400" y="1816042"/>
              <a:ext cx="196215" cy="199390"/>
            </a:xfrm>
            <a:prstGeom prst="rect">
              <a:avLst/>
            </a:prstGeom>
          </p:spPr>
          <p:txBody>
            <a:bodyPr vert="vert270" wrap="square" lIns="0" tIns="0" rIns="0" bIns="0" rtlCol="0">
              <a:spAutoFit/>
            </a:bodyPr>
            <a:lstStyle/>
            <a:p>
              <a:pPr marL="12700" marR="0" lvl="0" indent="0" defTabSz="914400" eaLnBrk="1" fontAlgn="auto" latinLnBrk="0" hangingPunct="1">
                <a:lnSpc>
                  <a:spcPts val="1425"/>
                </a:lnSpc>
                <a:spcBef>
                  <a:spcPts val="0"/>
                </a:spcBef>
                <a:spcAft>
                  <a:spcPts val="0"/>
                </a:spcAft>
                <a:buClrTx/>
                <a:buSzTx/>
                <a:buFontTx/>
                <a:buNone/>
                <a:tabLst/>
                <a:defRPr/>
              </a:pPr>
              <a:r>
                <a:rPr kumimoji="0" sz="1200" b="0" i="0" u="none" strike="noStrike" kern="0" cap="none" spc="0" normalizeH="0" baseline="0" noProof="0" dirty="0">
                  <a:ln>
                    <a:noFill/>
                  </a:ln>
                  <a:solidFill>
                    <a:prstClr val="black"/>
                  </a:solidFill>
                  <a:effectLst/>
                  <a:uLnTx/>
                  <a:uFillTx/>
                  <a:latin typeface="Arial"/>
                  <a:cs typeface="Arial"/>
                </a:rPr>
                <a:t>−1</a:t>
              </a:r>
              <a:endParaRPr kumimoji="0" sz="1200" b="0" i="0" u="none" strike="noStrike" kern="0" cap="none" spc="0" normalizeH="0" baseline="0" noProof="0">
                <a:ln>
                  <a:noFill/>
                </a:ln>
                <a:solidFill>
                  <a:prstClr val="black"/>
                </a:solidFill>
                <a:effectLst/>
                <a:uLnTx/>
                <a:uFillTx/>
                <a:latin typeface="Arial"/>
                <a:cs typeface="Arial"/>
              </a:endParaRPr>
            </a:p>
          </p:txBody>
        </p:sp>
        <p:sp>
          <p:nvSpPr>
            <p:cNvPr id="245" name="object 120">
              <a:extLst>
                <a:ext uri="{FF2B5EF4-FFF2-40B4-BE49-F238E27FC236}">
                  <a16:creationId xmlns:a16="http://schemas.microsoft.com/office/drawing/2014/main" id="{C412DE86-935F-47C4-9D34-812B411A7946}"/>
                </a:ext>
              </a:extLst>
            </p:cNvPr>
            <p:cNvSpPr txBox="1"/>
            <p:nvPr/>
          </p:nvSpPr>
          <p:spPr>
            <a:xfrm>
              <a:off x="361400" y="1422156"/>
              <a:ext cx="196215" cy="110489"/>
            </a:xfrm>
            <a:prstGeom prst="rect">
              <a:avLst/>
            </a:prstGeom>
          </p:spPr>
          <p:txBody>
            <a:bodyPr vert="vert270" wrap="square" lIns="0" tIns="0" rIns="0" bIns="0" rtlCol="0">
              <a:spAutoFit/>
            </a:bodyPr>
            <a:lstStyle/>
            <a:p>
              <a:pPr marL="12700" marR="0" lvl="0" indent="0" defTabSz="914400" eaLnBrk="1" fontAlgn="auto" latinLnBrk="0" hangingPunct="1">
                <a:lnSpc>
                  <a:spcPts val="1425"/>
                </a:lnSpc>
                <a:spcBef>
                  <a:spcPts val="0"/>
                </a:spcBef>
                <a:spcAft>
                  <a:spcPts val="0"/>
                </a:spcAft>
                <a:buClrTx/>
                <a:buSzTx/>
                <a:buFontTx/>
                <a:buNone/>
                <a:tabLst/>
                <a:defRPr/>
              </a:pPr>
              <a:r>
                <a:rPr kumimoji="0" sz="1200" b="0" i="0" u="none" strike="noStrike" kern="0" cap="none" spc="0" normalizeH="0" baseline="0" noProof="0" dirty="0">
                  <a:ln>
                    <a:noFill/>
                  </a:ln>
                  <a:solidFill>
                    <a:prstClr val="black"/>
                  </a:solidFill>
                  <a:effectLst/>
                  <a:uLnTx/>
                  <a:uFillTx/>
                  <a:latin typeface="Arial"/>
                  <a:cs typeface="Arial"/>
                </a:rPr>
                <a:t>0</a:t>
              </a:r>
              <a:endParaRPr kumimoji="0" sz="1200" b="0" i="0" u="none" strike="noStrike" kern="0" cap="none" spc="0" normalizeH="0" baseline="0" noProof="0">
                <a:ln>
                  <a:noFill/>
                </a:ln>
                <a:solidFill>
                  <a:prstClr val="black"/>
                </a:solidFill>
                <a:effectLst/>
                <a:uLnTx/>
                <a:uFillTx/>
                <a:latin typeface="Arial"/>
                <a:cs typeface="Arial"/>
              </a:endParaRPr>
            </a:p>
          </p:txBody>
        </p:sp>
        <p:sp>
          <p:nvSpPr>
            <p:cNvPr id="246" name="object 121">
              <a:extLst>
                <a:ext uri="{FF2B5EF4-FFF2-40B4-BE49-F238E27FC236}">
                  <a16:creationId xmlns:a16="http://schemas.microsoft.com/office/drawing/2014/main" id="{3414E273-631B-4B86-9DCC-0A6D75B625EA}"/>
                </a:ext>
              </a:extLst>
            </p:cNvPr>
            <p:cNvSpPr txBox="1"/>
            <p:nvPr/>
          </p:nvSpPr>
          <p:spPr>
            <a:xfrm>
              <a:off x="361400" y="983739"/>
              <a:ext cx="196215" cy="110489"/>
            </a:xfrm>
            <a:prstGeom prst="rect">
              <a:avLst/>
            </a:prstGeom>
          </p:spPr>
          <p:txBody>
            <a:bodyPr vert="vert270" wrap="square" lIns="0" tIns="0" rIns="0" bIns="0" rtlCol="0">
              <a:spAutoFit/>
            </a:bodyPr>
            <a:lstStyle/>
            <a:p>
              <a:pPr marL="12700" marR="0" lvl="0" indent="0" defTabSz="914400" eaLnBrk="1" fontAlgn="auto" latinLnBrk="0" hangingPunct="1">
                <a:lnSpc>
                  <a:spcPts val="1425"/>
                </a:lnSpc>
                <a:spcBef>
                  <a:spcPts val="0"/>
                </a:spcBef>
                <a:spcAft>
                  <a:spcPts val="0"/>
                </a:spcAft>
                <a:buClrTx/>
                <a:buSzTx/>
                <a:buFontTx/>
                <a:buNone/>
                <a:tabLst/>
                <a:defRPr/>
              </a:pPr>
              <a:r>
                <a:rPr kumimoji="0" sz="1200" b="0" i="0" u="none" strike="noStrike" kern="0" cap="none" spc="0" normalizeH="0" baseline="0" noProof="0" dirty="0">
                  <a:ln>
                    <a:noFill/>
                  </a:ln>
                  <a:solidFill>
                    <a:prstClr val="black"/>
                  </a:solidFill>
                  <a:effectLst/>
                  <a:uLnTx/>
                  <a:uFillTx/>
                  <a:latin typeface="Arial"/>
                  <a:cs typeface="Arial"/>
                </a:rPr>
                <a:t>1</a:t>
              </a:r>
              <a:endParaRPr kumimoji="0" sz="1200" b="0" i="0" u="none" strike="noStrike" kern="0" cap="none" spc="0" normalizeH="0" baseline="0" noProof="0">
                <a:ln>
                  <a:noFill/>
                </a:ln>
                <a:solidFill>
                  <a:prstClr val="black"/>
                </a:solidFill>
                <a:effectLst/>
                <a:uLnTx/>
                <a:uFillTx/>
                <a:latin typeface="Arial"/>
                <a:cs typeface="Arial"/>
              </a:endParaRPr>
            </a:p>
          </p:txBody>
        </p:sp>
        <p:sp>
          <p:nvSpPr>
            <p:cNvPr id="247" name="object 122">
              <a:extLst>
                <a:ext uri="{FF2B5EF4-FFF2-40B4-BE49-F238E27FC236}">
                  <a16:creationId xmlns:a16="http://schemas.microsoft.com/office/drawing/2014/main" id="{A84BFB9D-7B68-4D56-B026-DC1AB3AFF2C6}"/>
                </a:ext>
              </a:extLst>
            </p:cNvPr>
            <p:cNvSpPr txBox="1"/>
            <p:nvPr/>
          </p:nvSpPr>
          <p:spPr>
            <a:xfrm>
              <a:off x="361400" y="545307"/>
              <a:ext cx="196215" cy="110489"/>
            </a:xfrm>
            <a:prstGeom prst="rect">
              <a:avLst/>
            </a:prstGeom>
          </p:spPr>
          <p:txBody>
            <a:bodyPr vert="vert270" wrap="square" lIns="0" tIns="0" rIns="0" bIns="0" rtlCol="0">
              <a:spAutoFit/>
            </a:bodyPr>
            <a:lstStyle/>
            <a:p>
              <a:pPr marL="12700" marR="0" lvl="0" indent="0" defTabSz="914400" eaLnBrk="1" fontAlgn="auto" latinLnBrk="0" hangingPunct="1">
                <a:lnSpc>
                  <a:spcPts val="1425"/>
                </a:lnSpc>
                <a:spcBef>
                  <a:spcPts val="0"/>
                </a:spcBef>
                <a:spcAft>
                  <a:spcPts val="0"/>
                </a:spcAft>
                <a:buClrTx/>
                <a:buSzTx/>
                <a:buFontTx/>
                <a:buNone/>
                <a:tabLst/>
                <a:defRPr/>
              </a:pPr>
              <a:r>
                <a:rPr kumimoji="0" sz="1200" b="0" i="0" u="none" strike="noStrike" kern="0" cap="none" spc="0" normalizeH="0" baseline="0" noProof="0" dirty="0">
                  <a:ln>
                    <a:noFill/>
                  </a:ln>
                  <a:solidFill>
                    <a:prstClr val="black"/>
                  </a:solidFill>
                  <a:effectLst/>
                  <a:uLnTx/>
                  <a:uFillTx/>
                  <a:latin typeface="Arial"/>
                  <a:cs typeface="Arial"/>
                </a:rPr>
                <a:t>2</a:t>
              </a:r>
              <a:endParaRPr kumimoji="0" sz="1200" b="0" i="0" u="none" strike="noStrike" kern="0" cap="none" spc="0" normalizeH="0" baseline="0" noProof="0">
                <a:ln>
                  <a:noFill/>
                </a:ln>
                <a:solidFill>
                  <a:prstClr val="black"/>
                </a:solidFill>
                <a:effectLst/>
                <a:uLnTx/>
                <a:uFillTx/>
                <a:latin typeface="Arial"/>
                <a:cs typeface="Arial"/>
              </a:endParaRPr>
            </a:p>
          </p:txBody>
        </p:sp>
      </p:grpSp>
      <p:sp>
        <p:nvSpPr>
          <p:cNvPr id="383" name="Tekstvak 382">
            <a:extLst>
              <a:ext uri="{FF2B5EF4-FFF2-40B4-BE49-F238E27FC236}">
                <a16:creationId xmlns:a16="http://schemas.microsoft.com/office/drawing/2014/main" id="{FD1C7D5E-E87A-4772-9798-3322C77D081D}"/>
              </a:ext>
            </a:extLst>
          </p:cNvPr>
          <p:cNvSpPr txBox="1"/>
          <p:nvPr/>
        </p:nvSpPr>
        <p:spPr>
          <a:xfrm>
            <a:off x="1844824" y="895570"/>
            <a:ext cx="2629147" cy="369332"/>
          </a:xfrm>
          <a:prstGeom prst="rect">
            <a:avLst/>
          </a:prstGeom>
          <a:noFill/>
        </p:spPr>
        <p:txBody>
          <a:bodyPr wrap="square" rtlCol="0">
            <a:spAutoFit/>
          </a:bodyPr>
          <a:lstStyle/>
          <a:p>
            <a:r>
              <a:rPr lang="nl-NL" dirty="0"/>
              <a:t>R/R </a:t>
            </a:r>
            <a:r>
              <a:rPr lang="nl-NL" i="1" dirty="0"/>
              <a:t>versus </a:t>
            </a:r>
            <a:r>
              <a:rPr lang="nl-NL" dirty="0"/>
              <a:t>de Novo</a:t>
            </a:r>
          </a:p>
        </p:txBody>
      </p:sp>
      <p:sp>
        <p:nvSpPr>
          <p:cNvPr id="384" name="Tekstvak 383">
            <a:extLst>
              <a:ext uri="{FF2B5EF4-FFF2-40B4-BE49-F238E27FC236}">
                <a16:creationId xmlns:a16="http://schemas.microsoft.com/office/drawing/2014/main" id="{643F97A0-6589-4F04-AE56-0AC96A291E3B}"/>
              </a:ext>
            </a:extLst>
          </p:cNvPr>
          <p:cNvSpPr txBox="1"/>
          <p:nvPr/>
        </p:nvSpPr>
        <p:spPr>
          <a:xfrm>
            <a:off x="227256" y="4520767"/>
            <a:ext cx="6547372" cy="962123"/>
          </a:xfrm>
          <a:prstGeom prst="rect">
            <a:avLst/>
          </a:prstGeom>
          <a:noFill/>
        </p:spPr>
        <p:txBody>
          <a:bodyPr wrap="square">
            <a:spAutoFit/>
          </a:bodyPr>
          <a:lstStyle/>
          <a:p>
            <a:pPr>
              <a:lnSpc>
                <a:spcPct val="115000"/>
              </a:lnSpc>
              <a:spcAft>
                <a:spcPts val="1000"/>
              </a:spcAft>
            </a:pPr>
            <a:r>
              <a:rPr lang="en-US" sz="1000" b="1" dirty="0">
                <a:effectLst/>
                <a:latin typeface="Helvetica" panose="020B0604020202020204" pitchFamily="34" charset="0"/>
                <a:ea typeface="Calibri" panose="020F0502020204030204" pitchFamily="34" charset="0"/>
                <a:cs typeface="Helvetica" panose="020B0604020202020204" pitchFamily="34" charset="0"/>
              </a:rPr>
              <a:t>Supplemental Figure 1: Differential expression analysis on small RNA sequencing</a:t>
            </a:r>
            <a:r>
              <a:rPr lang="en-US" sz="1000" dirty="0">
                <a:effectLst/>
                <a:latin typeface="Helvetica" panose="020B0604020202020204" pitchFamily="34" charset="0"/>
                <a:ea typeface="Calibri" panose="020F0502020204030204" pitchFamily="34" charset="0"/>
                <a:cs typeface="Helvetica" panose="020B0604020202020204" pitchFamily="34" charset="0"/>
              </a:rPr>
              <a:t> </a:t>
            </a:r>
            <a:br>
              <a:rPr lang="en-US" sz="1000" b="1" dirty="0">
                <a:effectLst/>
                <a:latin typeface="Helvetica" panose="020B0604020202020204" pitchFamily="34" charset="0"/>
                <a:ea typeface="Calibri" panose="020F0502020204030204" pitchFamily="34" charset="0"/>
                <a:cs typeface="Helvetica" panose="020B0604020202020204" pitchFamily="34" charset="0"/>
              </a:rPr>
            </a:br>
            <a:r>
              <a:rPr lang="en-US" sz="1000" b="1" dirty="0">
                <a:effectLst/>
                <a:latin typeface="Helvetica" panose="020B0604020202020204" pitchFamily="34" charset="0"/>
                <a:ea typeface="Calibri" panose="020F0502020204030204" pitchFamily="34" charset="0"/>
                <a:cs typeface="Helvetica" panose="020B0604020202020204" pitchFamily="34" charset="0"/>
              </a:rPr>
              <a:t>(A)  </a:t>
            </a:r>
            <a:r>
              <a:rPr lang="en-US" sz="1000" dirty="0" err="1">
                <a:effectLst/>
                <a:latin typeface="Helvetica" panose="020B0604020202020204" pitchFamily="34" charset="0"/>
                <a:ea typeface="Calibri" panose="020F0502020204030204" pitchFamily="34" charset="0"/>
                <a:cs typeface="Helvetica" panose="020B0604020202020204" pitchFamily="34" charset="0"/>
              </a:rPr>
              <a:t>Mapplot</a:t>
            </a:r>
            <a:r>
              <a:rPr lang="en-US" sz="1000" dirty="0">
                <a:effectLst/>
                <a:latin typeface="Helvetica" panose="020B0604020202020204" pitchFamily="34" charset="0"/>
                <a:ea typeface="Calibri" panose="020F0502020204030204" pitchFamily="34" charset="0"/>
                <a:cs typeface="Helvetica" panose="020B0604020202020204" pitchFamily="34" charset="0"/>
              </a:rPr>
              <a:t> of differential expression analysis comparing pre-treatment newly diagnosed cHL patients (n=8) to pre-treatment samples with Relapsed/Refractory disease (n=8). Each dot is a miRNA in the analysis. Red dots are significantly differently miRNAs. On the y-axis the normalized log fold change (log FC) is shown and on the x-axis the average log count per million (CPM, i.e. normalized read counts). </a:t>
            </a:r>
            <a:endParaRPr lang="nl-NL" sz="1000" dirty="0">
              <a:effectLst/>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39899773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1488" y="56456"/>
            <a:ext cx="5915025" cy="456315"/>
          </a:xfrm>
        </p:spPr>
        <p:txBody>
          <a:bodyPr>
            <a:noAutofit/>
          </a:bodyPr>
          <a:lstStyle/>
          <a:p>
            <a:r>
              <a:rPr lang="en-US" sz="1200" b="1" dirty="0">
                <a:latin typeface="Helvetica" panose="020B0604020202020204" pitchFamily="34" charset="0"/>
                <a:cs typeface="Helvetica" panose="020B0604020202020204" pitchFamily="34" charset="0"/>
              </a:rPr>
              <a:t>Supplemental </a:t>
            </a:r>
            <a:r>
              <a:rPr lang="nl-NL" sz="1200" b="1" dirty="0">
                <a:latin typeface="Helvetica" panose="020B0604020202020204" pitchFamily="34" charset="0"/>
                <a:cs typeface="Helvetica" panose="020B0604020202020204" pitchFamily="34" charset="0"/>
              </a:rPr>
              <a:t>Table 10:  </a:t>
            </a:r>
            <a:r>
              <a:rPr lang="nl-NL" sz="1200" b="1" dirty="0" err="1">
                <a:latin typeface="Helvetica" panose="020B0604020202020204" pitchFamily="34" charset="0"/>
                <a:cs typeface="Helvetica" panose="020B0604020202020204" pitchFamily="34" charset="0"/>
              </a:rPr>
              <a:t>Healthy</a:t>
            </a:r>
            <a:r>
              <a:rPr lang="nl-NL" sz="1200" b="1" dirty="0">
                <a:latin typeface="Helvetica" panose="020B0604020202020204" pitchFamily="34" charset="0"/>
                <a:cs typeface="Helvetica" panose="020B0604020202020204" pitchFamily="34" charset="0"/>
              </a:rPr>
              <a:t> donor cohort </a:t>
            </a:r>
            <a:r>
              <a:rPr lang="nl-NL" sz="1200" b="1" dirty="0" err="1">
                <a:latin typeface="Helvetica" panose="020B0604020202020204" pitchFamily="34" charset="0"/>
                <a:cs typeface="Helvetica" panose="020B0604020202020204" pitchFamily="34" charset="0"/>
              </a:rPr>
              <a:t>overview</a:t>
            </a:r>
            <a:endParaRPr lang="nl-NL" sz="1200" b="1" dirty="0">
              <a:latin typeface="Helvetica" panose="020B0604020202020204" pitchFamily="34" charset="0"/>
              <a:cs typeface="Helvetica" panose="020B0604020202020204" pitchFamily="34" charset="0"/>
            </a:endParaRPr>
          </a:p>
        </p:txBody>
      </p:sp>
      <p:graphicFrame>
        <p:nvGraphicFramePr>
          <p:cNvPr id="5" name="Tabel 4">
            <a:extLst>
              <a:ext uri="{FF2B5EF4-FFF2-40B4-BE49-F238E27FC236}">
                <a16:creationId xmlns:a16="http://schemas.microsoft.com/office/drawing/2014/main" id="{C9DA6178-019B-4D2E-8DA0-5C1075B99891}"/>
              </a:ext>
            </a:extLst>
          </p:cNvPr>
          <p:cNvGraphicFramePr>
            <a:graphicFrameLocks noGrp="1"/>
          </p:cNvGraphicFramePr>
          <p:nvPr>
            <p:extLst>
              <p:ext uri="{D42A27DB-BD31-4B8C-83A1-F6EECF244321}">
                <p14:modId xmlns:p14="http://schemas.microsoft.com/office/powerpoint/2010/main" val="2594253132"/>
              </p:ext>
            </p:extLst>
          </p:nvPr>
        </p:nvGraphicFramePr>
        <p:xfrm>
          <a:off x="620688" y="512771"/>
          <a:ext cx="2016224" cy="2174736"/>
        </p:xfrm>
        <a:graphic>
          <a:graphicData uri="http://schemas.openxmlformats.org/drawingml/2006/table">
            <a:tbl>
              <a:tblPr firstRow="1" bandRow="1">
                <a:tableStyleId>{5940675A-B579-460E-94D1-54222C63F5DA}</a:tableStyleId>
              </a:tblPr>
              <a:tblGrid>
                <a:gridCol w="1360951">
                  <a:extLst>
                    <a:ext uri="{9D8B030D-6E8A-4147-A177-3AD203B41FA5}">
                      <a16:colId xmlns:a16="http://schemas.microsoft.com/office/drawing/2014/main" val="20000"/>
                    </a:ext>
                  </a:extLst>
                </a:gridCol>
                <a:gridCol w="655273">
                  <a:extLst>
                    <a:ext uri="{9D8B030D-6E8A-4147-A177-3AD203B41FA5}">
                      <a16:colId xmlns:a16="http://schemas.microsoft.com/office/drawing/2014/main" val="20001"/>
                    </a:ext>
                  </a:extLst>
                </a:gridCol>
              </a:tblGrid>
              <a:tr h="288032">
                <a:tc>
                  <a:txBody>
                    <a:bodyPr/>
                    <a:lstStyle/>
                    <a:p>
                      <a:r>
                        <a:rPr lang="nl-NL" sz="1000" b="1" dirty="0" err="1">
                          <a:latin typeface="Times New Roman" panose="02020603050405020304" pitchFamily="18" charset="0"/>
                          <a:cs typeface="Times New Roman" panose="02020603050405020304" pitchFamily="18" charset="0"/>
                        </a:rPr>
                        <a:t>Healthy</a:t>
                      </a:r>
                      <a:r>
                        <a:rPr lang="nl-NL" sz="1000" b="1" dirty="0">
                          <a:latin typeface="Times New Roman" panose="02020603050405020304" pitchFamily="18" charset="0"/>
                          <a:cs typeface="Times New Roman" panose="02020603050405020304" pitchFamily="18" charset="0"/>
                        </a:rPr>
                        <a:t> donor </a:t>
                      </a:r>
                    </a:p>
                  </a:txBody>
                  <a:tcPr>
                    <a:lnR w="12700" cap="flat" cmpd="sng" algn="ctr">
                      <a:noFill/>
                      <a:prstDash val="solid"/>
                      <a:round/>
                      <a:headEnd type="none" w="med" len="med"/>
                      <a:tailEnd type="none" w="med" len="med"/>
                    </a:lnR>
                  </a:tcPr>
                </a:tc>
                <a:tc>
                  <a:txBody>
                    <a:bodyPr/>
                    <a:lstStyle/>
                    <a:p>
                      <a:r>
                        <a:rPr lang="nl-NL" sz="1000" b="1" i="1" dirty="0">
                          <a:latin typeface="Times New Roman" panose="02020603050405020304" pitchFamily="18" charset="0"/>
                          <a:cs typeface="Times New Roman" panose="02020603050405020304" pitchFamily="18" charset="0"/>
                        </a:rPr>
                        <a:t>N </a:t>
                      </a:r>
                      <a:r>
                        <a:rPr lang="nl-NL" sz="1000" b="1" dirty="0">
                          <a:latin typeface="Times New Roman" panose="02020603050405020304" pitchFamily="18" charset="0"/>
                          <a:cs typeface="Times New Roman" panose="02020603050405020304" pitchFamily="18" charset="0"/>
                        </a:rPr>
                        <a:t>= 19</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76064">
                <a:tc>
                  <a:txBody>
                    <a:bodyPr/>
                    <a:lstStyle/>
                    <a:p>
                      <a:r>
                        <a:rPr lang="nl-NL" sz="1000" u="sng" dirty="0">
                          <a:latin typeface="Times New Roman" panose="02020603050405020304" pitchFamily="18" charset="0"/>
                          <a:cs typeface="Times New Roman" panose="02020603050405020304" pitchFamily="18" charset="0"/>
                        </a:rPr>
                        <a:t>Gender</a:t>
                      </a:r>
                    </a:p>
                    <a:p>
                      <a:r>
                        <a:rPr lang="nl-NL" sz="1000" baseline="0" dirty="0">
                          <a:latin typeface="Times New Roman" panose="02020603050405020304" pitchFamily="18" charset="0"/>
                          <a:cs typeface="Times New Roman" panose="02020603050405020304" pitchFamily="18" charset="0"/>
                        </a:rPr>
                        <a:t>    </a:t>
                      </a:r>
                      <a:r>
                        <a:rPr lang="nl-NL" sz="1000" baseline="0" dirty="0" err="1">
                          <a:latin typeface="Times New Roman" panose="02020603050405020304" pitchFamily="18" charset="0"/>
                          <a:cs typeface="Times New Roman" panose="02020603050405020304" pitchFamily="18" charset="0"/>
                        </a:rPr>
                        <a:t>Female</a:t>
                      </a:r>
                      <a:endParaRPr lang="nl-NL" sz="1000" baseline="0" dirty="0">
                        <a:latin typeface="Times New Roman" panose="02020603050405020304" pitchFamily="18" charset="0"/>
                        <a:cs typeface="Times New Roman" panose="02020603050405020304" pitchFamily="18" charset="0"/>
                      </a:endParaRPr>
                    </a:p>
                    <a:p>
                      <a:r>
                        <a:rPr lang="nl-NL" sz="1000" baseline="0" dirty="0">
                          <a:latin typeface="Times New Roman" panose="02020603050405020304" pitchFamily="18" charset="0"/>
                          <a:cs typeface="Times New Roman" panose="02020603050405020304" pitchFamily="18" charset="0"/>
                        </a:rPr>
                        <a:t>    Male</a:t>
                      </a:r>
                      <a:endParaRPr lang="nl-NL" sz="1000" dirty="0">
                        <a:latin typeface="Times New Roman" panose="02020603050405020304" pitchFamily="18" charset="0"/>
                        <a:cs typeface="Times New Roman" panose="02020603050405020304" pitchFamily="18" charset="0"/>
                      </a:endParaRPr>
                    </a:p>
                  </a:txBody>
                  <a:tcPr>
                    <a:lnR w="12700" cap="flat" cmpd="sng" algn="ctr">
                      <a:noFill/>
                      <a:prstDash val="solid"/>
                      <a:round/>
                      <a:headEnd type="none" w="med" len="med"/>
                      <a:tailEnd type="none" w="med" len="med"/>
                    </a:lnR>
                  </a:tcPr>
                </a:tc>
                <a:tc>
                  <a:txBody>
                    <a:bodyPr/>
                    <a:lstStyle/>
                    <a:p>
                      <a:endParaRPr lang="nl-NL" sz="1000" baseline="0" dirty="0">
                        <a:latin typeface="Times New Roman" panose="02020603050405020304" pitchFamily="18" charset="0"/>
                        <a:cs typeface="Times New Roman" panose="02020603050405020304" pitchFamily="18" charset="0"/>
                      </a:endParaRPr>
                    </a:p>
                    <a:p>
                      <a:r>
                        <a:rPr lang="nl-NL" sz="1000" baseline="0" dirty="0">
                          <a:latin typeface="Times New Roman" panose="02020603050405020304" pitchFamily="18" charset="0"/>
                          <a:cs typeface="Times New Roman" panose="02020603050405020304" pitchFamily="18" charset="0"/>
                        </a:rPr>
                        <a:t>13</a:t>
                      </a:r>
                    </a:p>
                    <a:p>
                      <a:r>
                        <a:rPr lang="nl-NL" sz="1000" baseline="0" dirty="0">
                          <a:latin typeface="Times New Roman" panose="02020603050405020304" pitchFamily="18" charset="0"/>
                          <a:cs typeface="Times New Roman" panose="02020603050405020304" pitchFamily="18" charset="0"/>
                        </a:rPr>
                        <a:t>6</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948127">
                <a:tc>
                  <a:txBody>
                    <a:bodyPr/>
                    <a:lstStyle/>
                    <a:p>
                      <a:r>
                        <a:rPr lang="nl-NL" sz="1000" u="sng" dirty="0">
                          <a:latin typeface="Times New Roman" panose="02020603050405020304" pitchFamily="18" charset="0"/>
                          <a:cs typeface="Times New Roman" panose="02020603050405020304" pitchFamily="18" charset="0"/>
                        </a:rPr>
                        <a:t>Age</a:t>
                      </a:r>
                    </a:p>
                    <a:p>
                      <a:r>
                        <a:rPr lang="nl-NL" sz="1000" u="none" dirty="0">
                          <a:latin typeface="Times New Roman" panose="02020603050405020304" pitchFamily="18" charset="0"/>
                          <a:cs typeface="Times New Roman" panose="02020603050405020304" pitchFamily="18" charset="0"/>
                        </a:rPr>
                        <a:t>    21-25</a:t>
                      </a:r>
                    </a:p>
                    <a:p>
                      <a:r>
                        <a:rPr lang="nl-NL" sz="1000" u="none" dirty="0">
                          <a:latin typeface="Times New Roman" panose="02020603050405020304" pitchFamily="18" charset="0"/>
                          <a:cs typeface="Times New Roman" panose="02020603050405020304" pitchFamily="18" charset="0"/>
                        </a:rPr>
                        <a:t>    26-30</a:t>
                      </a:r>
                    </a:p>
                    <a:p>
                      <a:r>
                        <a:rPr lang="nl-NL" sz="1000" u="none" dirty="0">
                          <a:latin typeface="Times New Roman" panose="02020603050405020304" pitchFamily="18" charset="0"/>
                          <a:cs typeface="Times New Roman" panose="02020603050405020304" pitchFamily="18" charset="0"/>
                        </a:rPr>
                        <a:t>    31-35</a:t>
                      </a:r>
                    </a:p>
                    <a:p>
                      <a:r>
                        <a:rPr lang="nl-NL" sz="1000" u="none" dirty="0">
                          <a:latin typeface="Times New Roman" panose="02020603050405020304" pitchFamily="18" charset="0"/>
                          <a:cs typeface="Times New Roman" panose="02020603050405020304" pitchFamily="18" charset="0"/>
                        </a:rPr>
                        <a:t>    36-40</a:t>
                      </a:r>
                    </a:p>
                    <a:p>
                      <a:r>
                        <a:rPr lang="nl-NL" sz="1000" u="none" dirty="0">
                          <a:latin typeface="Times New Roman" panose="02020603050405020304" pitchFamily="18" charset="0"/>
                          <a:cs typeface="Times New Roman" panose="02020603050405020304" pitchFamily="18" charset="0"/>
                        </a:rPr>
                        <a:t>    41-45</a:t>
                      </a:r>
                    </a:p>
                    <a:p>
                      <a:r>
                        <a:rPr lang="nl-NL" sz="1000" u="none" dirty="0">
                          <a:latin typeface="Times New Roman" panose="02020603050405020304" pitchFamily="18" charset="0"/>
                          <a:cs typeface="Times New Roman" panose="02020603050405020304" pitchFamily="18" charset="0"/>
                        </a:rPr>
                        <a:t>    46-50</a:t>
                      </a:r>
                    </a:p>
                    <a:p>
                      <a:r>
                        <a:rPr lang="nl-NL" sz="1000" u="none" dirty="0">
                          <a:latin typeface="Times New Roman" panose="02020603050405020304" pitchFamily="18" charset="0"/>
                          <a:cs typeface="Times New Roman" panose="02020603050405020304" pitchFamily="18" charset="0"/>
                        </a:rPr>
                        <a:t>    </a:t>
                      </a:r>
                      <a:r>
                        <a:rPr lang="nl-NL" sz="1000" u="none" dirty="0" err="1">
                          <a:latin typeface="Times New Roman" panose="02020603050405020304" pitchFamily="18" charset="0"/>
                          <a:cs typeface="Times New Roman" panose="02020603050405020304" pitchFamily="18" charset="0"/>
                        </a:rPr>
                        <a:t>Unknown</a:t>
                      </a:r>
                      <a:endParaRPr lang="nl-NL" sz="1000" u="none" dirty="0">
                        <a:latin typeface="Times New Roman" panose="02020603050405020304" pitchFamily="18" charset="0"/>
                        <a:cs typeface="Times New Roman" panose="02020603050405020304" pitchFamily="18" charset="0"/>
                      </a:endParaRPr>
                    </a:p>
                  </a:txBody>
                  <a:tcPr>
                    <a:lnR w="12700" cap="flat" cmpd="sng" algn="ctr">
                      <a:noFill/>
                      <a:prstDash val="solid"/>
                      <a:round/>
                      <a:headEnd type="none" w="med" len="med"/>
                      <a:tailEnd type="none" w="med" len="med"/>
                    </a:lnR>
                  </a:tcPr>
                </a:tc>
                <a:tc>
                  <a:txBody>
                    <a:bodyPr/>
                    <a:lstStyle/>
                    <a:p>
                      <a:endParaRPr lang="nl-NL" sz="1000" baseline="0" dirty="0">
                        <a:latin typeface="Times New Roman" panose="02020603050405020304" pitchFamily="18" charset="0"/>
                        <a:cs typeface="Times New Roman" panose="02020603050405020304" pitchFamily="18" charset="0"/>
                      </a:endParaRPr>
                    </a:p>
                    <a:p>
                      <a:r>
                        <a:rPr lang="nl-NL" sz="1000" baseline="0" dirty="0">
                          <a:latin typeface="Times New Roman" panose="02020603050405020304" pitchFamily="18" charset="0"/>
                          <a:cs typeface="Times New Roman" panose="02020603050405020304" pitchFamily="18" charset="0"/>
                        </a:rPr>
                        <a:t>10</a:t>
                      </a:r>
                    </a:p>
                    <a:p>
                      <a:r>
                        <a:rPr lang="nl-NL" sz="1000" baseline="0" dirty="0">
                          <a:latin typeface="Times New Roman" panose="02020603050405020304" pitchFamily="18" charset="0"/>
                          <a:cs typeface="Times New Roman" panose="02020603050405020304" pitchFamily="18" charset="0"/>
                        </a:rPr>
                        <a:t>4</a:t>
                      </a:r>
                    </a:p>
                    <a:p>
                      <a:r>
                        <a:rPr lang="nl-NL" sz="1000" baseline="0" dirty="0">
                          <a:latin typeface="Times New Roman" panose="02020603050405020304" pitchFamily="18" charset="0"/>
                          <a:cs typeface="Times New Roman" panose="02020603050405020304" pitchFamily="18" charset="0"/>
                        </a:rPr>
                        <a:t>1</a:t>
                      </a:r>
                    </a:p>
                    <a:p>
                      <a:r>
                        <a:rPr lang="nl-NL" sz="1000" baseline="0" dirty="0">
                          <a:latin typeface="Times New Roman" panose="02020603050405020304" pitchFamily="18" charset="0"/>
                          <a:cs typeface="Times New Roman" panose="02020603050405020304" pitchFamily="18" charset="0"/>
                        </a:rPr>
                        <a:t>1</a:t>
                      </a:r>
                    </a:p>
                    <a:p>
                      <a:r>
                        <a:rPr lang="nl-NL" sz="1000" baseline="0" dirty="0">
                          <a:latin typeface="Times New Roman" panose="02020603050405020304" pitchFamily="18" charset="0"/>
                          <a:cs typeface="Times New Roman" panose="02020603050405020304" pitchFamily="18" charset="0"/>
                        </a:rPr>
                        <a:t>1</a:t>
                      </a:r>
                    </a:p>
                    <a:p>
                      <a:r>
                        <a:rPr lang="nl-NL" sz="1000" baseline="0" dirty="0">
                          <a:latin typeface="Times New Roman" panose="02020603050405020304" pitchFamily="18" charset="0"/>
                          <a:cs typeface="Times New Roman" panose="02020603050405020304" pitchFamily="18" charset="0"/>
                        </a:rPr>
                        <a:t>1</a:t>
                      </a:r>
                    </a:p>
                    <a:p>
                      <a:r>
                        <a:rPr lang="nl-NL" sz="1000" baseline="0" dirty="0">
                          <a:latin typeface="Times New Roman" panose="02020603050405020304" pitchFamily="18" charset="0"/>
                          <a:cs typeface="Times New Roman" panose="02020603050405020304" pitchFamily="18" charset="0"/>
                        </a:rPr>
                        <a:t>1</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93907486"/>
                  </a:ext>
                </a:extLst>
              </a:tr>
            </a:tbl>
          </a:graphicData>
        </a:graphic>
      </p:graphicFrame>
      <p:sp>
        <p:nvSpPr>
          <p:cNvPr id="6" name="Tekstvak 5">
            <a:extLst>
              <a:ext uri="{FF2B5EF4-FFF2-40B4-BE49-F238E27FC236}">
                <a16:creationId xmlns:a16="http://schemas.microsoft.com/office/drawing/2014/main" id="{30E1C804-2C38-4720-9B58-E8A886711E95}"/>
              </a:ext>
            </a:extLst>
          </p:cNvPr>
          <p:cNvSpPr txBox="1"/>
          <p:nvPr/>
        </p:nvSpPr>
        <p:spPr>
          <a:xfrm>
            <a:off x="471488" y="3117926"/>
            <a:ext cx="5314900" cy="465127"/>
          </a:xfrm>
          <a:prstGeom prst="rect">
            <a:avLst/>
          </a:prstGeom>
          <a:noFill/>
        </p:spPr>
        <p:txBody>
          <a:bodyPr wrap="square">
            <a:spAutoFit/>
          </a:bodyPr>
          <a:lstStyle/>
          <a:p>
            <a:pPr>
              <a:lnSpc>
                <a:spcPct val="115000"/>
              </a:lnSpc>
              <a:spcAft>
                <a:spcPts val="1000"/>
              </a:spcAft>
            </a:pPr>
            <a:r>
              <a:rPr lang="en-US" sz="1050" b="1" dirty="0">
                <a:effectLst/>
                <a:latin typeface="Helvetica" panose="020B0604020202020204" pitchFamily="34" charset="0"/>
                <a:ea typeface="Calibri" panose="020F0502020204030204" pitchFamily="34" charset="0"/>
                <a:cs typeface="Helvetica" panose="020B0604020202020204" pitchFamily="34" charset="0"/>
              </a:rPr>
              <a:t>Supplemental Table 10: Healthy donor cohort overview</a:t>
            </a:r>
            <a:br>
              <a:rPr lang="en-US" sz="1050" dirty="0">
                <a:effectLst/>
                <a:latin typeface="Helvetica" panose="020B0604020202020204" pitchFamily="34" charset="0"/>
                <a:ea typeface="Calibri" panose="020F0502020204030204" pitchFamily="34" charset="0"/>
                <a:cs typeface="Helvetica" panose="020B0604020202020204" pitchFamily="34" charset="0"/>
              </a:rPr>
            </a:br>
            <a:r>
              <a:rPr lang="en-US" sz="1050" dirty="0" err="1">
                <a:effectLst/>
                <a:latin typeface="Helvetica" panose="020B0604020202020204" pitchFamily="34" charset="0"/>
                <a:ea typeface="Calibri" panose="020F0502020204030204" pitchFamily="34" charset="0"/>
                <a:cs typeface="Helvetica" panose="020B0604020202020204" pitchFamily="34" charset="0"/>
              </a:rPr>
              <a:t>Overview</a:t>
            </a:r>
            <a:r>
              <a:rPr lang="en-US" sz="1050" dirty="0">
                <a:effectLst/>
                <a:latin typeface="Helvetica" panose="020B0604020202020204" pitchFamily="34" charset="0"/>
                <a:ea typeface="Calibri" panose="020F0502020204030204" pitchFamily="34" charset="0"/>
                <a:cs typeface="Helvetica" panose="020B0604020202020204" pitchFamily="34" charset="0"/>
              </a:rPr>
              <a:t> table of the age and gender of the healthy donors used in this study. </a:t>
            </a:r>
            <a:endParaRPr lang="nl-NL" sz="1200" dirty="0">
              <a:effectLst/>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24803281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96AF24-CF61-4E5C-A584-889D95CD6048}"/>
              </a:ext>
            </a:extLst>
          </p:cNvPr>
          <p:cNvSpPr>
            <a:spLocks noGrp="1"/>
          </p:cNvSpPr>
          <p:nvPr>
            <p:ph type="title"/>
          </p:nvPr>
        </p:nvSpPr>
        <p:spPr>
          <a:xfrm>
            <a:off x="471487" y="-87560"/>
            <a:ext cx="5915025" cy="753187"/>
          </a:xfrm>
        </p:spPr>
        <p:txBody>
          <a:bodyPr>
            <a:normAutofit/>
          </a:bodyPr>
          <a:lstStyle/>
          <a:p>
            <a:r>
              <a:rPr lang="en-US" sz="1200" b="1" dirty="0">
                <a:latin typeface="Helvetica" panose="020B0604020202020204" pitchFamily="34" charset="0"/>
                <a:cs typeface="Helvetica" panose="020B0604020202020204" pitchFamily="34" charset="0"/>
              </a:rPr>
              <a:t>Supplemental Table 11: Number of matched samples contributing to the correlation matrices</a:t>
            </a:r>
          </a:p>
        </p:txBody>
      </p:sp>
      <p:graphicFrame>
        <p:nvGraphicFramePr>
          <p:cNvPr id="5" name="Tabel 4">
            <a:extLst>
              <a:ext uri="{FF2B5EF4-FFF2-40B4-BE49-F238E27FC236}">
                <a16:creationId xmlns:a16="http://schemas.microsoft.com/office/drawing/2014/main" id="{BD4FDD3E-B976-4811-BD29-D4B9ABF09355}"/>
              </a:ext>
            </a:extLst>
          </p:cNvPr>
          <p:cNvGraphicFramePr>
            <a:graphicFrameLocks noGrp="1"/>
          </p:cNvGraphicFramePr>
          <p:nvPr>
            <p:extLst>
              <p:ext uri="{D42A27DB-BD31-4B8C-83A1-F6EECF244321}">
                <p14:modId xmlns:p14="http://schemas.microsoft.com/office/powerpoint/2010/main" val="3807794273"/>
              </p:ext>
            </p:extLst>
          </p:nvPr>
        </p:nvGraphicFramePr>
        <p:xfrm>
          <a:off x="620688" y="662956"/>
          <a:ext cx="5395416" cy="4043959"/>
        </p:xfrm>
        <a:graphic>
          <a:graphicData uri="http://schemas.openxmlformats.org/drawingml/2006/table">
            <a:tbl>
              <a:tblPr firstRow="1" bandRow="1">
                <a:tableStyleId>{5940675A-B579-460E-94D1-54222C63F5DA}</a:tableStyleId>
              </a:tblPr>
              <a:tblGrid>
                <a:gridCol w="1563108">
                  <a:extLst>
                    <a:ext uri="{9D8B030D-6E8A-4147-A177-3AD203B41FA5}">
                      <a16:colId xmlns:a16="http://schemas.microsoft.com/office/drawing/2014/main" val="20000"/>
                    </a:ext>
                  </a:extLst>
                </a:gridCol>
                <a:gridCol w="1096003">
                  <a:extLst>
                    <a:ext uri="{9D8B030D-6E8A-4147-A177-3AD203B41FA5}">
                      <a16:colId xmlns:a16="http://schemas.microsoft.com/office/drawing/2014/main" val="20001"/>
                    </a:ext>
                  </a:extLst>
                </a:gridCol>
                <a:gridCol w="1296144">
                  <a:extLst>
                    <a:ext uri="{9D8B030D-6E8A-4147-A177-3AD203B41FA5}">
                      <a16:colId xmlns:a16="http://schemas.microsoft.com/office/drawing/2014/main" val="2797083182"/>
                    </a:ext>
                  </a:extLst>
                </a:gridCol>
                <a:gridCol w="1440161">
                  <a:extLst>
                    <a:ext uri="{9D8B030D-6E8A-4147-A177-3AD203B41FA5}">
                      <a16:colId xmlns:a16="http://schemas.microsoft.com/office/drawing/2014/main" val="3709867712"/>
                    </a:ext>
                  </a:extLst>
                </a:gridCol>
              </a:tblGrid>
              <a:tr h="504056">
                <a:tc>
                  <a:txBody>
                    <a:bodyPr/>
                    <a:lstStyle/>
                    <a:p>
                      <a:r>
                        <a:rPr lang="en-US" sz="1000" b="1" noProof="0" dirty="0">
                          <a:latin typeface="Helvetica" panose="020B0604020202020204" pitchFamily="34" charset="0"/>
                          <a:cs typeface="Helvetica" panose="020B0604020202020204" pitchFamily="34" charset="0"/>
                        </a:rPr>
                        <a:t>Correlation matrix</a:t>
                      </a:r>
                    </a:p>
                  </a:txBody>
                  <a:tcPr>
                    <a:lnR w="12700" cap="flat" cmpd="sng" algn="ctr">
                      <a:solidFill>
                        <a:schemeClr val="tx1"/>
                      </a:solidFill>
                      <a:prstDash val="solid"/>
                      <a:round/>
                      <a:headEnd type="none" w="med" len="med"/>
                      <a:tailEnd type="none" w="med" len="med"/>
                    </a:lnR>
                  </a:tcPr>
                </a:tc>
                <a:tc>
                  <a:txBody>
                    <a:bodyPr/>
                    <a:lstStyle/>
                    <a:p>
                      <a:r>
                        <a:rPr lang="en-US" sz="1000" b="1" noProof="0" dirty="0">
                          <a:latin typeface="Helvetica" panose="020B0604020202020204" pitchFamily="34" charset="0"/>
                          <a:cs typeface="Helvetica" panose="020B0604020202020204" pitchFamily="34" charset="0"/>
                        </a:rPr>
                        <a:t>All: Fig.3C</a:t>
                      </a:r>
                    </a:p>
                    <a:p>
                      <a:r>
                        <a:rPr lang="en-US" sz="1000" b="1" noProof="0" dirty="0">
                          <a:latin typeface="Helvetica" panose="020B0604020202020204" pitchFamily="34" charset="0"/>
                          <a:cs typeface="Helvetica" panose="020B0604020202020204" pitchFamily="34" charset="0"/>
                        </a:rPr>
                        <a:t>(</a:t>
                      </a:r>
                      <a:r>
                        <a:rPr lang="en-US" sz="1000" b="1" i="1" noProof="0" dirty="0">
                          <a:latin typeface="Helvetica" panose="020B0604020202020204" pitchFamily="34" charset="0"/>
                          <a:cs typeface="Helvetica" panose="020B0604020202020204" pitchFamily="34" charset="0"/>
                        </a:rPr>
                        <a:t>N </a:t>
                      </a:r>
                      <a:r>
                        <a:rPr lang="en-US" sz="1000" b="1" noProof="0" dirty="0">
                          <a:latin typeface="Helvetica" panose="020B0604020202020204" pitchFamily="34" charset="0"/>
                          <a:cs typeface="Helvetica" panose="020B0604020202020204" pitchFamily="34" charset="0"/>
                        </a:rPr>
                        <a:t>= 193)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sz="1000" b="1" noProof="0" dirty="0">
                          <a:latin typeface="Helvetica" panose="020B0604020202020204" pitchFamily="34" charset="0"/>
                          <a:cs typeface="Helvetica" panose="020B0604020202020204" pitchFamily="34" charset="0"/>
                        </a:rPr>
                        <a:t>CMR: S. Fig. 8</a:t>
                      </a:r>
                    </a:p>
                    <a:p>
                      <a:r>
                        <a:rPr lang="en-US" sz="1000" b="1" noProof="0" dirty="0">
                          <a:latin typeface="Helvetica" panose="020B0604020202020204" pitchFamily="34" charset="0"/>
                          <a:cs typeface="Helvetica" panose="020B0604020202020204" pitchFamily="34" charset="0"/>
                        </a:rPr>
                        <a:t>(</a:t>
                      </a:r>
                      <a:r>
                        <a:rPr lang="en-US" sz="1000" b="1" i="1" noProof="0" dirty="0">
                          <a:latin typeface="Helvetica" panose="020B0604020202020204" pitchFamily="34" charset="0"/>
                          <a:cs typeface="Helvetica" panose="020B0604020202020204" pitchFamily="34" charset="0"/>
                        </a:rPr>
                        <a:t>n</a:t>
                      </a:r>
                      <a:r>
                        <a:rPr lang="en-US" sz="1000" b="1" noProof="0" dirty="0">
                          <a:latin typeface="Helvetica" panose="020B0604020202020204" pitchFamily="34" charset="0"/>
                          <a:cs typeface="Helvetica" panose="020B0604020202020204" pitchFamily="34" charset="0"/>
                        </a:rPr>
                        <a:t> = 100)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sz="1000" b="1" noProof="0" dirty="0">
                          <a:latin typeface="Helvetica" panose="020B0604020202020204" pitchFamily="34" charset="0"/>
                          <a:cs typeface="Helvetica" panose="020B0604020202020204" pitchFamily="34" charset="0"/>
                        </a:rPr>
                        <a:t>Active: S. Fig. 8 </a:t>
                      </a:r>
                    </a:p>
                    <a:p>
                      <a:r>
                        <a:rPr lang="en-US" sz="1000" b="1" noProof="0" dirty="0">
                          <a:latin typeface="Helvetica" panose="020B0604020202020204" pitchFamily="34" charset="0"/>
                          <a:cs typeface="Helvetica" panose="020B0604020202020204" pitchFamily="34" charset="0"/>
                        </a:rPr>
                        <a:t>(</a:t>
                      </a:r>
                      <a:r>
                        <a:rPr lang="en-US" sz="1000" b="1" i="1" noProof="0" dirty="0">
                          <a:latin typeface="Helvetica" panose="020B0604020202020204" pitchFamily="34" charset="0"/>
                          <a:cs typeface="Helvetica" panose="020B0604020202020204" pitchFamily="34" charset="0"/>
                        </a:rPr>
                        <a:t>n</a:t>
                      </a:r>
                      <a:r>
                        <a:rPr lang="en-US" sz="1000" b="1" noProof="0" dirty="0">
                          <a:latin typeface="Helvetica" panose="020B0604020202020204" pitchFamily="34" charset="0"/>
                          <a:cs typeface="Helvetica" panose="020B0604020202020204" pitchFamily="34" charset="0"/>
                        </a:rPr>
                        <a:t> = 29)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510304">
                <a:tc>
                  <a:txBody>
                    <a:bodyPr/>
                    <a:lstStyle/>
                    <a:p>
                      <a:r>
                        <a:rPr lang="en-US" sz="1000" noProof="0" dirty="0">
                          <a:solidFill>
                            <a:schemeClr val="tx1"/>
                          </a:solidFill>
                          <a:latin typeface="Helvetica" panose="020B0604020202020204" pitchFamily="34" charset="0"/>
                          <a:cs typeface="Helvetica" panose="020B0604020202020204" pitchFamily="34" charset="0"/>
                        </a:rPr>
                        <a:t>Hemoglobin</a:t>
                      </a:r>
                    </a:p>
                    <a:p>
                      <a:r>
                        <a:rPr lang="en-US" sz="1000" noProof="0" dirty="0">
                          <a:solidFill>
                            <a:schemeClr val="tx1"/>
                          </a:solidFill>
                          <a:latin typeface="Helvetica" panose="020B0604020202020204" pitchFamily="34" charset="0"/>
                          <a:cs typeface="Helvetica" panose="020B0604020202020204" pitchFamily="34" charset="0"/>
                        </a:rPr>
                        <a:t>Hematocrit</a:t>
                      </a:r>
                    </a:p>
                    <a:p>
                      <a:r>
                        <a:rPr lang="en-US" sz="1000" noProof="0" dirty="0">
                          <a:solidFill>
                            <a:schemeClr val="tx1"/>
                          </a:solidFill>
                          <a:latin typeface="Helvetica" panose="020B0604020202020204" pitchFamily="34" charset="0"/>
                          <a:cs typeface="Helvetica" panose="020B0604020202020204" pitchFamily="34" charset="0"/>
                        </a:rPr>
                        <a:t>Thrombocytes</a:t>
                      </a:r>
                    </a:p>
                    <a:p>
                      <a:r>
                        <a:rPr lang="en-US" sz="1000" noProof="0" dirty="0">
                          <a:solidFill>
                            <a:schemeClr val="tx1"/>
                          </a:solidFill>
                          <a:latin typeface="Helvetica" panose="020B0604020202020204" pitchFamily="34" charset="0"/>
                          <a:cs typeface="Helvetica" panose="020B0604020202020204" pitchFamily="34" charset="0"/>
                        </a:rPr>
                        <a:t>Leucocytes</a:t>
                      </a:r>
                    </a:p>
                    <a:p>
                      <a:r>
                        <a:rPr lang="en-US" sz="1000" noProof="0" dirty="0">
                          <a:solidFill>
                            <a:schemeClr val="tx1"/>
                          </a:solidFill>
                          <a:latin typeface="Helvetica" panose="020B0604020202020204" pitchFamily="34" charset="0"/>
                          <a:cs typeface="Helvetica" panose="020B0604020202020204" pitchFamily="34" charset="0"/>
                        </a:rPr>
                        <a:t>Neutrophils</a:t>
                      </a:r>
                    </a:p>
                    <a:p>
                      <a:r>
                        <a:rPr lang="en-US" sz="1000" noProof="0" dirty="0">
                          <a:solidFill>
                            <a:schemeClr val="tx1"/>
                          </a:solidFill>
                          <a:latin typeface="Helvetica" panose="020B0604020202020204" pitchFamily="34" charset="0"/>
                          <a:cs typeface="Helvetica" panose="020B0604020202020204" pitchFamily="34" charset="0"/>
                        </a:rPr>
                        <a:t>Eosinophils</a:t>
                      </a:r>
                    </a:p>
                    <a:p>
                      <a:r>
                        <a:rPr lang="en-US" sz="1000" noProof="0" dirty="0">
                          <a:solidFill>
                            <a:schemeClr val="tx1"/>
                          </a:solidFill>
                          <a:latin typeface="Helvetica" panose="020B0604020202020204" pitchFamily="34" charset="0"/>
                          <a:cs typeface="Helvetica" panose="020B0604020202020204" pitchFamily="34" charset="0"/>
                        </a:rPr>
                        <a:t>Basophils</a:t>
                      </a:r>
                    </a:p>
                    <a:p>
                      <a:r>
                        <a:rPr lang="en-US" sz="1000" noProof="0" dirty="0">
                          <a:solidFill>
                            <a:schemeClr val="tx1"/>
                          </a:solidFill>
                          <a:latin typeface="Helvetica" panose="020B0604020202020204" pitchFamily="34" charset="0"/>
                          <a:cs typeface="Helvetica" panose="020B0604020202020204" pitchFamily="34" charset="0"/>
                        </a:rPr>
                        <a:t>Lymphocytes</a:t>
                      </a:r>
                    </a:p>
                    <a:p>
                      <a:r>
                        <a:rPr lang="en-US" sz="1000" noProof="0" dirty="0">
                          <a:latin typeface="Helvetica" panose="020B0604020202020204" pitchFamily="34" charset="0"/>
                          <a:cs typeface="Helvetica" panose="020B0604020202020204" pitchFamily="34" charset="0"/>
                        </a:rPr>
                        <a:t>Monocytes</a:t>
                      </a:r>
                    </a:p>
                  </a:txBody>
                  <a:tcPr>
                    <a:lnR w="12700" cap="flat" cmpd="sng" algn="ctr">
                      <a:solidFill>
                        <a:schemeClr val="tx1"/>
                      </a:solidFill>
                      <a:prstDash val="solid"/>
                      <a:round/>
                      <a:headEnd type="none" w="med" len="med"/>
                      <a:tailEnd type="none" w="med" len="med"/>
                    </a:lnR>
                  </a:tcPr>
                </a:tc>
                <a:tc>
                  <a:txBody>
                    <a:bodyPr/>
                    <a:lstStyle/>
                    <a:p>
                      <a:r>
                        <a:rPr lang="en-US" sz="1000" baseline="0" noProof="0" dirty="0">
                          <a:latin typeface="Helvetica" panose="020B0604020202020204" pitchFamily="34" charset="0"/>
                          <a:cs typeface="Helvetica" panose="020B0604020202020204" pitchFamily="34" charset="0"/>
                        </a:rPr>
                        <a:t>171</a:t>
                      </a:r>
                    </a:p>
                    <a:p>
                      <a:r>
                        <a:rPr lang="en-US" sz="1000" baseline="0" noProof="0" dirty="0">
                          <a:latin typeface="Helvetica" panose="020B0604020202020204" pitchFamily="34" charset="0"/>
                          <a:cs typeface="Helvetica" panose="020B0604020202020204" pitchFamily="34" charset="0"/>
                        </a:rPr>
                        <a:t>57</a:t>
                      </a:r>
                    </a:p>
                    <a:p>
                      <a:r>
                        <a:rPr lang="en-US" sz="1000" baseline="0" noProof="0" dirty="0">
                          <a:latin typeface="Helvetica" panose="020B0604020202020204" pitchFamily="34" charset="0"/>
                          <a:cs typeface="Helvetica" panose="020B0604020202020204" pitchFamily="34" charset="0"/>
                        </a:rPr>
                        <a:t>173</a:t>
                      </a:r>
                    </a:p>
                    <a:p>
                      <a:r>
                        <a:rPr lang="en-US" sz="1000" baseline="0" noProof="0" dirty="0">
                          <a:latin typeface="Helvetica" panose="020B0604020202020204" pitchFamily="34" charset="0"/>
                          <a:cs typeface="Helvetica" panose="020B0604020202020204" pitchFamily="34" charset="0"/>
                        </a:rPr>
                        <a:t>172</a:t>
                      </a:r>
                    </a:p>
                    <a:p>
                      <a:r>
                        <a:rPr lang="en-US" sz="1000" baseline="0" noProof="0" dirty="0">
                          <a:latin typeface="Helvetica" panose="020B0604020202020204" pitchFamily="34" charset="0"/>
                          <a:cs typeface="Helvetica" panose="020B0604020202020204" pitchFamily="34" charset="0"/>
                        </a:rPr>
                        <a:t>154</a:t>
                      </a:r>
                    </a:p>
                    <a:p>
                      <a:r>
                        <a:rPr lang="en-US" sz="1000" baseline="0" noProof="0" dirty="0">
                          <a:latin typeface="Helvetica" panose="020B0604020202020204" pitchFamily="34" charset="0"/>
                          <a:cs typeface="Helvetica" panose="020B0604020202020204" pitchFamily="34" charset="0"/>
                        </a:rPr>
                        <a:t>137</a:t>
                      </a:r>
                    </a:p>
                    <a:p>
                      <a:r>
                        <a:rPr lang="en-US" sz="1000" baseline="0" noProof="0" dirty="0">
                          <a:latin typeface="Helvetica" panose="020B0604020202020204" pitchFamily="34" charset="0"/>
                          <a:cs typeface="Helvetica" panose="020B0604020202020204" pitchFamily="34" charset="0"/>
                        </a:rPr>
                        <a:t>137</a:t>
                      </a:r>
                    </a:p>
                    <a:p>
                      <a:r>
                        <a:rPr lang="en-US" sz="1000" baseline="0" noProof="0" dirty="0">
                          <a:latin typeface="Helvetica" panose="020B0604020202020204" pitchFamily="34" charset="0"/>
                          <a:cs typeface="Helvetica" panose="020B0604020202020204" pitchFamily="34" charset="0"/>
                        </a:rPr>
                        <a:t>137</a:t>
                      </a:r>
                    </a:p>
                    <a:p>
                      <a:r>
                        <a:rPr lang="en-US" sz="1000" baseline="0" noProof="0" dirty="0">
                          <a:latin typeface="Helvetica" panose="020B0604020202020204" pitchFamily="34" charset="0"/>
                          <a:cs typeface="Helvetica" panose="020B0604020202020204" pitchFamily="34" charset="0"/>
                        </a:rPr>
                        <a:t>137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aseline="0" noProof="0" dirty="0">
                          <a:latin typeface="Helvetica" panose="020B0604020202020204" pitchFamily="34" charset="0"/>
                          <a:cs typeface="Helvetica" panose="020B0604020202020204" pitchFamily="34" charset="0"/>
                        </a:rPr>
                        <a:t>91</a:t>
                      </a:r>
                    </a:p>
                    <a:p>
                      <a:r>
                        <a:rPr lang="en-US" sz="1000" baseline="0" noProof="0" dirty="0">
                          <a:latin typeface="Helvetica" panose="020B0604020202020204" pitchFamily="34" charset="0"/>
                          <a:cs typeface="Helvetica" panose="020B0604020202020204" pitchFamily="34" charset="0"/>
                        </a:rPr>
                        <a:t>18</a:t>
                      </a:r>
                    </a:p>
                    <a:p>
                      <a:r>
                        <a:rPr lang="en-US" sz="1000" baseline="0" noProof="0" dirty="0">
                          <a:latin typeface="Helvetica" panose="020B0604020202020204" pitchFamily="34" charset="0"/>
                          <a:cs typeface="Helvetica" panose="020B0604020202020204" pitchFamily="34" charset="0"/>
                        </a:rPr>
                        <a:t>92</a:t>
                      </a:r>
                    </a:p>
                    <a:p>
                      <a:r>
                        <a:rPr lang="en-US" sz="1000" baseline="0" noProof="0" dirty="0">
                          <a:latin typeface="Helvetica" panose="020B0604020202020204" pitchFamily="34" charset="0"/>
                          <a:cs typeface="Helvetica" panose="020B0604020202020204" pitchFamily="34" charset="0"/>
                        </a:rPr>
                        <a:t>91</a:t>
                      </a:r>
                    </a:p>
                    <a:p>
                      <a:r>
                        <a:rPr lang="en-US" sz="1000" baseline="0" noProof="0" dirty="0">
                          <a:latin typeface="Helvetica" panose="020B0604020202020204" pitchFamily="34" charset="0"/>
                          <a:cs typeface="Helvetica" panose="020B0604020202020204" pitchFamily="34" charset="0"/>
                        </a:rPr>
                        <a:t>79</a:t>
                      </a:r>
                    </a:p>
                    <a:p>
                      <a:r>
                        <a:rPr lang="en-US" sz="1000" baseline="0" noProof="0" dirty="0">
                          <a:latin typeface="Helvetica" panose="020B0604020202020204" pitchFamily="34" charset="0"/>
                          <a:cs typeface="Helvetica" panose="020B0604020202020204" pitchFamily="34" charset="0"/>
                        </a:rPr>
                        <a:t>68</a:t>
                      </a:r>
                    </a:p>
                    <a:p>
                      <a:r>
                        <a:rPr lang="en-US" sz="1000" baseline="0" noProof="0" dirty="0">
                          <a:latin typeface="Helvetica" panose="020B0604020202020204" pitchFamily="34" charset="0"/>
                          <a:cs typeface="Helvetica" panose="020B0604020202020204" pitchFamily="34" charset="0"/>
                        </a:rPr>
                        <a:t>68</a:t>
                      </a:r>
                    </a:p>
                    <a:p>
                      <a:r>
                        <a:rPr lang="en-US" sz="1000" baseline="0" noProof="0" dirty="0">
                          <a:latin typeface="Helvetica" panose="020B0604020202020204" pitchFamily="34" charset="0"/>
                          <a:cs typeface="Helvetica" panose="020B0604020202020204" pitchFamily="34" charset="0"/>
                        </a:rPr>
                        <a:t>68</a:t>
                      </a:r>
                    </a:p>
                    <a:p>
                      <a:r>
                        <a:rPr lang="en-US" sz="1000" baseline="0" noProof="0" dirty="0">
                          <a:latin typeface="Helvetica" panose="020B0604020202020204" pitchFamily="34" charset="0"/>
                          <a:cs typeface="Helvetica" panose="020B0604020202020204" pitchFamily="34" charset="0"/>
                        </a:rPr>
                        <a:t>68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aseline="0" noProof="0">
                          <a:latin typeface="Helvetica" panose="020B0604020202020204" pitchFamily="34" charset="0"/>
                          <a:cs typeface="Helvetica" panose="020B0604020202020204" pitchFamily="34" charset="0"/>
                        </a:rPr>
                        <a:t>18</a:t>
                      </a:r>
                    </a:p>
                    <a:p>
                      <a:r>
                        <a:rPr lang="en-US" sz="1000" baseline="0" noProof="0">
                          <a:latin typeface="Helvetica" panose="020B0604020202020204" pitchFamily="34" charset="0"/>
                          <a:cs typeface="Helvetica" panose="020B0604020202020204" pitchFamily="34" charset="0"/>
                        </a:rPr>
                        <a:t>9</a:t>
                      </a:r>
                    </a:p>
                    <a:p>
                      <a:r>
                        <a:rPr lang="en-US" sz="1000" baseline="0" noProof="0">
                          <a:latin typeface="Helvetica" panose="020B0604020202020204" pitchFamily="34" charset="0"/>
                          <a:cs typeface="Helvetica" panose="020B0604020202020204" pitchFamily="34" charset="0"/>
                        </a:rPr>
                        <a:t>18</a:t>
                      </a:r>
                    </a:p>
                    <a:p>
                      <a:r>
                        <a:rPr lang="en-US" sz="1000" baseline="0" noProof="0">
                          <a:latin typeface="Helvetica" panose="020B0604020202020204" pitchFamily="34" charset="0"/>
                          <a:cs typeface="Helvetica" panose="020B0604020202020204" pitchFamily="34" charset="0"/>
                        </a:rPr>
                        <a:t>18</a:t>
                      </a:r>
                    </a:p>
                    <a:p>
                      <a:r>
                        <a:rPr lang="en-US" sz="1000" baseline="0" noProof="0">
                          <a:latin typeface="Helvetica" panose="020B0604020202020204" pitchFamily="34" charset="0"/>
                          <a:cs typeface="Helvetica" panose="020B0604020202020204" pitchFamily="34" charset="0"/>
                        </a:rPr>
                        <a:t>16</a:t>
                      </a:r>
                    </a:p>
                    <a:p>
                      <a:r>
                        <a:rPr lang="en-US" sz="1000" baseline="0" noProof="0">
                          <a:latin typeface="Helvetica" panose="020B0604020202020204" pitchFamily="34" charset="0"/>
                          <a:cs typeface="Helvetica" panose="020B0604020202020204" pitchFamily="34" charset="0"/>
                        </a:rPr>
                        <a:t>15</a:t>
                      </a:r>
                    </a:p>
                    <a:p>
                      <a:r>
                        <a:rPr lang="en-US" sz="1000" baseline="0" noProof="0">
                          <a:latin typeface="Helvetica" panose="020B0604020202020204" pitchFamily="34" charset="0"/>
                          <a:cs typeface="Helvetica" panose="020B0604020202020204" pitchFamily="34" charset="0"/>
                        </a:rPr>
                        <a:t>15</a:t>
                      </a:r>
                    </a:p>
                    <a:p>
                      <a:r>
                        <a:rPr lang="en-US" sz="1000" baseline="0" noProof="0">
                          <a:latin typeface="Helvetica" panose="020B0604020202020204" pitchFamily="34" charset="0"/>
                          <a:cs typeface="Helvetica" panose="020B0604020202020204" pitchFamily="34" charset="0"/>
                        </a:rPr>
                        <a:t>15</a:t>
                      </a:r>
                    </a:p>
                    <a:p>
                      <a:r>
                        <a:rPr lang="en-US" sz="1000" baseline="0" noProof="0">
                          <a:latin typeface="Helvetica" panose="020B0604020202020204" pitchFamily="34" charset="0"/>
                          <a:cs typeface="Helvetica" panose="020B0604020202020204" pitchFamily="34" charset="0"/>
                        </a:rPr>
                        <a: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361904">
                <a:tc>
                  <a:txBody>
                    <a:bodyPr/>
                    <a:lstStyle/>
                    <a:p>
                      <a:r>
                        <a:rPr lang="en-US" sz="1000" u="none" noProof="0" dirty="0">
                          <a:latin typeface="Helvetica" panose="020B0604020202020204" pitchFamily="34" charset="0"/>
                          <a:cs typeface="Helvetica" panose="020B0604020202020204" pitchFamily="34" charset="0"/>
                        </a:rPr>
                        <a:t>ESR</a:t>
                      </a:r>
                    </a:p>
                    <a:p>
                      <a:r>
                        <a:rPr lang="en-US" sz="1000" u="none" noProof="0" dirty="0">
                          <a:latin typeface="Helvetica" panose="020B0604020202020204" pitchFamily="34" charset="0"/>
                          <a:cs typeface="Helvetica" panose="020B0604020202020204" pitchFamily="34" charset="0"/>
                        </a:rPr>
                        <a:t>CRP</a:t>
                      </a:r>
                    </a:p>
                  </a:txBody>
                  <a:tcPr>
                    <a:lnR w="12700" cap="flat" cmpd="sng" algn="ctr">
                      <a:solidFill>
                        <a:schemeClr val="tx1"/>
                      </a:solidFill>
                      <a:prstDash val="solid"/>
                      <a:round/>
                      <a:headEnd type="none" w="med" len="med"/>
                      <a:tailEnd type="none" w="med" len="med"/>
                    </a:lnR>
                  </a:tcPr>
                </a:tc>
                <a:tc>
                  <a:txBody>
                    <a:bodyPr/>
                    <a:lstStyle/>
                    <a:p>
                      <a:r>
                        <a:rPr lang="en-US" sz="1000" baseline="0" noProof="0">
                          <a:latin typeface="Helvetica" panose="020B0604020202020204" pitchFamily="34" charset="0"/>
                          <a:cs typeface="Helvetica" panose="020B0604020202020204" pitchFamily="34" charset="0"/>
                        </a:rPr>
                        <a:t>63</a:t>
                      </a:r>
                    </a:p>
                    <a:p>
                      <a:r>
                        <a:rPr lang="en-US" sz="1000" baseline="0" noProof="0">
                          <a:latin typeface="Helvetica" panose="020B0604020202020204" pitchFamily="34" charset="0"/>
                          <a:cs typeface="Helvetica" panose="020B0604020202020204" pitchFamily="34"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aseline="0" noProof="0" dirty="0">
                          <a:latin typeface="Helvetica" panose="020B0604020202020204" pitchFamily="34" charset="0"/>
                          <a:cs typeface="Helvetica" panose="020B0604020202020204" pitchFamily="34" charset="0"/>
                        </a:rPr>
                        <a:t>34</a:t>
                      </a:r>
                    </a:p>
                    <a:p>
                      <a:r>
                        <a:rPr lang="en-US" sz="1000" baseline="0" noProof="0" dirty="0">
                          <a:latin typeface="Helvetica" panose="020B0604020202020204" pitchFamily="34" charset="0"/>
                          <a:cs typeface="Helvetica" panose="020B0604020202020204" pitchFamily="34" charset="0"/>
                        </a:rPr>
                        <a: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aseline="0" noProof="0">
                          <a:latin typeface="Helvetica" panose="020B0604020202020204" pitchFamily="34" charset="0"/>
                          <a:cs typeface="Helvetica" panose="020B0604020202020204" pitchFamily="34" charset="0"/>
                        </a:rPr>
                        <a:t>13</a:t>
                      </a:r>
                    </a:p>
                    <a:p>
                      <a:r>
                        <a:rPr lang="en-US" sz="1000" baseline="0" noProof="0">
                          <a:latin typeface="Helvetica" panose="020B0604020202020204" pitchFamily="34" charset="0"/>
                          <a:cs typeface="Helvetica" panose="020B0604020202020204" pitchFamily="34"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93907486"/>
                  </a:ext>
                </a:extLst>
              </a:tr>
              <a:tr h="1633359">
                <a:tc>
                  <a:txBody>
                    <a:bodyPr/>
                    <a:lstStyle/>
                    <a:p>
                      <a:r>
                        <a:rPr lang="en-US" sz="1000" u="none" noProof="0" dirty="0">
                          <a:latin typeface="Helvetica" panose="020B0604020202020204" pitchFamily="34" charset="0"/>
                          <a:cs typeface="Helvetica" panose="020B0604020202020204" pitchFamily="34" charset="0"/>
                        </a:rPr>
                        <a:t>Albumin</a:t>
                      </a:r>
                    </a:p>
                    <a:p>
                      <a:r>
                        <a:rPr lang="en-US" sz="1000" u="none" noProof="0" dirty="0" err="1">
                          <a:latin typeface="Helvetica" panose="020B0604020202020204" pitchFamily="34" charset="0"/>
                          <a:cs typeface="Helvetica" panose="020B0604020202020204" pitchFamily="34" charset="0"/>
                        </a:rPr>
                        <a:t>Creatinin</a:t>
                      </a:r>
                      <a:endParaRPr lang="en-US" sz="1000" u="none" noProof="0" dirty="0">
                        <a:latin typeface="Helvetica" panose="020B0604020202020204" pitchFamily="34" charset="0"/>
                        <a:cs typeface="Helvetica" panose="020B0604020202020204" pitchFamily="34" charset="0"/>
                      </a:endParaRPr>
                    </a:p>
                    <a:p>
                      <a:r>
                        <a:rPr lang="en-US" sz="1000" u="none" noProof="0" dirty="0" err="1">
                          <a:latin typeface="Helvetica" panose="020B0604020202020204" pitchFamily="34" charset="0"/>
                          <a:cs typeface="Helvetica" panose="020B0604020202020204" pitchFamily="34" charset="0"/>
                        </a:rPr>
                        <a:t>Billirubin</a:t>
                      </a:r>
                      <a:endParaRPr lang="en-US" sz="1000" u="none" noProof="0" dirty="0">
                        <a:latin typeface="Helvetica" panose="020B0604020202020204" pitchFamily="34" charset="0"/>
                        <a:cs typeface="Helvetica" panose="020B0604020202020204" pitchFamily="34" charset="0"/>
                      </a:endParaRPr>
                    </a:p>
                    <a:p>
                      <a:r>
                        <a:rPr lang="en-US" sz="1000" u="none" noProof="0" dirty="0">
                          <a:latin typeface="Helvetica" panose="020B0604020202020204" pitchFamily="34" charset="0"/>
                          <a:cs typeface="Helvetica" panose="020B0604020202020204" pitchFamily="34" charset="0"/>
                        </a:rPr>
                        <a:t>AF</a:t>
                      </a:r>
                    </a:p>
                    <a:p>
                      <a:r>
                        <a:rPr lang="en-US" sz="1000" u="none" noProof="0" dirty="0">
                          <a:latin typeface="Helvetica" panose="020B0604020202020204" pitchFamily="34" charset="0"/>
                          <a:cs typeface="Helvetica" panose="020B0604020202020204" pitchFamily="34" charset="0"/>
                        </a:rPr>
                        <a:t>Y-GT</a:t>
                      </a:r>
                    </a:p>
                    <a:p>
                      <a:r>
                        <a:rPr lang="en-US" sz="1000" u="none" noProof="0" dirty="0">
                          <a:latin typeface="Helvetica" panose="020B0604020202020204" pitchFamily="34" charset="0"/>
                          <a:cs typeface="Helvetica" panose="020B0604020202020204" pitchFamily="34" charset="0"/>
                        </a:rPr>
                        <a:t>ASAT</a:t>
                      </a:r>
                    </a:p>
                    <a:p>
                      <a:r>
                        <a:rPr lang="en-US" sz="1000" u="none" noProof="0" dirty="0">
                          <a:latin typeface="Helvetica" panose="020B0604020202020204" pitchFamily="34" charset="0"/>
                          <a:cs typeface="Helvetica" panose="020B0604020202020204" pitchFamily="34" charset="0"/>
                        </a:rPr>
                        <a:t>ALAT</a:t>
                      </a:r>
                    </a:p>
                    <a:p>
                      <a:r>
                        <a:rPr lang="en-US" sz="1000" u="none" noProof="0" dirty="0">
                          <a:latin typeface="Helvetica" panose="020B0604020202020204" pitchFamily="34" charset="0"/>
                          <a:cs typeface="Helvetica" panose="020B0604020202020204" pitchFamily="34" charset="0"/>
                        </a:rPr>
                        <a:t>LDH</a:t>
                      </a:r>
                    </a:p>
                    <a:p>
                      <a:r>
                        <a:rPr lang="en-US" sz="1000" u="none" noProof="0" dirty="0">
                          <a:latin typeface="Helvetica" panose="020B0604020202020204" pitchFamily="34" charset="0"/>
                          <a:cs typeface="Helvetica" panose="020B0604020202020204" pitchFamily="34" charset="0"/>
                        </a:rPr>
                        <a:t>TSH</a:t>
                      </a:r>
                    </a:p>
                    <a:p>
                      <a:r>
                        <a:rPr lang="en-US" sz="1000" u="none" noProof="0" dirty="0">
                          <a:latin typeface="Helvetica" panose="020B0604020202020204" pitchFamily="34" charset="0"/>
                          <a:cs typeface="Helvetica" panose="020B0604020202020204" pitchFamily="34" charset="0"/>
                        </a:rPr>
                        <a:t>f-T4</a:t>
                      </a:r>
                    </a:p>
                  </a:txBody>
                  <a:tcPr>
                    <a:lnR w="12700" cap="flat" cmpd="sng" algn="ctr">
                      <a:solidFill>
                        <a:schemeClr val="tx1"/>
                      </a:solidFill>
                      <a:prstDash val="solid"/>
                      <a:round/>
                      <a:headEnd type="none" w="med" len="med"/>
                      <a:tailEnd type="none" w="med" len="med"/>
                    </a:lnR>
                  </a:tcPr>
                </a:tc>
                <a:tc>
                  <a:txBody>
                    <a:bodyPr/>
                    <a:lstStyle/>
                    <a:p>
                      <a:r>
                        <a:rPr lang="en-US" sz="1000" baseline="0" noProof="0" dirty="0">
                          <a:latin typeface="Helvetica" panose="020B0604020202020204" pitchFamily="34" charset="0"/>
                          <a:cs typeface="Helvetica" panose="020B0604020202020204" pitchFamily="34" charset="0"/>
                        </a:rPr>
                        <a:t>73</a:t>
                      </a:r>
                    </a:p>
                    <a:p>
                      <a:r>
                        <a:rPr lang="en-US" sz="1000" baseline="0" noProof="0" dirty="0">
                          <a:latin typeface="Helvetica" panose="020B0604020202020204" pitchFamily="34" charset="0"/>
                          <a:cs typeface="Helvetica" panose="020B0604020202020204" pitchFamily="34" charset="0"/>
                        </a:rPr>
                        <a:t>156</a:t>
                      </a:r>
                    </a:p>
                    <a:p>
                      <a:r>
                        <a:rPr lang="en-US" sz="1000" baseline="0" noProof="0" dirty="0">
                          <a:latin typeface="Helvetica" panose="020B0604020202020204" pitchFamily="34" charset="0"/>
                          <a:cs typeface="Helvetica" panose="020B0604020202020204" pitchFamily="34" charset="0"/>
                        </a:rPr>
                        <a:t>69</a:t>
                      </a:r>
                    </a:p>
                    <a:p>
                      <a:r>
                        <a:rPr lang="en-US" sz="1000" baseline="0" noProof="0" dirty="0">
                          <a:latin typeface="Helvetica" panose="020B0604020202020204" pitchFamily="34" charset="0"/>
                          <a:cs typeface="Helvetica" panose="020B0604020202020204" pitchFamily="34" charset="0"/>
                        </a:rPr>
                        <a:t>76</a:t>
                      </a:r>
                    </a:p>
                    <a:p>
                      <a:r>
                        <a:rPr lang="en-US" sz="1000" baseline="0" noProof="0" dirty="0">
                          <a:latin typeface="Helvetica" panose="020B0604020202020204" pitchFamily="34" charset="0"/>
                          <a:cs typeface="Helvetica" panose="020B0604020202020204" pitchFamily="34" charset="0"/>
                        </a:rPr>
                        <a:t>75</a:t>
                      </a:r>
                    </a:p>
                    <a:p>
                      <a:r>
                        <a:rPr lang="en-US" sz="1000" baseline="0" noProof="0" dirty="0">
                          <a:latin typeface="Helvetica" panose="020B0604020202020204" pitchFamily="34" charset="0"/>
                          <a:cs typeface="Helvetica" panose="020B0604020202020204" pitchFamily="34" charset="0"/>
                        </a:rPr>
                        <a:t>63</a:t>
                      </a:r>
                    </a:p>
                    <a:p>
                      <a:r>
                        <a:rPr lang="en-US" sz="1000" baseline="0" noProof="0" dirty="0">
                          <a:latin typeface="Helvetica" panose="020B0604020202020204" pitchFamily="34" charset="0"/>
                          <a:cs typeface="Helvetica" panose="020B0604020202020204" pitchFamily="34" charset="0"/>
                        </a:rPr>
                        <a:t>78</a:t>
                      </a:r>
                    </a:p>
                    <a:p>
                      <a:r>
                        <a:rPr lang="en-US" sz="1000" baseline="0" noProof="0" dirty="0">
                          <a:latin typeface="Helvetica" panose="020B0604020202020204" pitchFamily="34" charset="0"/>
                          <a:cs typeface="Helvetica" panose="020B0604020202020204" pitchFamily="34" charset="0"/>
                        </a:rPr>
                        <a:t>85</a:t>
                      </a:r>
                    </a:p>
                    <a:p>
                      <a:r>
                        <a:rPr lang="en-US" sz="1000" baseline="0" noProof="0" dirty="0">
                          <a:latin typeface="Helvetica" panose="020B0604020202020204" pitchFamily="34" charset="0"/>
                          <a:cs typeface="Helvetica" panose="020B0604020202020204" pitchFamily="34" charset="0"/>
                        </a:rPr>
                        <a:t>29</a:t>
                      </a:r>
                    </a:p>
                    <a:p>
                      <a:r>
                        <a:rPr lang="en-US" sz="1000" baseline="0" noProof="0" dirty="0">
                          <a:latin typeface="Helvetica" panose="020B0604020202020204" pitchFamily="34" charset="0"/>
                          <a:cs typeface="Helvetica" panose="020B0604020202020204" pitchFamily="34" charset="0"/>
                        </a:rPr>
                        <a: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aseline="0" noProof="0" dirty="0">
                          <a:latin typeface="Helvetica" panose="020B0604020202020204" pitchFamily="34" charset="0"/>
                          <a:cs typeface="Helvetica" panose="020B0604020202020204" pitchFamily="34" charset="0"/>
                        </a:rPr>
                        <a:t>28</a:t>
                      </a:r>
                    </a:p>
                    <a:p>
                      <a:r>
                        <a:rPr lang="en-US" sz="1000" baseline="0" noProof="0" dirty="0">
                          <a:latin typeface="Helvetica" panose="020B0604020202020204" pitchFamily="34" charset="0"/>
                          <a:cs typeface="Helvetica" panose="020B0604020202020204" pitchFamily="34" charset="0"/>
                        </a:rPr>
                        <a:t>78</a:t>
                      </a:r>
                    </a:p>
                    <a:p>
                      <a:r>
                        <a:rPr lang="en-US" sz="1000" baseline="0" noProof="0" dirty="0">
                          <a:latin typeface="Helvetica" panose="020B0604020202020204" pitchFamily="34" charset="0"/>
                          <a:cs typeface="Helvetica" panose="020B0604020202020204" pitchFamily="34" charset="0"/>
                        </a:rPr>
                        <a:t>20</a:t>
                      </a:r>
                    </a:p>
                    <a:p>
                      <a:r>
                        <a:rPr lang="en-US" sz="1000" baseline="0" noProof="0" dirty="0">
                          <a:latin typeface="Helvetica" panose="020B0604020202020204" pitchFamily="34" charset="0"/>
                          <a:cs typeface="Helvetica" panose="020B0604020202020204" pitchFamily="34" charset="0"/>
                        </a:rPr>
                        <a:t>22</a:t>
                      </a:r>
                    </a:p>
                    <a:p>
                      <a:r>
                        <a:rPr lang="en-US" sz="1000" baseline="0" noProof="0" dirty="0">
                          <a:latin typeface="Helvetica" panose="020B0604020202020204" pitchFamily="34" charset="0"/>
                          <a:cs typeface="Helvetica" panose="020B0604020202020204" pitchFamily="34" charset="0"/>
                        </a:rPr>
                        <a:t>21</a:t>
                      </a:r>
                    </a:p>
                    <a:p>
                      <a:r>
                        <a:rPr lang="en-US" sz="1000" baseline="0" noProof="0" dirty="0">
                          <a:latin typeface="Helvetica" panose="020B0604020202020204" pitchFamily="34" charset="0"/>
                          <a:cs typeface="Helvetica" panose="020B0604020202020204" pitchFamily="34" charset="0"/>
                        </a:rPr>
                        <a:t>18</a:t>
                      </a:r>
                    </a:p>
                    <a:p>
                      <a:r>
                        <a:rPr lang="en-US" sz="1000" baseline="0" noProof="0" dirty="0">
                          <a:latin typeface="Helvetica" panose="020B0604020202020204" pitchFamily="34" charset="0"/>
                          <a:cs typeface="Helvetica" panose="020B0604020202020204" pitchFamily="34" charset="0"/>
                        </a:rPr>
                        <a:t>22</a:t>
                      </a:r>
                    </a:p>
                    <a:p>
                      <a:r>
                        <a:rPr lang="en-US" sz="1000" baseline="0" noProof="0" dirty="0">
                          <a:latin typeface="Helvetica" panose="020B0604020202020204" pitchFamily="34" charset="0"/>
                          <a:cs typeface="Helvetica" panose="020B0604020202020204" pitchFamily="34" charset="0"/>
                        </a:rPr>
                        <a:t>40</a:t>
                      </a:r>
                    </a:p>
                    <a:p>
                      <a:r>
                        <a:rPr lang="en-US" sz="1000" baseline="0" noProof="0" dirty="0">
                          <a:latin typeface="Helvetica" panose="020B0604020202020204" pitchFamily="34" charset="0"/>
                          <a:cs typeface="Helvetica" panose="020B0604020202020204" pitchFamily="34" charset="0"/>
                        </a:rPr>
                        <a:t>11</a:t>
                      </a:r>
                    </a:p>
                    <a:p>
                      <a:r>
                        <a:rPr lang="en-US" sz="1000" baseline="0" noProof="0" dirty="0">
                          <a:latin typeface="Helvetica" panose="020B0604020202020204" pitchFamily="34" charset="0"/>
                          <a:cs typeface="Helvetica" panose="020B0604020202020204" pitchFamily="34"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aseline="0" noProof="0" dirty="0">
                          <a:latin typeface="Helvetica" panose="020B0604020202020204" pitchFamily="34" charset="0"/>
                          <a:cs typeface="Helvetica" panose="020B0604020202020204" pitchFamily="34" charset="0"/>
                        </a:rPr>
                        <a:t>13</a:t>
                      </a:r>
                    </a:p>
                    <a:p>
                      <a:r>
                        <a:rPr lang="en-US" sz="1000" baseline="0" noProof="0" dirty="0">
                          <a:latin typeface="Helvetica" panose="020B0604020202020204" pitchFamily="34" charset="0"/>
                          <a:cs typeface="Helvetica" panose="020B0604020202020204" pitchFamily="34" charset="0"/>
                        </a:rPr>
                        <a:t>18</a:t>
                      </a:r>
                    </a:p>
                    <a:p>
                      <a:r>
                        <a:rPr lang="en-US" sz="1000" baseline="0" noProof="0" dirty="0">
                          <a:latin typeface="Helvetica" panose="020B0604020202020204" pitchFamily="34" charset="0"/>
                          <a:cs typeface="Helvetica" panose="020B0604020202020204" pitchFamily="34" charset="0"/>
                        </a:rPr>
                        <a:t>15</a:t>
                      </a:r>
                    </a:p>
                    <a:p>
                      <a:r>
                        <a:rPr lang="en-US" sz="1000" baseline="0" noProof="0" dirty="0">
                          <a:latin typeface="Helvetica" panose="020B0604020202020204" pitchFamily="34" charset="0"/>
                          <a:cs typeface="Helvetica" panose="020B0604020202020204" pitchFamily="34" charset="0"/>
                        </a:rPr>
                        <a:t>16</a:t>
                      </a:r>
                    </a:p>
                    <a:p>
                      <a:r>
                        <a:rPr lang="en-US" sz="1000" baseline="0" noProof="0" dirty="0">
                          <a:latin typeface="Helvetica" panose="020B0604020202020204" pitchFamily="34" charset="0"/>
                          <a:cs typeface="Helvetica" panose="020B0604020202020204" pitchFamily="34" charset="0"/>
                        </a:rPr>
                        <a:t>16</a:t>
                      </a:r>
                    </a:p>
                    <a:p>
                      <a:r>
                        <a:rPr lang="en-US" sz="1000" baseline="0" noProof="0" dirty="0">
                          <a:latin typeface="Helvetica" panose="020B0604020202020204" pitchFamily="34" charset="0"/>
                          <a:cs typeface="Helvetica" panose="020B0604020202020204" pitchFamily="34" charset="0"/>
                        </a:rPr>
                        <a:t>17</a:t>
                      </a:r>
                    </a:p>
                    <a:p>
                      <a:r>
                        <a:rPr lang="en-US" sz="1000" baseline="0" noProof="0" dirty="0">
                          <a:latin typeface="Helvetica" panose="020B0604020202020204" pitchFamily="34" charset="0"/>
                          <a:cs typeface="Helvetica" panose="020B0604020202020204" pitchFamily="34" charset="0"/>
                        </a:rPr>
                        <a:t>17</a:t>
                      </a:r>
                    </a:p>
                    <a:p>
                      <a:r>
                        <a:rPr lang="en-US" sz="1000" baseline="0" noProof="0" dirty="0">
                          <a:latin typeface="Helvetica" panose="020B0604020202020204" pitchFamily="34" charset="0"/>
                          <a:cs typeface="Helvetica" panose="020B0604020202020204" pitchFamily="34" charset="0"/>
                        </a:rPr>
                        <a:t>15</a:t>
                      </a:r>
                    </a:p>
                    <a:p>
                      <a:r>
                        <a:rPr lang="en-US" sz="1000" baseline="0" noProof="0" dirty="0">
                          <a:latin typeface="Helvetica" panose="020B0604020202020204" pitchFamily="34" charset="0"/>
                          <a:cs typeface="Helvetica" panose="020B0604020202020204" pitchFamily="34" charset="0"/>
                        </a:rPr>
                        <a:t>5 </a:t>
                      </a:r>
                    </a:p>
                    <a:p>
                      <a:r>
                        <a:rPr lang="en-US" sz="1000" baseline="0" noProof="0" dirty="0">
                          <a:latin typeface="Helvetica" panose="020B0604020202020204" pitchFamily="34" charset="0"/>
                          <a:cs typeface="Helvetica" panose="020B0604020202020204" pitchFamily="34"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7049195"/>
                  </a:ext>
                </a:extLst>
              </a:tr>
            </a:tbl>
          </a:graphicData>
        </a:graphic>
      </p:graphicFrame>
      <p:sp>
        <p:nvSpPr>
          <p:cNvPr id="6" name="Tekstvak 5">
            <a:extLst>
              <a:ext uri="{FF2B5EF4-FFF2-40B4-BE49-F238E27FC236}">
                <a16:creationId xmlns:a16="http://schemas.microsoft.com/office/drawing/2014/main" id="{0FFADCD1-7CC3-40D7-95F7-04B27C06CC09}"/>
              </a:ext>
            </a:extLst>
          </p:cNvPr>
          <p:cNvSpPr txBox="1"/>
          <p:nvPr/>
        </p:nvSpPr>
        <p:spPr>
          <a:xfrm>
            <a:off x="451239" y="4994947"/>
            <a:ext cx="6053856" cy="819840"/>
          </a:xfrm>
          <a:prstGeom prst="rect">
            <a:avLst/>
          </a:prstGeom>
          <a:noFill/>
        </p:spPr>
        <p:txBody>
          <a:bodyPr wrap="square">
            <a:spAutoFit/>
          </a:bodyPr>
          <a:lstStyle/>
          <a:p>
            <a:pPr>
              <a:lnSpc>
                <a:spcPct val="115000"/>
              </a:lnSpc>
              <a:spcAft>
                <a:spcPts val="1000"/>
              </a:spcAft>
            </a:pPr>
            <a:r>
              <a:rPr lang="en-US" sz="1050" b="1" dirty="0">
                <a:effectLst/>
                <a:latin typeface="Helvetica" panose="020B0604020202020204" pitchFamily="34" charset="0"/>
                <a:ea typeface="Calibri" panose="020F0502020204030204" pitchFamily="34" charset="0"/>
                <a:cs typeface="Helvetica" panose="020B0604020202020204" pitchFamily="34" charset="0"/>
              </a:rPr>
              <a:t>Supplemental </a:t>
            </a:r>
            <a:r>
              <a:rPr lang="en-US" sz="1050" b="1">
                <a:effectLst/>
                <a:latin typeface="Helvetica" panose="020B0604020202020204" pitchFamily="34" charset="0"/>
                <a:ea typeface="Calibri" panose="020F0502020204030204" pitchFamily="34" charset="0"/>
                <a:cs typeface="Helvetica" panose="020B0604020202020204" pitchFamily="34" charset="0"/>
              </a:rPr>
              <a:t>Table 11: </a:t>
            </a:r>
            <a:r>
              <a:rPr lang="en-US" sz="1050" b="1" dirty="0">
                <a:effectLst/>
                <a:latin typeface="Helvetica" panose="020B0604020202020204" pitchFamily="34" charset="0"/>
                <a:ea typeface="Calibri" panose="020F0502020204030204" pitchFamily="34" charset="0"/>
                <a:cs typeface="Helvetica" panose="020B0604020202020204" pitchFamily="34" charset="0"/>
              </a:rPr>
              <a:t>Number of matched samples contributing to the correlation matrices</a:t>
            </a:r>
            <a:br>
              <a:rPr lang="en-US" sz="1050" dirty="0">
                <a:effectLst/>
                <a:latin typeface="Helvetica" panose="020B0604020202020204" pitchFamily="34" charset="0"/>
                <a:ea typeface="Calibri" panose="020F0502020204030204" pitchFamily="34" charset="0"/>
                <a:cs typeface="Helvetica" panose="020B0604020202020204" pitchFamily="34" charset="0"/>
              </a:rPr>
            </a:br>
            <a:r>
              <a:rPr lang="en-US" sz="1050" dirty="0">
                <a:effectLst/>
                <a:latin typeface="Helvetica" panose="020B0604020202020204" pitchFamily="34" charset="0"/>
                <a:ea typeface="Calibri" panose="020F0502020204030204" pitchFamily="34" charset="0"/>
                <a:cs typeface="Helvetica" panose="020B0604020202020204" pitchFamily="34" charset="0"/>
              </a:rPr>
              <a:t>Table with the number of paired samples per biomarker and laboratory value that contribute to the three correlation matrices. In case of miR-24-3p and sTARC there are fewer samples included in the circulation matrix. </a:t>
            </a:r>
            <a:endParaRPr lang="nl-NL" sz="1200" dirty="0">
              <a:effectLst/>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2713164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BA976A-B633-46DA-84D8-D56036FB3891}"/>
              </a:ext>
            </a:extLst>
          </p:cNvPr>
          <p:cNvSpPr>
            <a:spLocks noGrp="1"/>
          </p:cNvSpPr>
          <p:nvPr>
            <p:ph type="title"/>
          </p:nvPr>
        </p:nvSpPr>
        <p:spPr>
          <a:xfrm>
            <a:off x="332656" y="56456"/>
            <a:ext cx="5915025" cy="753187"/>
          </a:xfrm>
        </p:spPr>
        <p:txBody>
          <a:bodyPr>
            <a:normAutofit/>
          </a:bodyPr>
          <a:lstStyle/>
          <a:p>
            <a:r>
              <a:rPr lang="nl-NL" sz="1200" b="1" dirty="0">
                <a:latin typeface="Helvetica" panose="020B0604020202020204" pitchFamily="34" charset="0"/>
                <a:cs typeface="Helvetica" panose="020B0604020202020204" pitchFamily="34" charset="0"/>
              </a:rPr>
              <a:t>Supplemental figure 2: </a:t>
            </a:r>
            <a:r>
              <a:rPr lang="en-US" sz="1200" b="1" dirty="0">
                <a:latin typeface="Helvetica" panose="020B0604020202020204" pitchFamily="34" charset="0"/>
                <a:cs typeface="Helvetica" panose="020B0604020202020204" pitchFamily="34" charset="0"/>
              </a:rPr>
              <a:t>five candidate miRNA panel discriminates PET+ from PET- samples in small RNA sequencing </a:t>
            </a:r>
            <a:endParaRPr lang="nl-NL" sz="1200" b="1" dirty="0">
              <a:latin typeface="Helvetica" panose="020B0604020202020204" pitchFamily="34" charset="0"/>
              <a:cs typeface="Helvetica" panose="020B0604020202020204" pitchFamily="34" charset="0"/>
            </a:endParaRPr>
          </a:p>
        </p:txBody>
      </p:sp>
      <p:sp>
        <p:nvSpPr>
          <p:cNvPr id="5" name="Tekstvak 4">
            <a:extLst>
              <a:ext uri="{FF2B5EF4-FFF2-40B4-BE49-F238E27FC236}">
                <a16:creationId xmlns:a16="http://schemas.microsoft.com/office/drawing/2014/main" id="{3BC65AD8-A185-49CF-AE20-2EB22AB4DFDB}"/>
              </a:ext>
            </a:extLst>
          </p:cNvPr>
          <p:cNvSpPr txBox="1"/>
          <p:nvPr/>
        </p:nvSpPr>
        <p:spPr>
          <a:xfrm>
            <a:off x="404664" y="6517819"/>
            <a:ext cx="6053856" cy="2585644"/>
          </a:xfrm>
          <a:prstGeom prst="rect">
            <a:avLst/>
          </a:prstGeom>
          <a:noFill/>
        </p:spPr>
        <p:txBody>
          <a:bodyPr wrap="square">
            <a:spAutoFit/>
          </a:bodyPr>
          <a:lstStyle/>
          <a:p>
            <a:pPr>
              <a:lnSpc>
                <a:spcPct val="115000"/>
              </a:lnSpc>
              <a:spcAft>
                <a:spcPts val="1000"/>
              </a:spcAft>
            </a:pPr>
            <a:r>
              <a:rPr lang="nl-NL" sz="1000" b="1" dirty="0">
                <a:latin typeface="Helvetica" panose="020B0604020202020204" pitchFamily="34" charset="0"/>
                <a:cs typeface="Helvetica" panose="020B0604020202020204" pitchFamily="34" charset="0"/>
              </a:rPr>
              <a:t>Supplemental figure 2: </a:t>
            </a:r>
            <a:r>
              <a:rPr lang="en-US" sz="1000" b="1" dirty="0">
                <a:latin typeface="Helvetica" panose="020B0604020202020204" pitchFamily="34" charset="0"/>
                <a:cs typeface="Helvetica" panose="020B0604020202020204" pitchFamily="34" charset="0"/>
              </a:rPr>
              <a:t>five candidate miRNA panel discriminates PET+ from PET- samples in small</a:t>
            </a:r>
            <a:endParaRPr lang="en-US" sz="1000" b="1" dirty="0">
              <a:solidFill>
                <a:srgbClr val="FF0000"/>
              </a:solidFill>
              <a:effectLst/>
              <a:latin typeface="Helvetica" panose="020B0604020202020204" pitchFamily="34" charset="0"/>
              <a:ea typeface="Calibri" panose="020F0502020204030204" pitchFamily="34" charset="0"/>
              <a:cs typeface="Helvetica" panose="020B0604020202020204" pitchFamily="34" charset="0"/>
            </a:endParaRPr>
          </a:p>
          <a:p>
            <a:pPr>
              <a:lnSpc>
                <a:spcPct val="115000"/>
              </a:lnSpc>
              <a:spcAft>
                <a:spcPts val="1000"/>
              </a:spcAft>
            </a:pPr>
            <a:r>
              <a:rPr lang="en-US" sz="1000" b="1" dirty="0">
                <a:latin typeface="Helvetica" panose="020B0604020202020204" pitchFamily="34" charset="0"/>
                <a:ea typeface="Calibri" panose="020F0502020204030204" pitchFamily="34" charset="0"/>
                <a:cs typeface="Helvetica" panose="020B0604020202020204" pitchFamily="34" charset="0"/>
              </a:rPr>
              <a:t>(A) </a:t>
            </a:r>
            <a:r>
              <a:rPr lang="en-US" sz="1000" dirty="0">
                <a:effectLst/>
                <a:latin typeface="Helvetica" panose="020B0604020202020204" pitchFamily="34" charset="0"/>
                <a:ea typeface="Calibri" panose="020F0502020204030204" pitchFamily="34" charset="0"/>
                <a:cs typeface="Helvetica" panose="020B0604020202020204" pitchFamily="34" charset="0"/>
              </a:rPr>
              <a:t>Unsupervised hierarchical clustering analysis depicted in a heatmap. Columns are patient samples and rows depict relative expression level of the five candidate miRNAs as determined by </a:t>
            </a:r>
            <a:r>
              <a:rPr lang="en-US" sz="1000" dirty="0" err="1">
                <a:effectLst/>
                <a:latin typeface="Helvetica" panose="020B0604020202020204" pitchFamily="34" charset="0"/>
                <a:ea typeface="Calibri" panose="020F0502020204030204" pitchFamily="34" charset="0"/>
                <a:cs typeface="Helvetica" panose="020B0604020202020204" pitchFamily="34" charset="0"/>
              </a:rPr>
              <a:t>RNAseq</a:t>
            </a:r>
            <a:r>
              <a:rPr lang="en-US" sz="1000" dirty="0">
                <a:effectLst/>
                <a:latin typeface="Helvetica" panose="020B0604020202020204" pitchFamily="34" charset="0"/>
                <a:ea typeface="Calibri" panose="020F0502020204030204" pitchFamily="34" charset="0"/>
                <a:cs typeface="Helvetica" panose="020B0604020202020204" pitchFamily="34" charset="0"/>
              </a:rPr>
              <a:t>. CMR = complete metabolic response and PR = partial response. </a:t>
            </a:r>
            <a:r>
              <a:rPr lang="en-US" sz="1000" b="1" dirty="0">
                <a:latin typeface="Helvetica" panose="020B0604020202020204" pitchFamily="34" charset="0"/>
                <a:ea typeface="Calibri" panose="020F0502020204030204" pitchFamily="34" charset="0"/>
                <a:cs typeface="Helvetica" panose="020B0604020202020204" pitchFamily="34" charset="0"/>
              </a:rPr>
              <a:t>(B)</a:t>
            </a:r>
            <a:r>
              <a:rPr lang="en-US" sz="1000" dirty="0">
                <a:latin typeface="Helvetica" panose="020B0604020202020204" pitchFamily="34" charset="0"/>
                <a:ea typeface="Calibri" panose="020F0502020204030204" pitchFamily="34" charset="0"/>
                <a:cs typeface="Helvetica" panose="020B0604020202020204" pitchFamily="34" charset="0"/>
              </a:rPr>
              <a:t> </a:t>
            </a:r>
            <a:r>
              <a:rPr lang="en-US" sz="1000" dirty="0">
                <a:effectLst/>
                <a:latin typeface="Helvetica" panose="020B0604020202020204" pitchFamily="34" charset="0"/>
                <a:ea typeface="Calibri" panose="020F0502020204030204" pitchFamily="34" charset="0"/>
                <a:cs typeface="Helvetica" panose="020B0604020202020204" pitchFamily="34" charset="0"/>
              </a:rPr>
              <a:t>AUC-curve of the logistical regression on normalized read count data (n = 28 samples: 18 AD and 10 CMR samples) of five candidate miRNAs. </a:t>
            </a:r>
            <a:r>
              <a:rPr lang="en-US" sz="1000" b="1" dirty="0">
                <a:effectLst/>
                <a:latin typeface="Helvetica" panose="020B0604020202020204" pitchFamily="34" charset="0"/>
                <a:ea typeface="Calibri" panose="020F0502020204030204" pitchFamily="34" charset="0"/>
                <a:cs typeface="Helvetica" panose="020B0604020202020204" pitchFamily="34" charset="0"/>
              </a:rPr>
              <a:t>(C) </a:t>
            </a:r>
            <a:r>
              <a:rPr lang="en-US" sz="1000" dirty="0">
                <a:effectLst/>
                <a:latin typeface="Helvetica" panose="020B0604020202020204" pitchFamily="34" charset="0"/>
                <a:ea typeface="Calibri" panose="020F0502020204030204" pitchFamily="34" charset="0"/>
                <a:cs typeface="Helvetica" panose="020B0604020202020204" pitchFamily="34" charset="0"/>
              </a:rPr>
              <a:t>Classification is performed on the samples in the logistical regression. Predicted is the outcome predicted by the logistical regression and observed is the value of the samples. 1 means that the samples have FDG-active disease (pre-treatment or partial response) and 0 means that the sample is a complete response sample. </a:t>
            </a:r>
          </a:p>
          <a:p>
            <a:pPr>
              <a:lnSpc>
                <a:spcPct val="115000"/>
              </a:lnSpc>
              <a:spcAft>
                <a:spcPts val="1000"/>
              </a:spcAft>
            </a:pPr>
            <a:endParaRPr lang="en-US" sz="1000" b="1" dirty="0">
              <a:solidFill>
                <a:srgbClr val="FF0000"/>
              </a:solidFill>
              <a:latin typeface="Helvetica" panose="020B0604020202020204" pitchFamily="34" charset="0"/>
              <a:ea typeface="Calibri" panose="020F0502020204030204" pitchFamily="34" charset="0"/>
              <a:cs typeface="Helvetica" panose="020B0604020202020204" pitchFamily="34" charset="0"/>
            </a:endParaRPr>
          </a:p>
          <a:p>
            <a:pPr>
              <a:lnSpc>
                <a:spcPct val="115000"/>
              </a:lnSpc>
              <a:spcAft>
                <a:spcPts val="1000"/>
              </a:spcAft>
            </a:pPr>
            <a:endParaRPr lang="en-US" sz="1000" b="1" dirty="0">
              <a:solidFill>
                <a:srgbClr val="FF0000"/>
              </a:solidFill>
              <a:effectLst/>
              <a:latin typeface="Helvetica" panose="020B0604020202020204" pitchFamily="34" charset="0"/>
              <a:ea typeface="Calibri" panose="020F0502020204030204" pitchFamily="34" charset="0"/>
              <a:cs typeface="Helvetica" panose="020B0604020202020204" pitchFamily="34" charset="0"/>
            </a:endParaRPr>
          </a:p>
        </p:txBody>
      </p:sp>
      <p:graphicFrame>
        <p:nvGraphicFramePr>
          <p:cNvPr id="7" name="Object 6">
            <a:extLst>
              <a:ext uri="{FF2B5EF4-FFF2-40B4-BE49-F238E27FC236}">
                <a16:creationId xmlns:a16="http://schemas.microsoft.com/office/drawing/2014/main" id="{9375D4E0-6578-44F8-83A6-6179455EF4CE}"/>
              </a:ext>
            </a:extLst>
          </p:cNvPr>
          <p:cNvGraphicFramePr>
            <a:graphicFrameLocks noChangeAspect="1"/>
          </p:cNvGraphicFramePr>
          <p:nvPr>
            <p:extLst>
              <p:ext uri="{D42A27DB-BD31-4B8C-83A1-F6EECF244321}">
                <p14:modId xmlns:p14="http://schemas.microsoft.com/office/powerpoint/2010/main" val="2248118597"/>
              </p:ext>
            </p:extLst>
          </p:nvPr>
        </p:nvGraphicFramePr>
        <p:xfrm>
          <a:off x="3050086" y="3398427"/>
          <a:ext cx="2045439" cy="2778709"/>
        </p:xfrm>
        <a:graphic>
          <a:graphicData uri="http://schemas.openxmlformats.org/presentationml/2006/ole">
            <mc:AlternateContent xmlns:mc="http://schemas.openxmlformats.org/markup-compatibility/2006">
              <mc:Choice xmlns:v="urn:schemas-microsoft-com:vml" Requires="v">
                <p:oleObj name="Prism 8" r:id="rId3" imgW="2355648" imgH="3200329" progId="Prism8.Document">
                  <p:embed/>
                </p:oleObj>
              </mc:Choice>
              <mc:Fallback>
                <p:oleObj name="Prism 8" r:id="rId3" imgW="2355648" imgH="3200329" progId="Prism8.Document">
                  <p:embed/>
                  <p:pic>
                    <p:nvPicPr>
                      <p:cNvPr id="5" name="Object 4">
                        <a:extLst>
                          <a:ext uri="{FF2B5EF4-FFF2-40B4-BE49-F238E27FC236}">
                            <a16:creationId xmlns:a16="http://schemas.microsoft.com/office/drawing/2014/main" id="{368C3D48-C6CA-4605-B019-07146960826C}"/>
                          </a:ext>
                        </a:extLst>
                      </p:cNvPr>
                      <p:cNvPicPr/>
                      <p:nvPr/>
                    </p:nvPicPr>
                    <p:blipFill>
                      <a:blip r:embed="rId4"/>
                      <a:stretch>
                        <a:fillRect/>
                      </a:stretch>
                    </p:blipFill>
                    <p:spPr>
                      <a:xfrm>
                        <a:off x="3050086" y="3398427"/>
                        <a:ext cx="2045439" cy="2778709"/>
                      </a:xfrm>
                      <a:prstGeom prst="rect">
                        <a:avLst/>
                      </a:prstGeom>
                    </p:spPr>
                  </p:pic>
                </p:oleObj>
              </mc:Fallback>
            </mc:AlternateContent>
          </a:graphicData>
        </a:graphic>
      </p:graphicFrame>
      <p:pic>
        <p:nvPicPr>
          <p:cNvPr id="8" name="Afbeelding 7">
            <a:extLst>
              <a:ext uri="{FF2B5EF4-FFF2-40B4-BE49-F238E27FC236}">
                <a16:creationId xmlns:a16="http://schemas.microsoft.com/office/drawing/2014/main" id="{E6BBD25B-E4CA-495C-846C-431307C147BE}"/>
              </a:ext>
            </a:extLst>
          </p:cNvPr>
          <p:cNvPicPr>
            <a:picLocks noChangeAspect="1"/>
          </p:cNvPicPr>
          <p:nvPr/>
        </p:nvPicPr>
        <p:blipFill>
          <a:blip r:embed="rId5"/>
          <a:stretch>
            <a:fillRect/>
          </a:stretch>
        </p:blipFill>
        <p:spPr>
          <a:xfrm>
            <a:off x="359337" y="3328672"/>
            <a:ext cx="2592288" cy="2651589"/>
          </a:xfrm>
          <a:prstGeom prst="rect">
            <a:avLst/>
          </a:prstGeom>
        </p:spPr>
      </p:pic>
      <p:grpSp>
        <p:nvGrpSpPr>
          <p:cNvPr id="6" name="Groep 5">
            <a:extLst>
              <a:ext uri="{FF2B5EF4-FFF2-40B4-BE49-F238E27FC236}">
                <a16:creationId xmlns:a16="http://schemas.microsoft.com/office/drawing/2014/main" id="{933FDAEB-A4D5-4E43-A707-1D768601383F}"/>
              </a:ext>
            </a:extLst>
          </p:cNvPr>
          <p:cNvGrpSpPr/>
          <p:nvPr/>
        </p:nvGrpSpPr>
        <p:grpSpPr>
          <a:xfrm>
            <a:off x="621240" y="904204"/>
            <a:ext cx="4610305" cy="1942436"/>
            <a:chOff x="553870" y="7327332"/>
            <a:chExt cx="6331432" cy="2288401"/>
          </a:xfrm>
        </p:grpSpPr>
        <p:grpSp>
          <p:nvGrpSpPr>
            <p:cNvPr id="9" name="Groep 8">
              <a:extLst>
                <a:ext uri="{FF2B5EF4-FFF2-40B4-BE49-F238E27FC236}">
                  <a16:creationId xmlns:a16="http://schemas.microsoft.com/office/drawing/2014/main" id="{293FDA92-7ABC-4157-B71E-852D238A4E65}"/>
                </a:ext>
              </a:extLst>
            </p:cNvPr>
            <p:cNvGrpSpPr/>
            <p:nvPr/>
          </p:nvGrpSpPr>
          <p:grpSpPr>
            <a:xfrm>
              <a:off x="913872" y="7419600"/>
              <a:ext cx="5971430" cy="2196133"/>
              <a:chOff x="385063" y="45935"/>
              <a:chExt cx="5971430" cy="2196133"/>
            </a:xfrm>
          </p:grpSpPr>
          <p:sp>
            <p:nvSpPr>
              <p:cNvPr id="11" name="object 4">
                <a:extLst>
                  <a:ext uri="{FF2B5EF4-FFF2-40B4-BE49-F238E27FC236}">
                    <a16:creationId xmlns:a16="http://schemas.microsoft.com/office/drawing/2014/main" id="{5D6B5F7F-D570-426A-B696-4F53F7F118B4}"/>
                  </a:ext>
                </a:extLst>
              </p:cNvPr>
              <p:cNvSpPr/>
              <p:nvPr/>
            </p:nvSpPr>
            <p:spPr>
              <a:xfrm>
                <a:off x="385063" y="120700"/>
                <a:ext cx="0" cy="516890"/>
              </a:xfrm>
              <a:custGeom>
                <a:avLst/>
                <a:gdLst/>
                <a:ahLst/>
                <a:cxnLst/>
                <a:rect l="l" t="t" r="r" b="b"/>
                <a:pathLst>
                  <a:path h="516890">
                    <a:moveTo>
                      <a:pt x="0" y="0"/>
                    </a:moveTo>
                    <a:lnTo>
                      <a:pt x="0" y="516483"/>
                    </a:lnTo>
                  </a:path>
                </a:pathLst>
              </a:custGeom>
              <a:ln w="3175">
                <a:solidFill>
                  <a:srgbClr val="26269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2" name="object 5">
                <a:extLst>
                  <a:ext uri="{FF2B5EF4-FFF2-40B4-BE49-F238E27FC236}">
                    <a16:creationId xmlns:a16="http://schemas.microsoft.com/office/drawing/2014/main" id="{E179C1CC-E542-476E-98A7-ADB338504606}"/>
                  </a:ext>
                </a:extLst>
              </p:cNvPr>
              <p:cNvSpPr/>
              <p:nvPr/>
            </p:nvSpPr>
            <p:spPr>
              <a:xfrm>
                <a:off x="386257" y="120700"/>
                <a:ext cx="0" cy="516890"/>
              </a:xfrm>
              <a:custGeom>
                <a:avLst/>
                <a:gdLst/>
                <a:ahLst/>
                <a:cxnLst/>
                <a:rect l="l" t="t" r="r" b="b"/>
                <a:pathLst>
                  <a:path h="516890">
                    <a:moveTo>
                      <a:pt x="0" y="0"/>
                    </a:moveTo>
                    <a:lnTo>
                      <a:pt x="0" y="516483"/>
                    </a:lnTo>
                  </a:path>
                </a:pathLst>
              </a:custGeom>
              <a:ln w="3175">
                <a:solidFill>
                  <a:srgbClr val="26269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3" name="object 6">
                <a:extLst>
                  <a:ext uri="{FF2B5EF4-FFF2-40B4-BE49-F238E27FC236}">
                    <a16:creationId xmlns:a16="http://schemas.microsoft.com/office/drawing/2014/main" id="{A2589A2D-B51A-4EBA-B100-A3A95B2732A3}"/>
                  </a:ext>
                </a:extLst>
              </p:cNvPr>
              <p:cNvSpPr/>
              <p:nvPr/>
            </p:nvSpPr>
            <p:spPr>
              <a:xfrm>
                <a:off x="387451" y="120700"/>
                <a:ext cx="0" cy="516890"/>
              </a:xfrm>
              <a:custGeom>
                <a:avLst/>
                <a:gdLst/>
                <a:ahLst/>
                <a:cxnLst/>
                <a:rect l="l" t="t" r="r" b="b"/>
                <a:pathLst>
                  <a:path h="516890">
                    <a:moveTo>
                      <a:pt x="0" y="0"/>
                    </a:moveTo>
                    <a:lnTo>
                      <a:pt x="0" y="516483"/>
                    </a:lnTo>
                  </a:path>
                </a:pathLst>
              </a:custGeom>
              <a:ln w="3175">
                <a:solidFill>
                  <a:srgbClr val="28289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4" name="object 7">
                <a:extLst>
                  <a:ext uri="{FF2B5EF4-FFF2-40B4-BE49-F238E27FC236}">
                    <a16:creationId xmlns:a16="http://schemas.microsoft.com/office/drawing/2014/main" id="{EAA812E2-93F4-4045-9B53-D61B9C601D3F}"/>
                  </a:ext>
                </a:extLst>
              </p:cNvPr>
              <p:cNvSpPr/>
              <p:nvPr/>
            </p:nvSpPr>
            <p:spPr>
              <a:xfrm>
                <a:off x="388645" y="120700"/>
                <a:ext cx="0" cy="516890"/>
              </a:xfrm>
              <a:custGeom>
                <a:avLst/>
                <a:gdLst/>
                <a:ahLst/>
                <a:cxnLst/>
                <a:rect l="l" t="t" r="r" b="b"/>
                <a:pathLst>
                  <a:path h="516890">
                    <a:moveTo>
                      <a:pt x="0" y="0"/>
                    </a:moveTo>
                    <a:lnTo>
                      <a:pt x="0" y="516483"/>
                    </a:lnTo>
                  </a:path>
                </a:pathLst>
              </a:custGeom>
              <a:ln w="3175">
                <a:solidFill>
                  <a:srgbClr val="28289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5" name="object 8">
                <a:extLst>
                  <a:ext uri="{FF2B5EF4-FFF2-40B4-BE49-F238E27FC236}">
                    <a16:creationId xmlns:a16="http://schemas.microsoft.com/office/drawing/2014/main" id="{132B8D30-CBAD-40EE-9C07-36913BD75097}"/>
                  </a:ext>
                </a:extLst>
              </p:cNvPr>
              <p:cNvSpPr/>
              <p:nvPr/>
            </p:nvSpPr>
            <p:spPr>
              <a:xfrm>
                <a:off x="389826" y="120700"/>
                <a:ext cx="0" cy="516890"/>
              </a:xfrm>
              <a:custGeom>
                <a:avLst/>
                <a:gdLst/>
                <a:ahLst/>
                <a:cxnLst/>
                <a:rect l="l" t="t" r="r" b="b"/>
                <a:pathLst>
                  <a:path h="516890">
                    <a:moveTo>
                      <a:pt x="0" y="0"/>
                    </a:moveTo>
                    <a:lnTo>
                      <a:pt x="0" y="516483"/>
                    </a:lnTo>
                  </a:path>
                </a:pathLst>
              </a:custGeom>
              <a:ln w="3175">
                <a:solidFill>
                  <a:srgbClr val="28289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6" name="object 9">
                <a:extLst>
                  <a:ext uri="{FF2B5EF4-FFF2-40B4-BE49-F238E27FC236}">
                    <a16:creationId xmlns:a16="http://schemas.microsoft.com/office/drawing/2014/main" id="{7D510677-8D73-4453-89CE-F3E1F8E71A60}"/>
                  </a:ext>
                </a:extLst>
              </p:cNvPr>
              <p:cNvSpPr/>
              <p:nvPr/>
            </p:nvSpPr>
            <p:spPr>
              <a:xfrm>
                <a:off x="390969" y="120700"/>
                <a:ext cx="0" cy="516890"/>
              </a:xfrm>
              <a:custGeom>
                <a:avLst/>
                <a:gdLst/>
                <a:ahLst/>
                <a:cxnLst/>
                <a:rect l="l" t="t" r="r" b="b"/>
                <a:pathLst>
                  <a:path h="516890">
                    <a:moveTo>
                      <a:pt x="0" y="0"/>
                    </a:moveTo>
                    <a:lnTo>
                      <a:pt x="0" y="516483"/>
                    </a:lnTo>
                  </a:path>
                </a:pathLst>
              </a:custGeom>
              <a:ln w="3175">
                <a:solidFill>
                  <a:srgbClr val="28289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7" name="object 10">
                <a:extLst>
                  <a:ext uri="{FF2B5EF4-FFF2-40B4-BE49-F238E27FC236}">
                    <a16:creationId xmlns:a16="http://schemas.microsoft.com/office/drawing/2014/main" id="{A9C08B6A-08CB-49DF-9179-49596DCCBDFB}"/>
                  </a:ext>
                </a:extLst>
              </p:cNvPr>
              <p:cNvSpPr/>
              <p:nvPr/>
            </p:nvSpPr>
            <p:spPr>
              <a:xfrm>
                <a:off x="392163" y="120700"/>
                <a:ext cx="0" cy="516890"/>
              </a:xfrm>
              <a:custGeom>
                <a:avLst/>
                <a:gdLst/>
                <a:ahLst/>
                <a:cxnLst/>
                <a:rect l="l" t="t" r="r" b="b"/>
                <a:pathLst>
                  <a:path h="516890">
                    <a:moveTo>
                      <a:pt x="0" y="0"/>
                    </a:moveTo>
                    <a:lnTo>
                      <a:pt x="0" y="516483"/>
                    </a:lnTo>
                  </a:path>
                </a:pathLst>
              </a:custGeom>
              <a:ln w="3175">
                <a:solidFill>
                  <a:srgbClr val="2A2A9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8" name="object 11">
                <a:extLst>
                  <a:ext uri="{FF2B5EF4-FFF2-40B4-BE49-F238E27FC236}">
                    <a16:creationId xmlns:a16="http://schemas.microsoft.com/office/drawing/2014/main" id="{CDA64645-B54D-411B-9C5B-745EBD8DFA7B}"/>
                  </a:ext>
                </a:extLst>
              </p:cNvPr>
              <p:cNvSpPr/>
              <p:nvPr/>
            </p:nvSpPr>
            <p:spPr>
              <a:xfrm>
                <a:off x="393357" y="120700"/>
                <a:ext cx="0" cy="516890"/>
              </a:xfrm>
              <a:custGeom>
                <a:avLst/>
                <a:gdLst/>
                <a:ahLst/>
                <a:cxnLst/>
                <a:rect l="l" t="t" r="r" b="b"/>
                <a:pathLst>
                  <a:path h="516890">
                    <a:moveTo>
                      <a:pt x="0" y="0"/>
                    </a:moveTo>
                    <a:lnTo>
                      <a:pt x="0" y="516483"/>
                    </a:lnTo>
                  </a:path>
                </a:pathLst>
              </a:custGeom>
              <a:ln w="3175">
                <a:solidFill>
                  <a:srgbClr val="2A2A9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9" name="object 12">
                <a:extLst>
                  <a:ext uri="{FF2B5EF4-FFF2-40B4-BE49-F238E27FC236}">
                    <a16:creationId xmlns:a16="http://schemas.microsoft.com/office/drawing/2014/main" id="{127A6DC9-2302-4A21-89D8-59A34DCE2717}"/>
                  </a:ext>
                </a:extLst>
              </p:cNvPr>
              <p:cNvSpPr/>
              <p:nvPr/>
            </p:nvSpPr>
            <p:spPr>
              <a:xfrm>
                <a:off x="394550" y="120700"/>
                <a:ext cx="0" cy="516890"/>
              </a:xfrm>
              <a:custGeom>
                <a:avLst/>
                <a:gdLst/>
                <a:ahLst/>
                <a:cxnLst/>
                <a:rect l="l" t="t" r="r" b="b"/>
                <a:pathLst>
                  <a:path h="516890">
                    <a:moveTo>
                      <a:pt x="0" y="0"/>
                    </a:moveTo>
                    <a:lnTo>
                      <a:pt x="0" y="516483"/>
                    </a:lnTo>
                  </a:path>
                </a:pathLst>
              </a:custGeom>
              <a:ln w="3175">
                <a:solidFill>
                  <a:srgbClr val="2A2A9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0" name="object 13">
                <a:extLst>
                  <a:ext uri="{FF2B5EF4-FFF2-40B4-BE49-F238E27FC236}">
                    <a16:creationId xmlns:a16="http://schemas.microsoft.com/office/drawing/2014/main" id="{25F05364-E472-4BE5-8940-918224A613F9}"/>
                  </a:ext>
                </a:extLst>
              </p:cNvPr>
              <p:cNvSpPr/>
              <p:nvPr/>
            </p:nvSpPr>
            <p:spPr>
              <a:xfrm>
                <a:off x="395731" y="120700"/>
                <a:ext cx="0" cy="516890"/>
              </a:xfrm>
              <a:custGeom>
                <a:avLst/>
                <a:gdLst/>
                <a:ahLst/>
                <a:cxnLst/>
                <a:rect l="l" t="t" r="r" b="b"/>
                <a:pathLst>
                  <a:path h="516890">
                    <a:moveTo>
                      <a:pt x="0" y="0"/>
                    </a:moveTo>
                    <a:lnTo>
                      <a:pt x="0" y="516483"/>
                    </a:lnTo>
                  </a:path>
                </a:pathLst>
              </a:custGeom>
              <a:ln w="3175">
                <a:solidFill>
                  <a:srgbClr val="2A2A9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1" name="object 14">
                <a:extLst>
                  <a:ext uri="{FF2B5EF4-FFF2-40B4-BE49-F238E27FC236}">
                    <a16:creationId xmlns:a16="http://schemas.microsoft.com/office/drawing/2014/main" id="{AFC4011A-25BD-4425-859F-A9383751E310}"/>
                  </a:ext>
                </a:extLst>
              </p:cNvPr>
              <p:cNvSpPr/>
              <p:nvPr/>
            </p:nvSpPr>
            <p:spPr>
              <a:xfrm>
                <a:off x="396925" y="120700"/>
                <a:ext cx="0" cy="516890"/>
              </a:xfrm>
              <a:custGeom>
                <a:avLst/>
                <a:gdLst/>
                <a:ahLst/>
                <a:cxnLst/>
                <a:rect l="l" t="t" r="r" b="b"/>
                <a:pathLst>
                  <a:path h="516890">
                    <a:moveTo>
                      <a:pt x="0" y="0"/>
                    </a:moveTo>
                    <a:lnTo>
                      <a:pt x="0" y="516483"/>
                    </a:lnTo>
                  </a:path>
                </a:pathLst>
              </a:custGeom>
              <a:ln w="3175">
                <a:solidFill>
                  <a:srgbClr val="2B2B9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2" name="object 15">
                <a:extLst>
                  <a:ext uri="{FF2B5EF4-FFF2-40B4-BE49-F238E27FC236}">
                    <a16:creationId xmlns:a16="http://schemas.microsoft.com/office/drawing/2014/main" id="{ED0AFF0A-DDF0-4ECC-A592-EB6143EFAE86}"/>
                  </a:ext>
                </a:extLst>
              </p:cNvPr>
              <p:cNvSpPr/>
              <p:nvPr/>
            </p:nvSpPr>
            <p:spPr>
              <a:xfrm>
                <a:off x="398119" y="120700"/>
                <a:ext cx="0" cy="516890"/>
              </a:xfrm>
              <a:custGeom>
                <a:avLst/>
                <a:gdLst/>
                <a:ahLst/>
                <a:cxnLst/>
                <a:rect l="l" t="t" r="r" b="b"/>
                <a:pathLst>
                  <a:path h="516890">
                    <a:moveTo>
                      <a:pt x="0" y="0"/>
                    </a:moveTo>
                    <a:lnTo>
                      <a:pt x="0" y="516483"/>
                    </a:lnTo>
                  </a:path>
                </a:pathLst>
              </a:custGeom>
              <a:ln w="3175">
                <a:solidFill>
                  <a:srgbClr val="2B2B9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3" name="object 16">
                <a:extLst>
                  <a:ext uri="{FF2B5EF4-FFF2-40B4-BE49-F238E27FC236}">
                    <a16:creationId xmlns:a16="http://schemas.microsoft.com/office/drawing/2014/main" id="{2582BCD8-1C4E-4EAD-8A80-17E0ADA137F5}"/>
                  </a:ext>
                </a:extLst>
              </p:cNvPr>
              <p:cNvSpPr/>
              <p:nvPr/>
            </p:nvSpPr>
            <p:spPr>
              <a:xfrm>
                <a:off x="399313" y="120700"/>
                <a:ext cx="0" cy="516890"/>
              </a:xfrm>
              <a:custGeom>
                <a:avLst/>
                <a:gdLst/>
                <a:ahLst/>
                <a:cxnLst/>
                <a:rect l="l" t="t" r="r" b="b"/>
                <a:pathLst>
                  <a:path h="516890">
                    <a:moveTo>
                      <a:pt x="0" y="0"/>
                    </a:moveTo>
                    <a:lnTo>
                      <a:pt x="0" y="516483"/>
                    </a:lnTo>
                  </a:path>
                </a:pathLst>
              </a:custGeom>
              <a:ln w="3175">
                <a:solidFill>
                  <a:srgbClr val="2D2D9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4" name="object 17">
                <a:extLst>
                  <a:ext uri="{FF2B5EF4-FFF2-40B4-BE49-F238E27FC236}">
                    <a16:creationId xmlns:a16="http://schemas.microsoft.com/office/drawing/2014/main" id="{AC12F1BB-C719-409A-9142-01A2ABC5C9B5}"/>
                  </a:ext>
                </a:extLst>
              </p:cNvPr>
              <p:cNvSpPr/>
              <p:nvPr/>
            </p:nvSpPr>
            <p:spPr>
              <a:xfrm>
                <a:off x="400494" y="120700"/>
                <a:ext cx="0" cy="516890"/>
              </a:xfrm>
              <a:custGeom>
                <a:avLst/>
                <a:gdLst/>
                <a:ahLst/>
                <a:cxnLst/>
                <a:rect l="l" t="t" r="r" b="b"/>
                <a:pathLst>
                  <a:path h="516890">
                    <a:moveTo>
                      <a:pt x="0" y="0"/>
                    </a:moveTo>
                    <a:lnTo>
                      <a:pt x="0" y="516483"/>
                    </a:lnTo>
                  </a:path>
                </a:pathLst>
              </a:custGeom>
              <a:ln w="3175">
                <a:solidFill>
                  <a:srgbClr val="2D2D9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5" name="object 18">
                <a:extLst>
                  <a:ext uri="{FF2B5EF4-FFF2-40B4-BE49-F238E27FC236}">
                    <a16:creationId xmlns:a16="http://schemas.microsoft.com/office/drawing/2014/main" id="{40961811-4A72-4DB1-AB33-DFE543BAA96E}"/>
                  </a:ext>
                </a:extLst>
              </p:cNvPr>
              <p:cNvSpPr/>
              <p:nvPr/>
            </p:nvSpPr>
            <p:spPr>
              <a:xfrm>
                <a:off x="401637" y="120700"/>
                <a:ext cx="0" cy="516890"/>
              </a:xfrm>
              <a:custGeom>
                <a:avLst/>
                <a:gdLst/>
                <a:ahLst/>
                <a:cxnLst/>
                <a:rect l="l" t="t" r="r" b="b"/>
                <a:pathLst>
                  <a:path h="516890">
                    <a:moveTo>
                      <a:pt x="0" y="0"/>
                    </a:moveTo>
                    <a:lnTo>
                      <a:pt x="0" y="516483"/>
                    </a:lnTo>
                  </a:path>
                </a:pathLst>
              </a:custGeom>
              <a:ln w="3175">
                <a:solidFill>
                  <a:srgbClr val="2D2D9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6" name="object 19">
                <a:extLst>
                  <a:ext uri="{FF2B5EF4-FFF2-40B4-BE49-F238E27FC236}">
                    <a16:creationId xmlns:a16="http://schemas.microsoft.com/office/drawing/2014/main" id="{6AC7F429-0ABF-4164-85B9-84B0B5F5A86A}"/>
                  </a:ext>
                </a:extLst>
              </p:cNvPr>
              <p:cNvSpPr/>
              <p:nvPr/>
            </p:nvSpPr>
            <p:spPr>
              <a:xfrm>
                <a:off x="402831" y="120700"/>
                <a:ext cx="0" cy="516890"/>
              </a:xfrm>
              <a:custGeom>
                <a:avLst/>
                <a:gdLst/>
                <a:ahLst/>
                <a:cxnLst/>
                <a:rect l="l" t="t" r="r" b="b"/>
                <a:pathLst>
                  <a:path h="516890">
                    <a:moveTo>
                      <a:pt x="0" y="0"/>
                    </a:moveTo>
                    <a:lnTo>
                      <a:pt x="0" y="516483"/>
                    </a:lnTo>
                  </a:path>
                </a:pathLst>
              </a:custGeom>
              <a:ln w="3175">
                <a:solidFill>
                  <a:srgbClr val="2D2D9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7" name="object 20">
                <a:extLst>
                  <a:ext uri="{FF2B5EF4-FFF2-40B4-BE49-F238E27FC236}">
                    <a16:creationId xmlns:a16="http://schemas.microsoft.com/office/drawing/2014/main" id="{89719FD5-CEC7-4AAF-8B9F-5C2D43CA1D4E}"/>
                  </a:ext>
                </a:extLst>
              </p:cNvPr>
              <p:cNvSpPr/>
              <p:nvPr/>
            </p:nvSpPr>
            <p:spPr>
              <a:xfrm>
                <a:off x="404025" y="120700"/>
                <a:ext cx="0" cy="516890"/>
              </a:xfrm>
              <a:custGeom>
                <a:avLst/>
                <a:gdLst/>
                <a:ahLst/>
                <a:cxnLst/>
                <a:rect l="l" t="t" r="r" b="b"/>
                <a:pathLst>
                  <a:path h="516890">
                    <a:moveTo>
                      <a:pt x="0" y="0"/>
                    </a:moveTo>
                    <a:lnTo>
                      <a:pt x="0" y="516483"/>
                    </a:lnTo>
                  </a:path>
                </a:pathLst>
              </a:custGeom>
              <a:ln w="3175">
                <a:solidFill>
                  <a:srgbClr val="2F2F9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8" name="object 21">
                <a:extLst>
                  <a:ext uri="{FF2B5EF4-FFF2-40B4-BE49-F238E27FC236}">
                    <a16:creationId xmlns:a16="http://schemas.microsoft.com/office/drawing/2014/main" id="{541A379D-0FDD-4297-A5B5-481D35A3F349}"/>
                  </a:ext>
                </a:extLst>
              </p:cNvPr>
              <p:cNvSpPr/>
              <p:nvPr/>
            </p:nvSpPr>
            <p:spPr>
              <a:xfrm>
                <a:off x="405206" y="120700"/>
                <a:ext cx="0" cy="516890"/>
              </a:xfrm>
              <a:custGeom>
                <a:avLst/>
                <a:gdLst/>
                <a:ahLst/>
                <a:cxnLst/>
                <a:rect l="l" t="t" r="r" b="b"/>
                <a:pathLst>
                  <a:path h="516890">
                    <a:moveTo>
                      <a:pt x="0" y="0"/>
                    </a:moveTo>
                    <a:lnTo>
                      <a:pt x="0" y="516483"/>
                    </a:lnTo>
                  </a:path>
                </a:pathLst>
              </a:custGeom>
              <a:ln w="3175">
                <a:solidFill>
                  <a:srgbClr val="2F2F9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9" name="object 22">
                <a:extLst>
                  <a:ext uri="{FF2B5EF4-FFF2-40B4-BE49-F238E27FC236}">
                    <a16:creationId xmlns:a16="http://schemas.microsoft.com/office/drawing/2014/main" id="{E70CF781-76D4-434D-9B7A-C9E923DE0194}"/>
                  </a:ext>
                </a:extLst>
              </p:cNvPr>
              <p:cNvSpPr/>
              <p:nvPr/>
            </p:nvSpPr>
            <p:spPr>
              <a:xfrm>
                <a:off x="406400" y="120700"/>
                <a:ext cx="0" cy="516890"/>
              </a:xfrm>
              <a:custGeom>
                <a:avLst/>
                <a:gdLst/>
                <a:ahLst/>
                <a:cxnLst/>
                <a:rect l="l" t="t" r="r" b="b"/>
                <a:pathLst>
                  <a:path h="516890">
                    <a:moveTo>
                      <a:pt x="0" y="0"/>
                    </a:moveTo>
                    <a:lnTo>
                      <a:pt x="0" y="516483"/>
                    </a:lnTo>
                  </a:path>
                </a:pathLst>
              </a:custGeom>
              <a:ln w="3175">
                <a:solidFill>
                  <a:srgbClr val="2F2F9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0" name="object 23">
                <a:extLst>
                  <a:ext uri="{FF2B5EF4-FFF2-40B4-BE49-F238E27FC236}">
                    <a16:creationId xmlns:a16="http://schemas.microsoft.com/office/drawing/2014/main" id="{8D07A5CF-A652-45C7-A8CB-1326FB19B02D}"/>
                  </a:ext>
                </a:extLst>
              </p:cNvPr>
              <p:cNvSpPr/>
              <p:nvPr/>
            </p:nvSpPr>
            <p:spPr>
              <a:xfrm>
                <a:off x="407593" y="120700"/>
                <a:ext cx="0" cy="516890"/>
              </a:xfrm>
              <a:custGeom>
                <a:avLst/>
                <a:gdLst/>
                <a:ahLst/>
                <a:cxnLst/>
                <a:rect l="l" t="t" r="r" b="b"/>
                <a:pathLst>
                  <a:path h="516890">
                    <a:moveTo>
                      <a:pt x="0" y="0"/>
                    </a:moveTo>
                    <a:lnTo>
                      <a:pt x="0" y="516483"/>
                    </a:lnTo>
                  </a:path>
                </a:pathLst>
              </a:custGeom>
              <a:ln w="3175">
                <a:solidFill>
                  <a:srgbClr val="2F2F9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1" name="object 24">
                <a:extLst>
                  <a:ext uri="{FF2B5EF4-FFF2-40B4-BE49-F238E27FC236}">
                    <a16:creationId xmlns:a16="http://schemas.microsoft.com/office/drawing/2014/main" id="{BA7589EB-1403-44F9-B9E9-6957B4496DA5}"/>
                  </a:ext>
                </a:extLst>
              </p:cNvPr>
              <p:cNvSpPr/>
              <p:nvPr/>
            </p:nvSpPr>
            <p:spPr>
              <a:xfrm>
                <a:off x="408787" y="120700"/>
                <a:ext cx="0" cy="516890"/>
              </a:xfrm>
              <a:custGeom>
                <a:avLst/>
                <a:gdLst/>
                <a:ahLst/>
                <a:cxnLst/>
                <a:rect l="l" t="t" r="r" b="b"/>
                <a:pathLst>
                  <a:path h="516890">
                    <a:moveTo>
                      <a:pt x="0" y="0"/>
                    </a:moveTo>
                    <a:lnTo>
                      <a:pt x="0" y="516483"/>
                    </a:lnTo>
                  </a:path>
                </a:pathLst>
              </a:custGeom>
              <a:ln w="3175">
                <a:solidFill>
                  <a:srgbClr val="31319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2" name="object 25">
                <a:extLst>
                  <a:ext uri="{FF2B5EF4-FFF2-40B4-BE49-F238E27FC236}">
                    <a16:creationId xmlns:a16="http://schemas.microsoft.com/office/drawing/2014/main" id="{9296FB73-2C03-44B8-87A0-404234922E1B}"/>
                  </a:ext>
                </a:extLst>
              </p:cNvPr>
              <p:cNvSpPr/>
              <p:nvPr/>
            </p:nvSpPr>
            <p:spPr>
              <a:xfrm>
                <a:off x="409968" y="120700"/>
                <a:ext cx="0" cy="516890"/>
              </a:xfrm>
              <a:custGeom>
                <a:avLst/>
                <a:gdLst/>
                <a:ahLst/>
                <a:cxnLst/>
                <a:rect l="l" t="t" r="r" b="b"/>
                <a:pathLst>
                  <a:path h="516890">
                    <a:moveTo>
                      <a:pt x="0" y="0"/>
                    </a:moveTo>
                    <a:lnTo>
                      <a:pt x="0" y="516483"/>
                    </a:lnTo>
                  </a:path>
                </a:pathLst>
              </a:custGeom>
              <a:ln w="3175">
                <a:solidFill>
                  <a:srgbClr val="31319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3" name="object 26">
                <a:extLst>
                  <a:ext uri="{FF2B5EF4-FFF2-40B4-BE49-F238E27FC236}">
                    <a16:creationId xmlns:a16="http://schemas.microsoft.com/office/drawing/2014/main" id="{2FF5041B-457F-4E82-9BA9-2FB00015FBD9}"/>
                  </a:ext>
                </a:extLst>
              </p:cNvPr>
              <p:cNvSpPr/>
              <p:nvPr/>
            </p:nvSpPr>
            <p:spPr>
              <a:xfrm>
                <a:off x="411162" y="120700"/>
                <a:ext cx="0" cy="516890"/>
              </a:xfrm>
              <a:custGeom>
                <a:avLst/>
                <a:gdLst/>
                <a:ahLst/>
                <a:cxnLst/>
                <a:rect l="l" t="t" r="r" b="b"/>
                <a:pathLst>
                  <a:path h="516890">
                    <a:moveTo>
                      <a:pt x="0" y="0"/>
                    </a:moveTo>
                    <a:lnTo>
                      <a:pt x="0" y="516483"/>
                    </a:lnTo>
                  </a:path>
                </a:pathLst>
              </a:custGeom>
              <a:ln w="3175">
                <a:solidFill>
                  <a:srgbClr val="31319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4" name="object 27">
                <a:extLst>
                  <a:ext uri="{FF2B5EF4-FFF2-40B4-BE49-F238E27FC236}">
                    <a16:creationId xmlns:a16="http://schemas.microsoft.com/office/drawing/2014/main" id="{352D4FF3-AA19-4B95-B2B8-03D70CC5C1D8}"/>
                  </a:ext>
                </a:extLst>
              </p:cNvPr>
              <p:cNvSpPr/>
              <p:nvPr/>
            </p:nvSpPr>
            <p:spPr>
              <a:xfrm>
                <a:off x="412305" y="120700"/>
                <a:ext cx="0" cy="516890"/>
              </a:xfrm>
              <a:custGeom>
                <a:avLst/>
                <a:gdLst/>
                <a:ahLst/>
                <a:cxnLst/>
                <a:rect l="l" t="t" r="r" b="b"/>
                <a:pathLst>
                  <a:path h="516890">
                    <a:moveTo>
                      <a:pt x="0" y="0"/>
                    </a:moveTo>
                    <a:lnTo>
                      <a:pt x="0" y="516483"/>
                    </a:lnTo>
                  </a:path>
                </a:pathLst>
              </a:custGeom>
              <a:ln w="3175">
                <a:solidFill>
                  <a:srgbClr val="31319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5" name="object 28">
                <a:extLst>
                  <a:ext uri="{FF2B5EF4-FFF2-40B4-BE49-F238E27FC236}">
                    <a16:creationId xmlns:a16="http://schemas.microsoft.com/office/drawing/2014/main" id="{27442395-C88F-4185-BB33-0D2DB418A36F}"/>
                  </a:ext>
                </a:extLst>
              </p:cNvPr>
              <p:cNvSpPr/>
              <p:nvPr/>
            </p:nvSpPr>
            <p:spPr>
              <a:xfrm>
                <a:off x="413499" y="120700"/>
                <a:ext cx="0" cy="516890"/>
              </a:xfrm>
              <a:custGeom>
                <a:avLst/>
                <a:gdLst/>
                <a:ahLst/>
                <a:cxnLst/>
                <a:rect l="l" t="t" r="r" b="b"/>
                <a:pathLst>
                  <a:path h="516890">
                    <a:moveTo>
                      <a:pt x="0" y="0"/>
                    </a:moveTo>
                    <a:lnTo>
                      <a:pt x="0" y="516483"/>
                    </a:lnTo>
                  </a:path>
                </a:pathLst>
              </a:custGeom>
              <a:ln w="3175">
                <a:solidFill>
                  <a:srgbClr val="33339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6" name="object 29">
                <a:extLst>
                  <a:ext uri="{FF2B5EF4-FFF2-40B4-BE49-F238E27FC236}">
                    <a16:creationId xmlns:a16="http://schemas.microsoft.com/office/drawing/2014/main" id="{BD2ED1D9-6E7B-416B-A89B-5429B0C13F22}"/>
                  </a:ext>
                </a:extLst>
              </p:cNvPr>
              <p:cNvSpPr/>
              <p:nvPr/>
            </p:nvSpPr>
            <p:spPr>
              <a:xfrm>
                <a:off x="414680" y="120700"/>
                <a:ext cx="0" cy="516890"/>
              </a:xfrm>
              <a:custGeom>
                <a:avLst/>
                <a:gdLst/>
                <a:ahLst/>
                <a:cxnLst/>
                <a:rect l="l" t="t" r="r" b="b"/>
                <a:pathLst>
                  <a:path h="516890">
                    <a:moveTo>
                      <a:pt x="0" y="0"/>
                    </a:moveTo>
                    <a:lnTo>
                      <a:pt x="0" y="516483"/>
                    </a:lnTo>
                  </a:path>
                </a:pathLst>
              </a:custGeom>
              <a:ln w="3175">
                <a:solidFill>
                  <a:srgbClr val="33339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7" name="object 30">
                <a:extLst>
                  <a:ext uri="{FF2B5EF4-FFF2-40B4-BE49-F238E27FC236}">
                    <a16:creationId xmlns:a16="http://schemas.microsoft.com/office/drawing/2014/main" id="{B1AB2DFD-8D0C-4918-8D69-348A2512358F}"/>
                  </a:ext>
                </a:extLst>
              </p:cNvPr>
              <p:cNvSpPr/>
              <p:nvPr/>
            </p:nvSpPr>
            <p:spPr>
              <a:xfrm>
                <a:off x="415874" y="120700"/>
                <a:ext cx="0" cy="516890"/>
              </a:xfrm>
              <a:custGeom>
                <a:avLst/>
                <a:gdLst/>
                <a:ahLst/>
                <a:cxnLst/>
                <a:rect l="l" t="t" r="r" b="b"/>
                <a:pathLst>
                  <a:path h="516890">
                    <a:moveTo>
                      <a:pt x="0" y="0"/>
                    </a:moveTo>
                    <a:lnTo>
                      <a:pt x="0" y="516483"/>
                    </a:lnTo>
                  </a:path>
                </a:pathLst>
              </a:custGeom>
              <a:ln w="3175">
                <a:solidFill>
                  <a:srgbClr val="34349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8" name="object 31">
                <a:extLst>
                  <a:ext uri="{FF2B5EF4-FFF2-40B4-BE49-F238E27FC236}">
                    <a16:creationId xmlns:a16="http://schemas.microsoft.com/office/drawing/2014/main" id="{A271A696-10B0-4D34-8688-A686390F9C4E}"/>
                  </a:ext>
                </a:extLst>
              </p:cNvPr>
              <p:cNvSpPr/>
              <p:nvPr/>
            </p:nvSpPr>
            <p:spPr>
              <a:xfrm>
                <a:off x="417068" y="120700"/>
                <a:ext cx="0" cy="516890"/>
              </a:xfrm>
              <a:custGeom>
                <a:avLst/>
                <a:gdLst/>
                <a:ahLst/>
                <a:cxnLst/>
                <a:rect l="l" t="t" r="r" b="b"/>
                <a:pathLst>
                  <a:path h="516890">
                    <a:moveTo>
                      <a:pt x="0" y="0"/>
                    </a:moveTo>
                    <a:lnTo>
                      <a:pt x="0" y="516483"/>
                    </a:lnTo>
                  </a:path>
                </a:pathLst>
              </a:custGeom>
              <a:ln w="3175">
                <a:solidFill>
                  <a:srgbClr val="34349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9" name="object 32">
                <a:extLst>
                  <a:ext uri="{FF2B5EF4-FFF2-40B4-BE49-F238E27FC236}">
                    <a16:creationId xmlns:a16="http://schemas.microsoft.com/office/drawing/2014/main" id="{24F57257-9C95-4AD4-90EC-483AC9EDAF2D}"/>
                  </a:ext>
                </a:extLst>
              </p:cNvPr>
              <p:cNvSpPr/>
              <p:nvPr/>
            </p:nvSpPr>
            <p:spPr>
              <a:xfrm>
                <a:off x="418261" y="120700"/>
                <a:ext cx="0" cy="516890"/>
              </a:xfrm>
              <a:custGeom>
                <a:avLst/>
                <a:gdLst/>
                <a:ahLst/>
                <a:cxnLst/>
                <a:rect l="l" t="t" r="r" b="b"/>
                <a:pathLst>
                  <a:path h="516890">
                    <a:moveTo>
                      <a:pt x="0" y="0"/>
                    </a:moveTo>
                    <a:lnTo>
                      <a:pt x="0" y="516483"/>
                    </a:lnTo>
                  </a:path>
                </a:pathLst>
              </a:custGeom>
              <a:ln w="3175">
                <a:solidFill>
                  <a:srgbClr val="34349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0" name="object 33">
                <a:extLst>
                  <a:ext uri="{FF2B5EF4-FFF2-40B4-BE49-F238E27FC236}">
                    <a16:creationId xmlns:a16="http://schemas.microsoft.com/office/drawing/2014/main" id="{B289A262-650C-4E8F-9CA6-196F67627C8E}"/>
                  </a:ext>
                </a:extLst>
              </p:cNvPr>
              <p:cNvSpPr/>
              <p:nvPr/>
            </p:nvSpPr>
            <p:spPr>
              <a:xfrm>
                <a:off x="419442" y="120700"/>
                <a:ext cx="0" cy="516890"/>
              </a:xfrm>
              <a:custGeom>
                <a:avLst/>
                <a:gdLst/>
                <a:ahLst/>
                <a:cxnLst/>
                <a:rect l="l" t="t" r="r" b="b"/>
                <a:pathLst>
                  <a:path h="516890">
                    <a:moveTo>
                      <a:pt x="0" y="0"/>
                    </a:moveTo>
                    <a:lnTo>
                      <a:pt x="0" y="516483"/>
                    </a:lnTo>
                  </a:path>
                </a:pathLst>
              </a:custGeom>
              <a:ln w="3175">
                <a:solidFill>
                  <a:srgbClr val="34349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1" name="object 34">
                <a:extLst>
                  <a:ext uri="{FF2B5EF4-FFF2-40B4-BE49-F238E27FC236}">
                    <a16:creationId xmlns:a16="http://schemas.microsoft.com/office/drawing/2014/main" id="{6FB4F734-024A-4163-AC62-C5F7D9F3BD3D}"/>
                  </a:ext>
                </a:extLst>
              </p:cNvPr>
              <p:cNvSpPr/>
              <p:nvPr/>
            </p:nvSpPr>
            <p:spPr>
              <a:xfrm>
                <a:off x="420636" y="120700"/>
                <a:ext cx="0" cy="516890"/>
              </a:xfrm>
              <a:custGeom>
                <a:avLst/>
                <a:gdLst/>
                <a:ahLst/>
                <a:cxnLst/>
                <a:rect l="l" t="t" r="r" b="b"/>
                <a:pathLst>
                  <a:path h="516890">
                    <a:moveTo>
                      <a:pt x="0" y="0"/>
                    </a:moveTo>
                    <a:lnTo>
                      <a:pt x="0" y="516483"/>
                    </a:lnTo>
                  </a:path>
                </a:pathLst>
              </a:custGeom>
              <a:ln w="3175">
                <a:solidFill>
                  <a:srgbClr val="36369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2" name="object 35">
                <a:extLst>
                  <a:ext uri="{FF2B5EF4-FFF2-40B4-BE49-F238E27FC236}">
                    <a16:creationId xmlns:a16="http://schemas.microsoft.com/office/drawing/2014/main" id="{B9FD9C27-F92C-4CE7-AA58-AAAED0BECEA6}"/>
                  </a:ext>
                </a:extLst>
              </p:cNvPr>
              <p:cNvSpPr/>
              <p:nvPr/>
            </p:nvSpPr>
            <p:spPr>
              <a:xfrm>
                <a:off x="421830" y="120700"/>
                <a:ext cx="0" cy="516890"/>
              </a:xfrm>
              <a:custGeom>
                <a:avLst/>
                <a:gdLst/>
                <a:ahLst/>
                <a:cxnLst/>
                <a:rect l="l" t="t" r="r" b="b"/>
                <a:pathLst>
                  <a:path h="516890">
                    <a:moveTo>
                      <a:pt x="0" y="0"/>
                    </a:moveTo>
                    <a:lnTo>
                      <a:pt x="0" y="516483"/>
                    </a:lnTo>
                  </a:path>
                </a:pathLst>
              </a:custGeom>
              <a:ln w="3175">
                <a:solidFill>
                  <a:srgbClr val="36369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3" name="object 36">
                <a:extLst>
                  <a:ext uri="{FF2B5EF4-FFF2-40B4-BE49-F238E27FC236}">
                    <a16:creationId xmlns:a16="http://schemas.microsoft.com/office/drawing/2014/main" id="{58F347A4-B4E5-4EDB-8CAD-542CC7E46BFD}"/>
                  </a:ext>
                </a:extLst>
              </p:cNvPr>
              <p:cNvSpPr/>
              <p:nvPr/>
            </p:nvSpPr>
            <p:spPr>
              <a:xfrm>
                <a:off x="422973" y="120700"/>
                <a:ext cx="0" cy="516890"/>
              </a:xfrm>
              <a:custGeom>
                <a:avLst/>
                <a:gdLst/>
                <a:ahLst/>
                <a:cxnLst/>
                <a:rect l="l" t="t" r="r" b="b"/>
                <a:pathLst>
                  <a:path h="516890">
                    <a:moveTo>
                      <a:pt x="0" y="0"/>
                    </a:moveTo>
                    <a:lnTo>
                      <a:pt x="0" y="516483"/>
                    </a:lnTo>
                  </a:path>
                </a:pathLst>
              </a:custGeom>
              <a:ln w="3175">
                <a:solidFill>
                  <a:srgbClr val="36369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4" name="object 37">
                <a:extLst>
                  <a:ext uri="{FF2B5EF4-FFF2-40B4-BE49-F238E27FC236}">
                    <a16:creationId xmlns:a16="http://schemas.microsoft.com/office/drawing/2014/main" id="{CD0DE9F3-7423-4259-8B9A-DFBB21B99300}"/>
                  </a:ext>
                </a:extLst>
              </p:cNvPr>
              <p:cNvSpPr/>
              <p:nvPr/>
            </p:nvSpPr>
            <p:spPr>
              <a:xfrm>
                <a:off x="424167" y="120700"/>
                <a:ext cx="0" cy="516890"/>
              </a:xfrm>
              <a:custGeom>
                <a:avLst/>
                <a:gdLst/>
                <a:ahLst/>
                <a:cxnLst/>
                <a:rect l="l" t="t" r="r" b="b"/>
                <a:pathLst>
                  <a:path h="516890">
                    <a:moveTo>
                      <a:pt x="0" y="0"/>
                    </a:moveTo>
                    <a:lnTo>
                      <a:pt x="0" y="516483"/>
                    </a:lnTo>
                  </a:path>
                </a:pathLst>
              </a:custGeom>
              <a:ln w="3175">
                <a:solidFill>
                  <a:srgbClr val="36369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5" name="object 38">
                <a:extLst>
                  <a:ext uri="{FF2B5EF4-FFF2-40B4-BE49-F238E27FC236}">
                    <a16:creationId xmlns:a16="http://schemas.microsoft.com/office/drawing/2014/main" id="{C021E85C-D827-4668-A1B3-8EC66EE5A94B}"/>
                  </a:ext>
                </a:extLst>
              </p:cNvPr>
              <p:cNvSpPr/>
              <p:nvPr/>
            </p:nvSpPr>
            <p:spPr>
              <a:xfrm>
                <a:off x="425348" y="120700"/>
                <a:ext cx="0" cy="516890"/>
              </a:xfrm>
              <a:custGeom>
                <a:avLst/>
                <a:gdLst/>
                <a:ahLst/>
                <a:cxnLst/>
                <a:rect l="l" t="t" r="r" b="b"/>
                <a:pathLst>
                  <a:path h="516890">
                    <a:moveTo>
                      <a:pt x="0" y="0"/>
                    </a:moveTo>
                    <a:lnTo>
                      <a:pt x="0" y="516483"/>
                    </a:lnTo>
                  </a:path>
                </a:pathLst>
              </a:custGeom>
              <a:ln w="3175">
                <a:solidFill>
                  <a:srgbClr val="38389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6" name="object 39">
                <a:extLst>
                  <a:ext uri="{FF2B5EF4-FFF2-40B4-BE49-F238E27FC236}">
                    <a16:creationId xmlns:a16="http://schemas.microsoft.com/office/drawing/2014/main" id="{792E0850-3EB4-4CFA-9A0A-FF57148EFA8D}"/>
                  </a:ext>
                </a:extLst>
              </p:cNvPr>
              <p:cNvSpPr/>
              <p:nvPr/>
            </p:nvSpPr>
            <p:spPr>
              <a:xfrm>
                <a:off x="426542" y="120700"/>
                <a:ext cx="0" cy="516890"/>
              </a:xfrm>
              <a:custGeom>
                <a:avLst/>
                <a:gdLst/>
                <a:ahLst/>
                <a:cxnLst/>
                <a:rect l="l" t="t" r="r" b="b"/>
                <a:pathLst>
                  <a:path h="516890">
                    <a:moveTo>
                      <a:pt x="0" y="0"/>
                    </a:moveTo>
                    <a:lnTo>
                      <a:pt x="0" y="516483"/>
                    </a:lnTo>
                  </a:path>
                </a:pathLst>
              </a:custGeom>
              <a:ln w="3175">
                <a:solidFill>
                  <a:srgbClr val="38389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7" name="object 40">
                <a:extLst>
                  <a:ext uri="{FF2B5EF4-FFF2-40B4-BE49-F238E27FC236}">
                    <a16:creationId xmlns:a16="http://schemas.microsoft.com/office/drawing/2014/main" id="{9DA387FD-7827-410C-9520-EC0EB9EEAAB2}"/>
                  </a:ext>
                </a:extLst>
              </p:cNvPr>
              <p:cNvSpPr/>
              <p:nvPr/>
            </p:nvSpPr>
            <p:spPr>
              <a:xfrm>
                <a:off x="427736" y="120700"/>
                <a:ext cx="0" cy="516890"/>
              </a:xfrm>
              <a:custGeom>
                <a:avLst/>
                <a:gdLst/>
                <a:ahLst/>
                <a:cxnLst/>
                <a:rect l="l" t="t" r="r" b="b"/>
                <a:pathLst>
                  <a:path h="516890">
                    <a:moveTo>
                      <a:pt x="0" y="0"/>
                    </a:moveTo>
                    <a:lnTo>
                      <a:pt x="0" y="516483"/>
                    </a:lnTo>
                  </a:path>
                </a:pathLst>
              </a:custGeom>
              <a:ln w="3175">
                <a:solidFill>
                  <a:srgbClr val="38389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8" name="object 41">
                <a:extLst>
                  <a:ext uri="{FF2B5EF4-FFF2-40B4-BE49-F238E27FC236}">
                    <a16:creationId xmlns:a16="http://schemas.microsoft.com/office/drawing/2014/main" id="{92AAC5A7-BBAD-4CB5-9780-7AC17E56FA14}"/>
                  </a:ext>
                </a:extLst>
              </p:cNvPr>
              <p:cNvSpPr/>
              <p:nvPr/>
            </p:nvSpPr>
            <p:spPr>
              <a:xfrm>
                <a:off x="428929" y="120700"/>
                <a:ext cx="0" cy="516890"/>
              </a:xfrm>
              <a:custGeom>
                <a:avLst/>
                <a:gdLst/>
                <a:ahLst/>
                <a:cxnLst/>
                <a:rect l="l" t="t" r="r" b="b"/>
                <a:pathLst>
                  <a:path h="516890">
                    <a:moveTo>
                      <a:pt x="0" y="0"/>
                    </a:moveTo>
                    <a:lnTo>
                      <a:pt x="0" y="516483"/>
                    </a:lnTo>
                  </a:path>
                </a:pathLst>
              </a:custGeom>
              <a:ln w="3175">
                <a:solidFill>
                  <a:srgbClr val="38389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9" name="object 42">
                <a:extLst>
                  <a:ext uri="{FF2B5EF4-FFF2-40B4-BE49-F238E27FC236}">
                    <a16:creationId xmlns:a16="http://schemas.microsoft.com/office/drawing/2014/main" id="{9F05BF43-38A8-494C-9258-E72607906A12}"/>
                  </a:ext>
                </a:extLst>
              </p:cNvPr>
              <p:cNvSpPr/>
              <p:nvPr/>
            </p:nvSpPr>
            <p:spPr>
              <a:xfrm>
                <a:off x="430110" y="120700"/>
                <a:ext cx="0" cy="516890"/>
              </a:xfrm>
              <a:custGeom>
                <a:avLst/>
                <a:gdLst/>
                <a:ahLst/>
                <a:cxnLst/>
                <a:rect l="l" t="t" r="r" b="b"/>
                <a:pathLst>
                  <a:path h="516890">
                    <a:moveTo>
                      <a:pt x="0" y="0"/>
                    </a:moveTo>
                    <a:lnTo>
                      <a:pt x="0" y="516483"/>
                    </a:lnTo>
                  </a:path>
                </a:pathLst>
              </a:custGeom>
              <a:ln w="3175">
                <a:solidFill>
                  <a:srgbClr val="3A3A9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0" name="object 43">
                <a:extLst>
                  <a:ext uri="{FF2B5EF4-FFF2-40B4-BE49-F238E27FC236}">
                    <a16:creationId xmlns:a16="http://schemas.microsoft.com/office/drawing/2014/main" id="{59D85C0C-3641-4E9D-8187-95CBD605D786}"/>
                  </a:ext>
                </a:extLst>
              </p:cNvPr>
              <p:cNvSpPr/>
              <p:nvPr/>
            </p:nvSpPr>
            <p:spPr>
              <a:xfrm>
                <a:off x="431304" y="120700"/>
                <a:ext cx="0" cy="516890"/>
              </a:xfrm>
              <a:custGeom>
                <a:avLst/>
                <a:gdLst/>
                <a:ahLst/>
                <a:cxnLst/>
                <a:rect l="l" t="t" r="r" b="b"/>
                <a:pathLst>
                  <a:path h="516890">
                    <a:moveTo>
                      <a:pt x="0" y="0"/>
                    </a:moveTo>
                    <a:lnTo>
                      <a:pt x="0" y="516483"/>
                    </a:lnTo>
                  </a:path>
                </a:pathLst>
              </a:custGeom>
              <a:ln w="3175">
                <a:solidFill>
                  <a:srgbClr val="3A3A9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1" name="object 44">
                <a:extLst>
                  <a:ext uri="{FF2B5EF4-FFF2-40B4-BE49-F238E27FC236}">
                    <a16:creationId xmlns:a16="http://schemas.microsoft.com/office/drawing/2014/main" id="{65F276D8-9344-4FF5-AD5C-8A1FDBE82D03}"/>
                  </a:ext>
                </a:extLst>
              </p:cNvPr>
              <p:cNvSpPr/>
              <p:nvPr/>
            </p:nvSpPr>
            <p:spPr>
              <a:xfrm>
                <a:off x="432498" y="120700"/>
                <a:ext cx="0" cy="516890"/>
              </a:xfrm>
              <a:custGeom>
                <a:avLst/>
                <a:gdLst/>
                <a:ahLst/>
                <a:cxnLst/>
                <a:rect l="l" t="t" r="r" b="b"/>
                <a:pathLst>
                  <a:path h="516890">
                    <a:moveTo>
                      <a:pt x="0" y="0"/>
                    </a:moveTo>
                    <a:lnTo>
                      <a:pt x="0" y="516483"/>
                    </a:lnTo>
                  </a:path>
                </a:pathLst>
              </a:custGeom>
              <a:ln w="3175">
                <a:solidFill>
                  <a:srgbClr val="3B3B9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2" name="object 45">
                <a:extLst>
                  <a:ext uri="{FF2B5EF4-FFF2-40B4-BE49-F238E27FC236}">
                    <a16:creationId xmlns:a16="http://schemas.microsoft.com/office/drawing/2014/main" id="{FC796319-D7BE-43C3-858F-23663EB2A737}"/>
                  </a:ext>
                </a:extLst>
              </p:cNvPr>
              <p:cNvSpPr/>
              <p:nvPr/>
            </p:nvSpPr>
            <p:spPr>
              <a:xfrm>
                <a:off x="433641" y="120700"/>
                <a:ext cx="0" cy="516890"/>
              </a:xfrm>
              <a:custGeom>
                <a:avLst/>
                <a:gdLst/>
                <a:ahLst/>
                <a:cxnLst/>
                <a:rect l="l" t="t" r="r" b="b"/>
                <a:pathLst>
                  <a:path h="516890">
                    <a:moveTo>
                      <a:pt x="0" y="0"/>
                    </a:moveTo>
                    <a:lnTo>
                      <a:pt x="0" y="516483"/>
                    </a:lnTo>
                  </a:path>
                </a:pathLst>
              </a:custGeom>
              <a:ln w="3175">
                <a:solidFill>
                  <a:srgbClr val="3B3B9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3" name="object 46">
                <a:extLst>
                  <a:ext uri="{FF2B5EF4-FFF2-40B4-BE49-F238E27FC236}">
                    <a16:creationId xmlns:a16="http://schemas.microsoft.com/office/drawing/2014/main" id="{AE519CD9-B907-4064-96D7-B55CB5F3CD79}"/>
                  </a:ext>
                </a:extLst>
              </p:cNvPr>
              <p:cNvSpPr/>
              <p:nvPr/>
            </p:nvSpPr>
            <p:spPr>
              <a:xfrm>
                <a:off x="434822" y="120700"/>
                <a:ext cx="0" cy="516890"/>
              </a:xfrm>
              <a:custGeom>
                <a:avLst/>
                <a:gdLst/>
                <a:ahLst/>
                <a:cxnLst/>
                <a:rect l="l" t="t" r="r" b="b"/>
                <a:pathLst>
                  <a:path h="516890">
                    <a:moveTo>
                      <a:pt x="0" y="0"/>
                    </a:moveTo>
                    <a:lnTo>
                      <a:pt x="0" y="516483"/>
                    </a:lnTo>
                  </a:path>
                </a:pathLst>
              </a:custGeom>
              <a:ln w="3175">
                <a:solidFill>
                  <a:srgbClr val="3B3B9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4" name="object 47">
                <a:extLst>
                  <a:ext uri="{FF2B5EF4-FFF2-40B4-BE49-F238E27FC236}">
                    <a16:creationId xmlns:a16="http://schemas.microsoft.com/office/drawing/2014/main" id="{251F6E35-98FF-4A77-9BAB-CC708586ABFD}"/>
                  </a:ext>
                </a:extLst>
              </p:cNvPr>
              <p:cNvSpPr/>
              <p:nvPr/>
            </p:nvSpPr>
            <p:spPr>
              <a:xfrm>
                <a:off x="436016" y="120700"/>
                <a:ext cx="0" cy="516890"/>
              </a:xfrm>
              <a:custGeom>
                <a:avLst/>
                <a:gdLst/>
                <a:ahLst/>
                <a:cxnLst/>
                <a:rect l="l" t="t" r="r" b="b"/>
                <a:pathLst>
                  <a:path h="516890">
                    <a:moveTo>
                      <a:pt x="0" y="0"/>
                    </a:moveTo>
                    <a:lnTo>
                      <a:pt x="0" y="516483"/>
                    </a:lnTo>
                  </a:path>
                </a:pathLst>
              </a:custGeom>
              <a:ln w="3175">
                <a:solidFill>
                  <a:srgbClr val="3B3B9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5" name="object 48">
                <a:extLst>
                  <a:ext uri="{FF2B5EF4-FFF2-40B4-BE49-F238E27FC236}">
                    <a16:creationId xmlns:a16="http://schemas.microsoft.com/office/drawing/2014/main" id="{057BD5C0-DA4A-4187-A6ED-A0C1C5ADD66A}"/>
                  </a:ext>
                </a:extLst>
              </p:cNvPr>
              <p:cNvSpPr/>
              <p:nvPr/>
            </p:nvSpPr>
            <p:spPr>
              <a:xfrm>
                <a:off x="437210" y="120700"/>
                <a:ext cx="0" cy="516890"/>
              </a:xfrm>
              <a:custGeom>
                <a:avLst/>
                <a:gdLst/>
                <a:ahLst/>
                <a:cxnLst/>
                <a:rect l="l" t="t" r="r" b="b"/>
                <a:pathLst>
                  <a:path h="516890">
                    <a:moveTo>
                      <a:pt x="0" y="0"/>
                    </a:moveTo>
                    <a:lnTo>
                      <a:pt x="0" y="516483"/>
                    </a:lnTo>
                  </a:path>
                </a:pathLst>
              </a:custGeom>
              <a:ln w="3175">
                <a:solidFill>
                  <a:srgbClr val="3D3D9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6" name="object 49">
                <a:extLst>
                  <a:ext uri="{FF2B5EF4-FFF2-40B4-BE49-F238E27FC236}">
                    <a16:creationId xmlns:a16="http://schemas.microsoft.com/office/drawing/2014/main" id="{9F9B1212-1A6A-4354-AF5F-D143BA76D170}"/>
                  </a:ext>
                </a:extLst>
              </p:cNvPr>
              <p:cNvSpPr/>
              <p:nvPr/>
            </p:nvSpPr>
            <p:spPr>
              <a:xfrm>
                <a:off x="438404" y="120700"/>
                <a:ext cx="0" cy="516890"/>
              </a:xfrm>
              <a:custGeom>
                <a:avLst/>
                <a:gdLst/>
                <a:ahLst/>
                <a:cxnLst/>
                <a:rect l="l" t="t" r="r" b="b"/>
                <a:pathLst>
                  <a:path h="516890">
                    <a:moveTo>
                      <a:pt x="0" y="0"/>
                    </a:moveTo>
                    <a:lnTo>
                      <a:pt x="0" y="516483"/>
                    </a:lnTo>
                  </a:path>
                </a:pathLst>
              </a:custGeom>
              <a:ln w="3175">
                <a:solidFill>
                  <a:srgbClr val="3D3D9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7" name="object 50">
                <a:extLst>
                  <a:ext uri="{FF2B5EF4-FFF2-40B4-BE49-F238E27FC236}">
                    <a16:creationId xmlns:a16="http://schemas.microsoft.com/office/drawing/2014/main" id="{77764936-CC41-4A6F-BA9C-C9C38CF65040}"/>
                  </a:ext>
                </a:extLst>
              </p:cNvPr>
              <p:cNvSpPr/>
              <p:nvPr/>
            </p:nvSpPr>
            <p:spPr>
              <a:xfrm>
                <a:off x="439585" y="120700"/>
                <a:ext cx="0" cy="516890"/>
              </a:xfrm>
              <a:custGeom>
                <a:avLst/>
                <a:gdLst/>
                <a:ahLst/>
                <a:cxnLst/>
                <a:rect l="l" t="t" r="r" b="b"/>
                <a:pathLst>
                  <a:path h="516890">
                    <a:moveTo>
                      <a:pt x="0" y="0"/>
                    </a:moveTo>
                    <a:lnTo>
                      <a:pt x="0" y="516483"/>
                    </a:lnTo>
                  </a:path>
                </a:pathLst>
              </a:custGeom>
              <a:ln w="3175">
                <a:solidFill>
                  <a:srgbClr val="3D3D9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8" name="object 51">
                <a:extLst>
                  <a:ext uri="{FF2B5EF4-FFF2-40B4-BE49-F238E27FC236}">
                    <a16:creationId xmlns:a16="http://schemas.microsoft.com/office/drawing/2014/main" id="{CD1FA53B-5F5C-4EAE-B725-39623CAEFE31}"/>
                  </a:ext>
                </a:extLst>
              </p:cNvPr>
              <p:cNvSpPr/>
              <p:nvPr/>
            </p:nvSpPr>
            <p:spPr>
              <a:xfrm>
                <a:off x="440778" y="120700"/>
                <a:ext cx="0" cy="516890"/>
              </a:xfrm>
              <a:custGeom>
                <a:avLst/>
                <a:gdLst/>
                <a:ahLst/>
                <a:cxnLst/>
                <a:rect l="l" t="t" r="r" b="b"/>
                <a:pathLst>
                  <a:path h="516890">
                    <a:moveTo>
                      <a:pt x="0" y="0"/>
                    </a:moveTo>
                    <a:lnTo>
                      <a:pt x="0" y="516483"/>
                    </a:lnTo>
                  </a:path>
                </a:pathLst>
              </a:custGeom>
              <a:ln w="3175">
                <a:solidFill>
                  <a:srgbClr val="3D3D9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9" name="object 52">
                <a:extLst>
                  <a:ext uri="{FF2B5EF4-FFF2-40B4-BE49-F238E27FC236}">
                    <a16:creationId xmlns:a16="http://schemas.microsoft.com/office/drawing/2014/main" id="{DF5EDC5B-AF1F-4E9F-8179-C5D87D556353}"/>
                  </a:ext>
                </a:extLst>
              </p:cNvPr>
              <p:cNvSpPr/>
              <p:nvPr/>
            </p:nvSpPr>
            <p:spPr>
              <a:xfrm>
                <a:off x="441972" y="120700"/>
                <a:ext cx="0" cy="516890"/>
              </a:xfrm>
              <a:custGeom>
                <a:avLst/>
                <a:gdLst/>
                <a:ahLst/>
                <a:cxnLst/>
                <a:rect l="l" t="t" r="r" b="b"/>
                <a:pathLst>
                  <a:path h="516890">
                    <a:moveTo>
                      <a:pt x="0" y="0"/>
                    </a:moveTo>
                    <a:lnTo>
                      <a:pt x="0" y="516483"/>
                    </a:lnTo>
                  </a:path>
                </a:pathLst>
              </a:custGeom>
              <a:ln w="3175">
                <a:solidFill>
                  <a:srgbClr val="3F3F9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0" name="object 53">
                <a:extLst>
                  <a:ext uri="{FF2B5EF4-FFF2-40B4-BE49-F238E27FC236}">
                    <a16:creationId xmlns:a16="http://schemas.microsoft.com/office/drawing/2014/main" id="{1875DFB7-AEE7-4DCA-8D93-CA5E2BD1525C}"/>
                  </a:ext>
                </a:extLst>
              </p:cNvPr>
              <p:cNvSpPr/>
              <p:nvPr/>
            </p:nvSpPr>
            <p:spPr>
              <a:xfrm>
                <a:off x="443166" y="120700"/>
                <a:ext cx="0" cy="516890"/>
              </a:xfrm>
              <a:custGeom>
                <a:avLst/>
                <a:gdLst/>
                <a:ahLst/>
                <a:cxnLst/>
                <a:rect l="l" t="t" r="r" b="b"/>
                <a:pathLst>
                  <a:path h="516890">
                    <a:moveTo>
                      <a:pt x="0" y="0"/>
                    </a:moveTo>
                    <a:lnTo>
                      <a:pt x="0" y="516483"/>
                    </a:lnTo>
                  </a:path>
                </a:pathLst>
              </a:custGeom>
              <a:ln w="3175">
                <a:solidFill>
                  <a:srgbClr val="3F3F9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1" name="object 54">
                <a:extLst>
                  <a:ext uri="{FF2B5EF4-FFF2-40B4-BE49-F238E27FC236}">
                    <a16:creationId xmlns:a16="http://schemas.microsoft.com/office/drawing/2014/main" id="{8EB35EE6-85CC-4B37-91E3-710726E12BCE}"/>
                  </a:ext>
                </a:extLst>
              </p:cNvPr>
              <p:cNvSpPr/>
              <p:nvPr/>
            </p:nvSpPr>
            <p:spPr>
              <a:xfrm>
                <a:off x="444309" y="120700"/>
                <a:ext cx="0" cy="516890"/>
              </a:xfrm>
              <a:custGeom>
                <a:avLst/>
                <a:gdLst/>
                <a:ahLst/>
                <a:cxnLst/>
                <a:rect l="l" t="t" r="r" b="b"/>
                <a:pathLst>
                  <a:path h="516890">
                    <a:moveTo>
                      <a:pt x="0" y="0"/>
                    </a:moveTo>
                    <a:lnTo>
                      <a:pt x="0" y="516483"/>
                    </a:lnTo>
                  </a:path>
                </a:pathLst>
              </a:custGeom>
              <a:ln w="3175">
                <a:solidFill>
                  <a:srgbClr val="3F3FA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2" name="object 55">
                <a:extLst>
                  <a:ext uri="{FF2B5EF4-FFF2-40B4-BE49-F238E27FC236}">
                    <a16:creationId xmlns:a16="http://schemas.microsoft.com/office/drawing/2014/main" id="{25426E34-942E-4B8A-A94A-C925B9DD0104}"/>
                  </a:ext>
                </a:extLst>
              </p:cNvPr>
              <p:cNvSpPr/>
              <p:nvPr/>
            </p:nvSpPr>
            <p:spPr>
              <a:xfrm>
                <a:off x="445490" y="120700"/>
                <a:ext cx="0" cy="516890"/>
              </a:xfrm>
              <a:custGeom>
                <a:avLst/>
                <a:gdLst/>
                <a:ahLst/>
                <a:cxnLst/>
                <a:rect l="l" t="t" r="r" b="b"/>
                <a:pathLst>
                  <a:path h="516890">
                    <a:moveTo>
                      <a:pt x="0" y="0"/>
                    </a:moveTo>
                    <a:lnTo>
                      <a:pt x="0" y="516483"/>
                    </a:lnTo>
                  </a:path>
                </a:pathLst>
              </a:custGeom>
              <a:ln w="3175">
                <a:solidFill>
                  <a:srgbClr val="3F3FA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3" name="object 56">
                <a:extLst>
                  <a:ext uri="{FF2B5EF4-FFF2-40B4-BE49-F238E27FC236}">
                    <a16:creationId xmlns:a16="http://schemas.microsoft.com/office/drawing/2014/main" id="{DFF1A679-2D7B-413C-9C8E-54E7DB53BBF9}"/>
                  </a:ext>
                </a:extLst>
              </p:cNvPr>
              <p:cNvSpPr/>
              <p:nvPr/>
            </p:nvSpPr>
            <p:spPr>
              <a:xfrm>
                <a:off x="446684" y="120700"/>
                <a:ext cx="0" cy="516890"/>
              </a:xfrm>
              <a:custGeom>
                <a:avLst/>
                <a:gdLst/>
                <a:ahLst/>
                <a:cxnLst/>
                <a:rect l="l" t="t" r="r" b="b"/>
                <a:pathLst>
                  <a:path h="516890">
                    <a:moveTo>
                      <a:pt x="0" y="0"/>
                    </a:moveTo>
                    <a:lnTo>
                      <a:pt x="0" y="516483"/>
                    </a:lnTo>
                  </a:path>
                </a:pathLst>
              </a:custGeom>
              <a:ln w="3175">
                <a:solidFill>
                  <a:srgbClr val="4141A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4" name="object 57">
                <a:extLst>
                  <a:ext uri="{FF2B5EF4-FFF2-40B4-BE49-F238E27FC236}">
                    <a16:creationId xmlns:a16="http://schemas.microsoft.com/office/drawing/2014/main" id="{18985D5D-650B-4729-9E5C-C2C8C2F9FDC3}"/>
                  </a:ext>
                </a:extLst>
              </p:cNvPr>
              <p:cNvSpPr/>
              <p:nvPr/>
            </p:nvSpPr>
            <p:spPr>
              <a:xfrm>
                <a:off x="447878" y="120700"/>
                <a:ext cx="0" cy="516890"/>
              </a:xfrm>
              <a:custGeom>
                <a:avLst/>
                <a:gdLst/>
                <a:ahLst/>
                <a:cxnLst/>
                <a:rect l="l" t="t" r="r" b="b"/>
                <a:pathLst>
                  <a:path h="516890">
                    <a:moveTo>
                      <a:pt x="0" y="0"/>
                    </a:moveTo>
                    <a:lnTo>
                      <a:pt x="0" y="516483"/>
                    </a:lnTo>
                  </a:path>
                </a:pathLst>
              </a:custGeom>
              <a:ln w="3175">
                <a:solidFill>
                  <a:srgbClr val="4141A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5" name="object 58">
                <a:extLst>
                  <a:ext uri="{FF2B5EF4-FFF2-40B4-BE49-F238E27FC236}">
                    <a16:creationId xmlns:a16="http://schemas.microsoft.com/office/drawing/2014/main" id="{7FAEAA11-A4A1-49DC-8B92-D9D43D20BD24}"/>
                  </a:ext>
                </a:extLst>
              </p:cNvPr>
              <p:cNvSpPr/>
              <p:nvPr/>
            </p:nvSpPr>
            <p:spPr>
              <a:xfrm>
                <a:off x="449072" y="120700"/>
                <a:ext cx="0" cy="516890"/>
              </a:xfrm>
              <a:custGeom>
                <a:avLst/>
                <a:gdLst/>
                <a:ahLst/>
                <a:cxnLst/>
                <a:rect l="l" t="t" r="r" b="b"/>
                <a:pathLst>
                  <a:path h="516890">
                    <a:moveTo>
                      <a:pt x="0" y="0"/>
                    </a:moveTo>
                    <a:lnTo>
                      <a:pt x="0" y="516483"/>
                    </a:lnTo>
                  </a:path>
                </a:pathLst>
              </a:custGeom>
              <a:ln w="3175">
                <a:solidFill>
                  <a:srgbClr val="4242A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6" name="object 59">
                <a:extLst>
                  <a:ext uri="{FF2B5EF4-FFF2-40B4-BE49-F238E27FC236}">
                    <a16:creationId xmlns:a16="http://schemas.microsoft.com/office/drawing/2014/main" id="{49009C3D-BBDE-49C6-A891-E54120F87885}"/>
                  </a:ext>
                </a:extLst>
              </p:cNvPr>
              <p:cNvSpPr/>
              <p:nvPr/>
            </p:nvSpPr>
            <p:spPr>
              <a:xfrm>
                <a:off x="450253" y="120700"/>
                <a:ext cx="0" cy="516890"/>
              </a:xfrm>
              <a:custGeom>
                <a:avLst/>
                <a:gdLst/>
                <a:ahLst/>
                <a:cxnLst/>
                <a:rect l="l" t="t" r="r" b="b"/>
                <a:pathLst>
                  <a:path h="516890">
                    <a:moveTo>
                      <a:pt x="0" y="0"/>
                    </a:moveTo>
                    <a:lnTo>
                      <a:pt x="0" y="516483"/>
                    </a:lnTo>
                  </a:path>
                </a:pathLst>
              </a:custGeom>
              <a:ln w="3175">
                <a:solidFill>
                  <a:srgbClr val="4242A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7" name="object 60">
                <a:extLst>
                  <a:ext uri="{FF2B5EF4-FFF2-40B4-BE49-F238E27FC236}">
                    <a16:creationId xmlns:a16="http://schemas.microsoft.com/office/drawing/2014/main" id="{D1CFD755-F85C-45FB-8F59-E4203409B638}"/>
                  </a:ext>
                </a:extLst>
              </p:cNvPr>
              <p:cNvSpPr/>
              <p:nvPr/>
            </p:nvSpPr>
            <p:spPr>
              <a:xfrm>
                <a:off x="451446" y="120700"/>
                <a:ext cx="0" cy="516890"/>
              </a:xfrm>
              <a:custGeom>
                <a:avLst/>
                <a:gdLst/>
                <a:ahLst/>
                <a:cxnLst/>
                <a:rect l="l" t="t" r="r" b="b"/>
                <a:pathLst>
                  <a:path h="516890">
                    <a:moveTo>
                      <a:pt x="0" y="0"/>
                    </a:moveTo>
                    <a:lnTo>
                      <a:pt x="0" y="516483"/>
                    </a:lnTo>
                  </a:path>
                </a:pathLst>
              </a:custGeom>
              <a:ln w="3175">
                <a:solidFill>
                  <a:srgbClr val="4242A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8" name="object 61">
                <a:extLst>
                  <a:ext uri="{FF2B5EF4-FFF2-40B4-BE49-F238E27FC236}">
                    <a16:creationId xmlns:a16="http://schemas.microsoft.com/office/drawing/2014/main" id="{79AF0A41-0F43-4A20-B12F-A969DEB14AB5}"/>
                  </a:ext>
                </a:extLst>
              </p:cNvPr>
              <p:cNvSpPr/>
              <p:nvPr/>
            </p:nvSpPr>
            <p:spPr>
              <a:xfrm>
                <a:off x="452640" y="120700"/>
                <a:ext cx="0" cy="516890"/>
              </a:xfrm>
              <a:custGeom>
                <a:avLst/>
                <a:gdLst/>
                <a:ahLst/>
                <a:cxnLst/>
                <a:rect l="l" t="t" r="r" b="b"/>
                <a:pathLst>
                  <a:path h="516890">
                    <a:moveTo>
                      <a:pt x="0" y="0"/>
                    </a:moveTo>
                    <a:lnTo>
                      <a:pt x="0" y="516483"/>
                    </a:lnTo>
                  </a:path>
                </a:pathLst>
              </a:custGeom>
              <a:ln w="3175">
                <a:solidFill>
                  <a:srgbClr val="4242A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9" name="object 62">
                <a:extLst>
                  <a:ext uri="{FF2B5EF4-FFF2-40B4-BE49-F238E27FC236}">
                    <a16:creationId xmlns:a16="http://schemas.microsoft.com/office/drawing/2014/main" id="{75581F10-F85B-484A-88C9-6FCC81FA558F}"/>
                  </a:ext>
                </a:extLst>
              </p:cNvPr>
              <p:cNvSpPr/>
              <p:nvPr/>
            </p:nvSpPr>
            <p:spPr>
              <a:xfrm>
                <a:off x="453834" y="120700"/>
                <a:ext cx="0" cy="516890"/>
              </a:xfrm>
              <a:custGeom>
                <a:avLst/>
                <a:gdLst/>
                <a:ahLst/>
                <a:cxnLst/>
                <a:rect l="l" t="t" r="r" b="b"/>
                <a:pathLst>
                  <a:path h="516890">
                    <a:moveTo>
                      <a:pt x="0" y="0"/>
                    </a:moveTo>
                    <a:lnTo>
                      <a:pt x="0" y="516483"/>
                    </a:lnTo>
                  </a:path>
                </a:pathLst>
              </a:custGeom>
              <a:ln w="3175">
                <a:solidFill>
                  <a:srgbClr val="4444A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0" name="object 63">
                <a:extLst>
                  <a:ext uri="{FF2B5EF4-FFF2-40B4-BE49-F238E27FC236}">
                    <a16:creationId xmlns:a16="http://schemas.microsoft.com/office/drawing/2014/main" id="{BEBF4CF5-6A04-4F19-95C8-1E1897BE8A33}"/>
                  </a:ext>
                </a:extLst>
              </p:cNvPr>
              <p:cNvSpPr/>
              <p:nvPr/>
            </p:nvSpPr>
            <p:spPr>
              <a:xfrm>
                <a:off x="454964" y="120700"/>
                <a:ext cx="0" cy="516890"/>
              </a:xfrm>
              <a:custGeom>
                <a:avLst/>
                <a:gdLst/>
                <a:ahLst/>
                <a:cxnLst/>
                <a:rect l="l" t="t" r="r" b="b"/>
                <a:pathLst>
                  <a:path h="516890">
                    <a:moveTo>
                      <a:pt x="0" y="0"/>
                    </a:moveTo>
                    <a:lnTo>
                      <a:pt x="0" y="516483"/>
                    </a:lnTo>
                  </a:path>
                </a:pathLst>
              </a:custGeom>
              <a:ln w="3175">
                <a:solidFill>
                  <a:srgbClr val="4444A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1" name="object 64">
                <a:extLst>
                  <a:ext uri="{FF2B5EF4-FFF2-40B4-BE49-F238E27FC236}">
                    <a16:creationId xmlns:a16="http://schemas.microsoft.com/office/drawing/2014/main" id="{E18CE35A-A73F-4D8F-A4B7-96629861FA43}"/>
                  </a:ext>
                </a:extLst>
              </p:cNvPr>
              <p:cNvSpPr/>
              <p:nvPr/>
            </p:nvSpPr>
            <p:spPr>
              <a:xfrm>
                <a:off x="456158" y="120700"/>
                <a:ext cx="0" cy="516890"/>
              </a:xfrm>
              <a:custGeom>
                <a:avLst/>
                <a:gdLst/>
                <a:ahLst/>
                <a:cxnLst/>
                <a:rect l="l" t="t" r="r" b="b"/>
                <a:pathLst>
                  <a:path h="516890">
                    <a:moveTo>
                      <a:pt x="0" y="0"/>
                    </a:moveTo>
                    <a:lnTo>
                      <a:pt x="0" y="516483"/>
                    </a:lnTo>
                  </a:path>
                </a:pathLst>
              </a:custGeom>
              <a:ln w="3175">
                <a:solidFill>
                  <a:srgbClr val="4444A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2" name="object 65">
                <a:extLst>
                  <a:ext uri="{FF2B5EF4-FFF2-40B4-BE49-F238E27FC236}">
                    <a16:creationId xmlns:a16="http://schemas.microsoft.com/office/drawing/2014/main" id="{E38C9CA7-41F7-42B4-8CC6-2024EB37487C}"/>
                  </a:ext>
                </a:extLst>
              </p:cNvPr>
              <p:cNvSpPr/>
              <p:nvPr/>
            </p:nvSpPr>
            <p:spPr>
              <a:xfrm>
                <a:off x="457352" y="120700"/>
                <a:ext cx="0" cy="516890"/>
              </a:xfrm>
              <a:custGeom>
                <a:avLst/>
                <a:gdLst/>
                <a:ahLst/>
                <a:cxnLst/>
                <a:rect l="l" t="t" r="r" b="b"/>
                <a:pathLst>
                  <a:path h="516890">
                    <a:moveTo>
                      <a:pt x="0" y="0"/>
                    </a:moveTo>
                    <a:lnTo>
                      <a:pt x="0" y="516483"/>
                    </a:lnTo>
                  </a:path>
                </a:pathLst>
              </a:custGeom>
              <a:ln w="3175">
                <a:solidFill>
                  <a:srgbClr val="4444A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3" name="object 66">
                <a:extLst>
                  <a:ext uri="{FF2B5EF4-FFF2-40B4-BE49-F238E27FC236}">
                    <a16:creationId xmlns:a16="http://schemas.microsoft.com/office/drawing/2014/main" id="{B0DFB5D6-0495-437D-A653-23E818B8C267}"/>
                  </a:ext>
                </a:extLst>
              </p:cNvPr>
              <p:cNvSpPr/>
              <p:nvPr/>
            </p:nvSpPr>
            <p:spPr>
              <a:xfrm>
                <a:off x="458546" y="120700"/>
                <a:ext cx="0" cy="516890"/>
              </a:xfrm>
              <a:custGeom>
                <a:avLst/>
                <a:gdLst/>
                <a:ahLst/>
                <a:cxnLst/>
                <a:rect l="l" t="t" r="r" b="b"/>
                <a:pathLst>
                  <a:path h="516890">
                    <a:moveTo>
                      <a:pt x="0" y="0"/>
                    </a:moveTo>
                    <a:lnTo>
                      <a:pt x="0" y="516483"/>
                    </a:lnTo>
                  </a:path>
                </a:pathLst>
              </a:custGeom>
              <a:ln w="3175">
                <a:solidFill>
                  <a:srgbClr val="4646A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4" name="object 67">
                <a:extLst>
                  <a:ext uri="{FF2B5EF4-FFF2-40B4-BE49-F238E27FC236}">
                    <a16:creationId xmlns:a16="http://schemas.microsoft.com/office/drawing/2014/main" id="{DBA7FA99-11FE-453A-8D81-A12F0803048F}"/>
                  </a:ext>
                </a:extLst>
              </p:cNvPr>
              <p:cNvSpPr/>
              <p:nvPr/>
            </p:nvSpPr>
            <p:spPr>
              <a:xfrm>
                <a:off x="459727" y="120700"/>
                <a:ext cx="0" cy="516890"/>
              </a:xfrm>
              <a:custGeom>
                <a:avLst/>
                <a:gdLst/>
                <a:ahLst/>
                <a:cxnLst/>
                <a:rect l="l" t="t" r="r" b="b"/>
                <a:pathLst>
                  <a:path h="516890">
                    <a:moveTo>
                      <a:pt x="0" y="0"/>
                    </a:moveTo>
                    <a:lnTo>
                      <a:pt x="0" y="516483"/>
                    </a:lnTo>
                  </a:path>
                </a:pathLst>
              </a:custGeom>
              <a:ln w="3175">
                <a:solidFill>
                  <a:srgbClr val="4646A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5" name="object 68">
                <a:extLst>
                  <a:ext uri="{FF2B5EF4-FFF2-40B4-BE49-F238E27FC236}">
                    <a16:creationId xmlns:a16="http://schemas.microsoft.com/office/drawing/2014/main" id="{5D1BE274-C2C1-4961-B4F3-569F191C2816}"/>
                  </a:ext>
                </a:extLst>
              </p:cNvPr>
              <p:cNvSpPr/>
              <p:nvPr/>
            </p:nvSpPr>
            <p:spPr>
              <a:xfrm>
                <a:off x="460921" y="120700"/>
                <a:ext cx="0" cy="516890"/>
              </a:xfrm>
              <a:custGeom>
                <a:avLst/>
                <a:gdLst/>
                <a:ahLst/>
                <a:cxnLst/>
                <a:rect l="l" t="t" r="r" b="b"/>
                <a:pathLst>
                  <a:path h="516890">
                    <a:moveTo>
                      <a:pt x="0" y="0"/>
                    </a:moveTo>
                    <a:lnTo>
                      <a:pt x="0" y="516483"/>
                    </a:lnTo>
                  </a:path>
                </a:pathLst>
              </a:custGeom>
              <a:ln w="3175">
                <a:solidFill>
                  <a:srgbClr val="4646A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6" name="object 69">
                <a:extLst>
                  <a:ext uri="{FF2B5EF4-FFF2-40B4-BE49-F238E27FC236}">
                    <a16:creationId xmlns:a16="http://schemas.microsoft.com/office/drawing/2014/main" id="{F4FDF5DA-A7BB-4AC2-8627-F0A5B580CF41}"/>
                  </a:ext>
                </a:extLst>
              </p:cNvPr>
              <p:cNvSpPr/>
              <p:nvPr/>
            </p:nvSpPr>
            <p:spPr>
              <a:xfrm>
                <a:off x="462114" y="120700"/>
                <a:ext cx="0" cy="516890"/>
              </a:xfrm>
              <a:custGeom>
                <a:avLst/>
                <a:gdLst/>
                <a:ahLst/>
                <a:cxnLst/>
                <a:rect l="l" t="t" r="r" b="b"/>
                <a:pathLst>
                  <a:path h="516890">
                    <a:moveTo>
                      <a:pt x="0" y="0"/>
                    </a:moveTo>
                    <a:lnTo>
                      <a:pt x="0" y="516483"/>
                    </a:lnTo>
                  </a:path>
                </a:pathLst>
              </a:custGeom>
              <a:ln w="3175">
                <a:solidFill>
                  <a:srgbClr val="4646A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7" name="object 70">
                <a:extLst>
                  <a:ext uri="{FF2B5EF4-FFF2-40B4-BE49-F238E27FC236}">
                    <a16:creationId xmlns:a16="http://schemas.microsoft.com/office/drawing/2014/main" id="{954DC8EF-F037-485D-A783-E3742EF96A4D}"/>
                  </a:ext>
                </a:extLst>
              </p:cNvPr>
              <p:cNvSpPr/>
              <p:nvPr/>
            </p:nvSpPr>
            <p:spPr>
              <a:xfrm>
                <a:off x="463308" y="120700"/>
                <a:ext cx="0" cy="516890"/>
              </a:xfrm>
              <a:custGeom>
                <a:avLst/>
                <a:gdLst/>
                <a:ahLst/>
                <a:cxnLst/>
                <a:rect l="l" t="t" r="r" b="b"/>
                <a:pathLst>
                  <a:path h="516890">
                    <a:moveTo>
                      <a:pt x="0" y="0"/>
                    </a:moveTo>
                    <a:lnTo>
                      <a:pt x="0" y="516483"/>
                    </a:lnTo>
                  </a:path>
                </a:pathLst>
              </a:custGeom>
              <a:ln w="3175">
                <a:solidFill>
                  <a:srgbClr val="4848A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8" name="object 71">
                <a:extLst>
                  <a:ext uri="{FF2B5EF4-FFF2-40B4-BE49-F238E27FC236}">
                    <a16:creationId xmlns:a16="http://schemas.microsoft.com/office/drawing/2014/main" id="{784B3B04-3268-4C65-9EE5-F035B33FDB5A}"/>
                  </a:ext>
                </a:extLst>
              </p:cNvPr>
              <p:cNvSpPr/>
              <p:nvPr/>
            </p:nvSpPr>
            <p:spPr>
              <a:xfrm>
                <a:off x="464489" y="120700"/>
                <a:ext cx="0" cy="516890"/>
              </a:xfrm>
              <a:custGeom>
                <a:avLst/>
                <a:gdLst/>
                <a:ahLst/>
                <a:cxnLst/>
                <a:rect l="l" t="t" r="r" b="b"/>
                <a:pathLst>
                  <a:path h="516890">
                    <a:moveTo>
                      <a:pt x="0" y="0"/>
                    </a:moveTo>
                    <a:lnTo>
                      <a:pt x="0" y="516483"/>
                    </a:lnTo>
                  </a:path>
                </a:pathLst>
              </a:custGeom>
              <a:ln w="3175">
                <a:solidFill>
                  <a:srgbClr val="4848A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9" name="object 72">
                <a:extLst>
                  <a:ext uri="{FF2B5EF4-FFF2-40B4-BE49-F238E27FC236}">
                    <a16:creationId xmlns:a16="http://schemas.microsoft.com/office/drawing/2014/main" id="{C7DF1026-FCE7-4E0C-A01F-551A10CC6D97}"/>
                  </a:ext>
                </a:extLst>
              </p:cNvPr>
              <p:cNvSpPr/>
              <p:nvPr/>
            </p:nvSpPr>
            <p:spPr>
              <a:xfrm>
                <a:off x="465632" y="120700"/>
                <a:ext cx="0" cy="516890"/>
              </a:xfrm>
              <a:custGeom>
                <a:avLst/>
                <a:gdLst/>
                <a:ahLst/>
                <a:cxnLst/>
                <a:rect l="l" t="t" r="r" b="b"/>
                <a:pathLst>
                  <a:path h="516890">
                    <a:moveTo>
                      <a:pt x="0" y="0"/>
                    </a:moveTo>
                    <a:lnTo>
                      <a:pt x="0" y="516483"/>
                    </a:lnTo>
                  </a:path>
                </a:pathLst>
              </a:custGeom>
              <a:ln w="3175">
                <a:solidFill>
                  <a:srgbClr val="4949A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0" name="object 73">
                <a:extLst>
                  <a:ext uri="{FF2B5EF4-FFF2-40B4-BE49-F238E27FC236}">
                    <a16:creationId xmlns:a16="http://schemas.microsoft.com/office/drawing/2014/main" id="{4D63F032-5027-466C-92AC-F5B717EFCB5A}"/>
                  </a:ext>
                </a:extLst>
              </p:cNvPr>
              <p:cNvSpPr/>
              <p:nvPr/>
            </p:nvSpPr>
            <p:spPr>
              <a:xfrm>
                <a:off x="466826" y="120700"/>
                <a:ext cx="0" cy="516890"/>
              </a:xfrm>
              <a:custGeom>
                <a:avLst/>
                <a:gdLst/>
                <a:ahLst/>
                <a:cxnLst/>
                <a:rect l="l" t="t" r="r" b="b"/>
                <a:pathLst>
                  <a:path h="516890">
                    <a:moveTo>
                      <a:pt x="0" y="0"/>
                    </a:moveTo>
                    <a:lnTo>
                      <a:pt x="0" y="516483"/>
                    </a:lnTo>
                  </a:path>
                </a:pathLst>
              </a:custGeom>
              <a:ln w="3175">
                <a:solidFill>
                  <a:srgbClr val="4949A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1" name="object 74">
                <a:extLst>
                  <a:ext uri="{FF2B5EF4-FFF2-40B4-BE49-F238E27FC236}">
                    <a16:creationId xmlns:a16="http://schemas.microsoft.com/office/drawing/2014/main" id="{B5B3EABD-D472-4D38-8FAB-C2973FE59951}"/>
                  </a:ext>
                </a:extLst>
              </p:cNvPr>
              <p:cNvSpPr/>
              <p:nvPr/>
            </p:nvSpPr>
            <p:spPr>
              <a:xfrm>
                <a:off x="468020" y="120700"/>
                <a:ext cx="0" cy="516890"/>
              </a:xfrm>
              <a:custGeom>
                <a:avLst/>
                <a:gdLst/>
                <a:ahLst/>
                <a:cxnLst/>
                <a:rect l="l" t="t" r="r" b="b"/>
                <a:pathLst>
                  <a:path h="516890">
                    <a:moveTo>
                      <a:pt x="0" y="0"/>
                    </a:moveTo>
                    <a:lnTo>
                      <a:pt x="0" y="516483"/>
                    </a:lnTo>
                  </a:path>
                </a:pathLst>
              </a:custGeom>
              <a:ln w="3175">
                <a:solidFill>
                  <a:srgbClr val="4949A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2" name="object 75">
                <a:extLst>
                  <a:ext uri="{FF2B5EF4-FFF2-40B4-BE49-F238E27FC236}">
                    <a16:creationId xmlns:a16="http://schemas.microsoft.com/office/drawing/2014/main" id="{2A906A33-9378-41F8-A54F-2F2EE0EF7668}"/>
                  </a:ext>
                </a:extLst>
              </p:cNvPr>
              <p:cNvSpPr/>
              <p:nvPr/>
            </p:nvSpPr>
            <p:spPr>
              <a:xfrm>
                <a:off x="469201" y="120700"/>
                <a:ext cx="0" cy="516890"/>
              </a:xfrm>
              <a:custGeom>
                <a:avLst/>
                <a:gdLst/>
                <a:ahLst/>
                <a:cxnLst/>
                <a:rect l="l" t="t" r="r" b="b"/>
                <a:pathLst>
                  <a:path h="516890">
                    <a:moveTo>
                      <a:pt x="0" y="0"/>
                    </a:moveTo>
                    <a:lnTo>
                      <a:pt x="0" y="516483"/>
                    </a:lnTo>
                  </a:path>
                </a:pathLst>
              </a:custGeom>
              <a:ln w="3175">
                <a:solidFill>
                  <a:srgbClr val="4949A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3" name="object 76">
                <a:extLst>
                  <a:ext uri="{FF2B5EF4-FFF2-40B4-BE49-F238E27FC236}">
                    <a16:creationId xmlns:a16="http://schemas.microsoft.com/office/drawing/2014/main" id="{8F5C23A6-DE2E-4A2E-93FF-E00E3FD3C973}"/>
                  </a:ext>
                </a:extLst>
              </p:cNvPr>
              <p:cNvSpPr/>
              <p:nvPr/>
            </p:nvSpPr>
            <p:spPr>
              <a:xfrm>
                <a:off x="470395" y="120700"/>
                <a:ext cx="0" cy="516890"/>
              </a:xfrm>
              <a:custGeom>
                <a:avLst/>
                <a:gdLst/>
                <a:ahLst/>
                <a:cxnLst/>
                <a:rect l="l" t="t" r="r" b="b"/>
                <a:pathLst>
                  <a:path h="516890">
                    <a:moveTo>
                      <a:pt x="0" y="0"/>
                    </a:moveTo>
                    <a:lnTo>
                      <a:pt x="0" y="516483"/>
                    </a:lnTo>
                  </a:path>
                </a:pathLst>
              </a:custGeom>
              <a:ln w="3175">
                <a:solidFill>
                  <a:srgbClr val="4B4BA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4" name="object 77">
                <a:extLst>
                  <a:ext uri="{FF2B5EF4-FFF2-40B4-BE49-F238E27FC236}">
                    <a16:creationId xmlns:a16="http://schemas.microsoft.com/office/drawing/2014/main" id="{AA02C578-A3D3-4B6D-AD1E-4A03877AAD70}"/>
                  </a:ext>
                </a:extLst>
              </p:cNvPr>
              <p:cNvSpPr/>
              <p:nvPr/>
            </p:nvSpPr>
            <p:spPr>
              <a:xfrm>
                <a:off x="471589" y="120700"/>
                <a:ext cx="0" cy="516890"/>
              </a:xfrm>
              <a:custGeom>
                <a:avLst/>
                <a:gdLst/>
                <a:ahLst/>
                <a:cxnLst/>
                <a:rect l="l" t="t" r="r" b="b"/>
                <a:pathLst>
                  <a:path h="516890">
                    <a:moveTo>
                      <a:pt x="0" y="0"/>
                    </a:moveTo>
                    <a:lnTo>
                      <a:pt x="0" y="516483"/>
                    </a:lnTo>
                  </a:path>
                </a:pathLst>
              </a:custGeom>
              <a:ln w="3175">
                <a:solidFill>
                  <a:srgbClr val="4B4BA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5" name="object 78">
                <a:extLst>
                  <a:ext uri="{FF2B5EF4-FFF2-40B4-BE49-F238E27FC236}">
                    <a16:creationId xmlns:a16="http://schemas.microsoft.com/office/drawing/2014/main" id="{68E6C966-CB04-476C-B752-F63AB6B692ED}"/>
                  </a:ext>
                </a:extLst>
              </p:cNvPr>
              <p:cNvSpPr/>
              <p:nvPr/>
            </p:nvSpPr>
            <p:spPr>
              <a:xfrm>
                <a:off x="472782" y="120700"/>
                <a:ext cx="0" cy="516890"/>
              </a:xfrm>
              <a:custGeom>
                <a:avLst/>
                <a:gdLst/>
                <a:ahLst/>
                <a:cxnLst/>
                <a:rect l="l" t="t" r="r" b="b"/>
                <a:pathLst>
                  <a:path h="516890">
                    <a:moveTo>
                      <a:pt x="0" y="0"/>
                    </a:moveTo>
                    <a:lnTo>
                      <a:pt x="0" y="516483"/>
                    </a:lnTo>
                  </a:path>
                </a:pathLst>
              </a:custGeom>
              <a:ln w="3175">
                <a:solidFill>
                  <a:srgbClr val="4B4BA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6" name="object 79">
                <a:extLst>
                  <a:ext uri="{FF2B5EF4-FFF2-40B4-BE49-F238E27FC236}">
                    <a16:creationId xmlns:a16="http://schemas.microsoft.com/office/drawing/2014/main" id="{4C2F9B0F-EB67-4CF4-A0BB-5668DC926C68}"/>
                  </a:ext>
                </a:extLst>
              </p:cNvPr>
              <p:cNvSpPr/>
              <p:nvPr/>
            </p:nvSpPr>
            <p:spPr>
              <a:xfrm>
                <a:off x="473963" y="120700"/>
                <a:ext cx="0" cy="516890"/>
              </a:xfrm>
              <a:custGeom>
                <a:avLst/>
                <a:gdLst/>
                <a:ahLst/>
                <a:cxnLst/>
                <a:rect l="l" t="t" r="r" b="b"/>
                <a:pathLst>
                  <a:path h="516890">
                    <a:moveTo>
                      <a:pt x="0" y="0"/>
                    </a:moveTo>
                    <a:lnTo>
                      <a:pt x="0" y="516483"/>
                    </a:lnTo>
                  </a:path>
                </a:pathLst>
              </a:custGeom>
              <a:ln w="3175">
                <a:solidFill>
                  <a:srgbClr val="4B4BA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7" name="object 80">
                <a:extLst>
                  <a:ext uri="{FF2B5EF4-FFF2-40B4-BE49-F238E27FC236}">
                    <a16:creationId xmlns:a16="http://schemas.microsoft.com/office/drawing/2014/main" id="{B98D3064-A5A7-41B7-ABDC-718FDB5F1668}"/>
                  </a:ext>
                </a:extLst>
              </p:cNvPr>
              <p:cNvSpPr/>
              <p:nvPr/>
            </p:nvSpPr>
            <p:spPr>
              <a:xfrm>
                <a:off x="475157" y="120700"/>
                <a:ext cx="0" cy="516890"/>
              </a:xfrm>
              <a:custGeom>
                <a:avLst/>
                <a:gdLst/>
                <a:ahLst/>
                <a:cxnLst/>
                <a:rect l="l" t="t" r="r" b="b"/>
                <a:pathLst>
                  <a:path h="516890">
                    <a:moveTo>
                      <a:pt x="0" y="0"/>
                    </a:moveTo>
                    <a:lnTo>
                      <a:pt x="0" y="516483"/>
                    </a:lnTo>
                  </a:path>
                </a:pathLst>
              </a:custGeom>
              <a:ln w="3175">
                <a:solidFill>
                  <a:srgbClr val="4D4DA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8" name="object 81">
                <a:extLst>
                  <a:ext uri="{FF2B5EF4-FFF2-40B4-BE49-F238E27FC236}">
                    <a16:creationId xmlns:a16="http://schemas.microsoft.com/office/drawing/2014/main" id="{A1821DB6-7CB9-4681-BD1A-4B911E4CC756}"/>
                  </a:ext>
                </a:extLst>
              </p:cNvPr>
              <p:cNvSpPr/>
              <p:nvPr/>
            </p:nvSpPr>
            <p:spPr>
              <a:xfrm>
                <a:off x="476300" y="120700"/>
                <a:ext cx="0" cy="516890"/>
              </a:xfrm>
              <a:custGeom>
                <a:avLst/>
                <a:gdLst/>
                <a:ahLst/>
                <a:cxnLst/>
                <a:rect l="l" t="t" r="r" b="b"/>
                <a:pathLst>
                  <a:path h="516890">
                    <a:moveTo>
                      <a:pt x="0" y="0"/>
                    </a:moveTo>
                    <a:lnTo>
                      <a:pt x="0" y="516483"/>
                    </a:lnTo>
                  </a:path>
                </a:pathLst>
              </a:custGeom>
              <a:ln w="3175">
                <a:solidFill>
                  <a:srgbClr val="4D4DA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9" name="object 82">
                <a:extLst>
                  <a:ext uri="{FF2B5EF4-FFF2-40B4-BE49-F238E27FC236}">
                    <a16:creationId xmlns:a16="http://schemas.microsoft.com/office/drawing/2014/main" id="{D2DEAE1B-E72C-45FE-86CA-4B52878010FA}"/>
                  </a:ext>
                </a:extLst>
              </p:cNvPr>
              <p:cNvSpPr/>
              <p:nvPr/>
            </p:nvSpPr>
            <p:spPr>
              <a:xfrm>
                <a:off x="477494" y="120700"/>
                <a:ext cx="0" cy="516890"/>
              </a:xfrm>
              <a:custGeom>
                <a:avLst/>
                <a:gdLst/>
                <a:ahLst/>
                <a:cxnLst/>
                <a:rect l="l" t="t" r="r" b="b"/>
                <a:pathLst>
                  <a:path h="516890">
                    <a:moveTo>
                      <a:pt x="0" y="0"/>
                    </a:moveTo>
                    <a:lnTo>
                      <a:pt x="0" y="516483"/>
                    </a:lnTo>
                  </a:path>
                </a:pathLst>
              </a:custGeom>
              <a:ln w="3175">
                <a:solidFill>
                  <a:srgbClr val="4D4DA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0" name="object 83">
                <a:extLst>
                  <a:ext uri="{FF2B5EF4-FFF2-40B4-BE49-F238E27FC236}">
                    <a16:creationId xmlns:a16="http://schemas.microsoft.com/office/drawing/2014/main" id="{3EB57B5E-DB3E-4DEF-8B6F-9A98C286DCF8}"/>
                  </a:ext>
                </a:extLst>
              </p:cNvPr>
              <p:cNvSpPr/>
              <p:nvPr/>
            </p:nvSpPr>
            <p:spPr>
              <a:xfrm>
                <a:off x="478688" y="120700"/>
                <a:ext cx="0" cy="516890"/>
              </a:xfrm>
              <a:custGeom>
                <a:avLst/>
                <a:gdLst/>
                <a:ahLst/>
                <a:cxnLst/>
                <a:rect l="l" t="t" r="r" b="b"/>
                <a:pathLst>
                  <a:path h="516890">
                    <a:moveTo>
                      <a:pt x="0" y="0"/>
                    </a:moveTo>
                    <a:lnTo>
                      <a:pt x="0" y="516483"/>
                    </a:lnTo>
                  </a:path>
                </a:pathLst>
              </a:custGeom>
              <a:ln w="3175">
                <a:solidFill>
                  <a:srgbClr val="4D4DA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1" name="object 84">
                <a:extLst>
                  <a:ext uri="{FF2B5EF4-FFF2-40B4-BE49-F238E27FC236}">
                    <a16:creationId xmlns:a16="http://schemas.microsoft.com/office/drawing/2014/main" id="{98619253-A09B-4425-AAC7-BE2D9D65FABE}"/>
                  </a:ext>
                </a:extLst>
              </p:cNvPr>
              <p:cNvSpPr/>
              <p:nvPr/>
            </p:nvSpPr>
            <p:spPr>
              <a:xfrm>
                <a:off x="479869" y="120700"/>
                <a:ext cx="0" cy="516890"/>
              </a:xfrm>
              <a:custGeom>
                <a:avLst/>
                <a:gdLst/>
                <a:ahLst/>
                <a:cxnLst/>
                <a:rect l="l" t="t" r="r" b="b"/>
                <a:pathLst>
                  <a:path h="516890">
                    <a:moveTo>
                      <a:pt x="0" y="0"/>
                    </a:moveTo>
                    <a:lnTo>
                      <a:pt x="0" y="516483"/>
                    </a:lnTo>
                  </a:path>
                </a:pathLst>
              </a:custGeom>
              <a:ln w="3175">
                <a:solidFill>
                  <a:srgbClr val="4F4FA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2" name="object 85">
                <a:extLst>
                  <a:ext uri="{FF2B5EF4-FFF2-40B4-BE49-F238E27FC236}">
                    <a16:creationId xmlns:a16="http://schemas.microsoft.com/office/drawing/2014/main" id="{09E5D11D-F92A-4168-A8B7-6B9B18FCB6F1}"/>
                  </a:ext>
                </a:extLst>
              </p:cNvPr>
              <p:cNvSpPr/>
              <p:nvPr/>
            </p:nvSpPr>
            <p:spPr>
              <a:xfrm>
                <a:off x="481063" y="120700"/>
                <a:ext cx="0" cy="516890"/>
              </a:xfrm>
              <a:custGeom>
                <a:avLst/>
                <a:gdLst/>
                <a:ahLst/>
                <a:cxnLst/>
                <a:rect l="l" t="t" r="r" b="b"/>
                <a:pathLst>
                  <a:path h="516890">
                    <a:moveTo>
                      <a:pt x="0" y="0"/>
                    </a:moveTo>
                    <a:lnTo>
                      <a:pt x="0" y="516483"/>
                    </a:lnTo>
                  </a:path>
                </a:pathLst>
              </a:custGeom>
              <a:ln w="3175">
                <a:solidFill>
                  <a:srgbClr val="4F4FA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3" name="object 86">
                <a:extLst>
                  <a:ext uri="{FF2B5EF4-FFF2-40B4-BE49-F238E27FC236}">
                    <a16:creationId xmlns:a16="http://schemas.microsoft.com/office/drawing/2014/main" id="{BAD60B36-D752-47F7-A1F4-0D24C44D625C}"/>
                  </a:ext>
                </a:extLst>
              </p:cNvPr>
              <p:cNvSpPr/>
              <p:nvPr/>
            </p:nvSpPr>
            <p:spPr>
              <a:xfrm>
                <a:off x="482257" y="120700"/>
                <a:ext cx="0" cy="516890"/>
              </a:xfrm>
              <a:custGeom>
                <a:avLst/>
                <a:gdLst/>
                <a:ahLst/>
                <a:cxnLst/>
                <a:rect l="l" t="t" r="r" b="b"/>
                <a:pathLst>
                  <a:path h="516890">
                    <a:moveTo>
                      <a:pt x="0" y="0"/>
                    </a:moveTo>
                    <a:lnTo>
                      <a:pt x="0" y="516483"/>
                    </a:lnTo>
                  </a:path>
                </a:pathLst>
              </a:custGeom>
              <a:ln w="3175">
                <a:solidFill>
                  <a:srgbClr val="4F4FA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4" name="object 87">
                <a:extLst>
                  <a:ext uri="{FF2B5EF4-FFF2-40B4-BE49-F238E27FC236}">
                    <a16:creationId xmlns:a16="http://schemas.microsoft.com/office/drawing/2014/main" id="{1D3B637C-BB2D-454C-8458-C7EC4DC6E0BA}"/>
                  </a:ext>
                </a:extLst>
              </p:cNvPr>
              <p:cNvSpPr/>
              <p:nvPr/>
            </p:nvSpPr>
            <p:spPr>
              <a:xfrm>
                <a:off x="483450" y="120700"/>
                <a:ext cx="0" cy="516890"/>
              </a:xfrm>
              <a:custGeom>
                <a:avLst/>
                <a:gdLst/>
                <a:ahLst/>
                <a:cxnLst/>
                <a:rect l="l" t="t" r="r" b="b"/>
                <a:pathLst>
                  <a:path h="516890">
                    <a:moveTo>
                      <a:pt x="0" y="0"/>
                    </a:moveTo>
                    <a:lnTo>
                      <a:pt x="0" y="516483"/>
                    </a:lnTo>
                  </a:path>
                </a:pathLst>
              </a:custGeom>
              <a:ln w="3175">
                <a:solidFill>
                  <a:srgbClr val="4F4FA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5" name="object 88">
                <a:extLst>
                  <a:ext uri="{FF2B5EF4-FFF2-40B4-BE49-F238E27FC236}">
                    <a16:creationId xmlns:a16="http://schemas.microsoft.com/office/drawing/2014/main" id="{B640D534-18C4-4F4B-94C9-EE5C65E636A4}"/>
                  </a:ext>
                </a:extLst>
              </p:cNvPr>
              <p:cNvSpPr/>
              <p:nvPr/>
            </p:nvSpPr>
            <p:spPr>
              <a:xfrm>
                <a:off x="484631" y="120700"/>
                <a:ext cx="0" cy="516890"/>
              </a:xfrm>
              <a:custGeom>
                <a:avLst/>
                <a:gdLst/>
                <a:ahLst/>
                <a:cxnLst/>
                <a:rect l="l" t="t" r="r" b="b"/>
                <a:pathLst>
                  <a:path h="516890">
                    <a:moveTo>
                      <a:pt x="0" y="0"/>
                    </a:moveTo>
                    <a:lnTo>
                      <a:pt x="0" y="516483"/>
                    </a:lnTo>
                  </a:path>
                </a:pathLst>
              </a:custGeom>
              <a:ln w="3175">
                <a:solidFill>
                  <a:srgbClr val="5050A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6" name="object 89">
                <a:extLst>
                  <a:ext uri="{FF2B5EF4-FFF2-40B4-BE49-F238E27FC236}">
                    <a16:creationId xmlns:a16="http://schemas.microsoft.com/office/drawing/2014/main" id="{EC15244B-8685-4EF8-A2C6-DF5DD0712B87}"/>
                  </a:ext>
                </a:extLst>
              </p:cNvPr>
              <p:cNvSpPr/>
              <p:nvPr/>
            </p:nvSpPr>
            <p:spPr>
              <a:xfrm>
                <a:off x="485825" y="120700"/>
                <a:ext cx="0" cy="516890"/>
              </a:xfrm>
              <a:custGeom>
                <a:avLst/>
                <a:gdLst/>
                <a:ahLst/>
                <a:cxnLst/>
                <a:rect l="l" t="t" r="r" b="b"/>
                <a:pathLst>
                  <a:path h="516890">
                    <a:moveTo>
                      <a:pt x="0" y="0"/>
                    </a:moveTo>
                    <a:lnTo>
                      <a:pt x="0" y="516483"/>
                    </a:lnTo>
                  </a:path>
                </a:pathLst>
              </a:custGeom>
              <a:ln w="3175">
                <a:solidFill>
                  <a:srgbClr val="5050A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7" name="object 90">
                <a:extLst>
                  <a:ext uri="{FF2B5EF4-FFF2-40B4-BE49-F238E27FC236}">
                    <a16:creationId xmlns:a16="http://schemas.microsoft.com/office/drawing/2014/main" id="{208A23B2-C79D-4112-8485-331724705772}"/>
                  </a:ext>
                </a:extLst>
              </p:cNvPr>
              <p:cNvSpPr/>
              <p:nvPr/>
            </p:nvSpPr>
            <p:spPr>
              <a:xfrm>
                <a:off x="487019" y="120700"/>
                <a:ext cx="0" cy="516890"/>
              </a:xfrm>
              <a:custGeom>
                <a:avLst/>
                <a:gdLst/>
                <a:ahLst/>
                <a:cxnLst/>
                <a:rect l="l" t="t" r="r" b="b"/>
                <a:pathLst>
                  <a:path h="516890">
                    <a:moveTo>
                      <a:pt x="0" y="0"/>
                    </a:moveTo>
                    <a:lnTo>
                      <a:pt x="0" y="516483"/>
                    </a:lnTo>
                  </a:path>
                </a:pathLst>
              </a:custGeom>
              <a:ln w="3175">
                <a:solidFill>
                  <a:srgbClr val="5252A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8" name="object 91">
                <a:extLst>
                  <a:ext uri="{FF2B5EF4-FFF2-40B4-BE49-F238E27FC236}">
                    <a16:creationId xmlns:a16="http://schemas.microsoft.com/office/drawing/2014/main" id="{0D694D38-C56C-44AF-899A-FAD56C95E31F}"/>
                  </a:ext>
                </a:extLst>
              </p:cNvPr>
              <p:cNvSpPr/>
              <p:nvPr/>
            </p:nvSpPr>
            <p:spPr>
              <a:xfrm>
                <a:off x="488162" y="120700"/>
                <a:ext cx="0" cy="516890"/>
              </a:xfrm>
              <a:custGeom>
                <a:avLst/>
                <a:gdLst/>
                <a:ahLst/>
                <a:cxnLst/>
                <a:rect l="l" t="t" r="r" b="b"/>
                <a:pathLst>
                  <a:path h="516890">
                    <a:moveTo>
                      <a:pt x="0" y="0"/>
                    </a:moveTo>
                    <a:lnTo>
                      <a:pt x="0" y="516483"/>
                    </a:lnTo>
                  </a:path>
                </a:pathLst>
              </a:custGeom>
              <a:ln w="3175">
                <a:solidFill>
                  <a:srgbClr val="5252A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9" name="object 92">
                <a:extLst>
                  <a:ext uri="{FF2B5EF4-FFF2-40B4-BE49-F238E27FC236}">
                    <a16:creationId xmlns:a16="http://schemas.microsoft.com/office/drawing/2014/main" id="{4E4989BF-853F-4E9F-9243-E49F1C5679FD}"/>
                  </a:ext>
                </a:extLst>
              </p:cNvPr>
              <p:cNvSpPr/>
              <p:nvPr/>
            </p:nvSpPr>
            <p:spPr>
              <a:xfrm>
                <a:off x="489343" y="120700"/>
                <a:ext cx="0" cy="516890"/>
              </a:xfrm>
              <a:custGeom>
                <a:avLst/>
                <a:gdLst/>
                <a:ahLst/>
                <a:cxnLst/>
                <a:rect l="l" t="t" r="r" b="b"/>
                <a:pathLst>
                  <a:path h="516890">
                    <a:moveTo>
                      <a:pt x="0" y="0"/>
                    </a:moveTo>
                    <a:lnTo>
                      <a:pt x="0" y="516483"/>
                    </a:lnTo>
                  </a:path>
                </a:pathLst>
              </a:custGeom>
              <a:ln w="3175">
                <a:solidFill>
                  <a:srgbClr val="5252A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0" name="object 93">
                <a:extLst>
                  <a:ext uri="{FF2B5EF4-FFF2-40B4-BE49-F238E27FC236}">
                    <a16:creationId xmlns:a16="http://schemas.microsoft.com/office/drawing/2014/main" id="{12311083-A865-441A-AD0D-98F1FFDA1B6A}"/>
                  </a:ext>
                </a:extLst>
              </p:cNvPr>
              <p:cNvSpPr/>
              <p:nvPr/>
            </p:nvSpPr>
            <p:spPr>
              <a:xfrm>
                <a:off x="490537" y="120700"/>
                <a:ext cx="0" cy="516890"/>
              </a:xfrm>
              <a:custGeom>
                <a:avLst/>
                <a:gdLst/>
                <a:ahLst/>
                <a:cxnLst/>
                <a:rect l="l" t="t" r="r" b="b"/>
                <a:pathLst>
                  <a:path h="516890">
                    <a:moveTo>
                      <a:pt x="0" y="0"/>
                    </a:moveTo>
                    <a:lnTo>
                      <a:pt x="0" y="516483"/>
                    </a:lnTo>
                  </a:path>
                </a:pathLst>
              </a:custGeom>
              <a:ln w="3175">
                <a:solidFill>
                  <a:srgbClr val="5252A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1" name="object 94">
                <a:extLst>
                  <a:ext uri="{FF2B5EF4-FFF2-40B4-BE49-F238E27FC236}">
                    <a16:creationId xmlns:a16="http://schemas.microsoft.com/office/drawing/2014/main" id="{9CD9D39F-4707-4E6E-BD31-4ECFC1584AB7}"/>
                  </a:ext>
                </a:extLst>
              </p:cNvPr>
              <p:cNvSpPr/>
              <p:nvPr/>
            </p:nvSpPr>
            <p:spPr>
              <a:xfrm>
                <a:off x="491731" y="120700"/>
                <a:ext cx="0" cy="516890"/>
              </a:xfrm>
              <a:custGeom>
                <a:avLst/>
                <a:gdLst/>
                <a:ahLst/>
                <a:cxnLst/>
                <a:rect l="l" t="t" r="r" b="b"/>
                <a:pathLst>
                  <a:path h="516890">
                    <a:moveTo>
                      <a:pt x="0" y="0"/>
                    </a:moveTo>
                    <a:lnTo>
                      <a:pt x="0" y="516483"/>
                    </a:lnTo>
                  </a:path>
                </a:pathLst>
              </a:custGeom>
              <a:ln w="3175">
                <a:solidFill>
                  <a:srgbClr val="5454A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2" name="object 95">
                <a:extLst>
                  <a:ext uri="{FF2B5EF4-FFF2-40B4-BE49-F238E27FC236}">
                    <a16:creationId xmlns:a16="http://schemas.microsoft.com/office/drawing/2014/main" id="{7E45210E-79D4-412B-B07C-547C571852A7}"/>
                  </a:ext>
                </a:extLst>
              </p:cNvPr>
              <p:cNvSpPr/>
              <p:nvPr/>
            </p:nvSpPr>
            <p:spPr>
              <a:xfrm>
                <a:off x="492925" y="120700"/>
                <a:ext cx="0" cy="516890"/>
              </a:xfrm>
              <a:custGeom>
                <a:avLst/>
                <a:gdLst/>
                <a:ahLst/>
                <a:cxnLst/>
                <a:rect l="l" t="t" r="r" b="b"/>
                <a:pathLst>
                  <a:path h="516890">
                    <a:moveTo>
                      <a:pt x="0" y="0"/>
                    </a:moveTo>
                    <a:lnTo>
                      <a:pt x="0" y="516483"/>
                    </a:lnTo>
                  </a:path>
                </a:pathLst>
              </a:custGeom>
              <a:ln w="3175">
                <a:solidFill>
                  <a:srgbClr val="5454A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3" name="object 96">
                <a:extLst>
                  <a:ext uri="{FF2B5EF4-FFF2-40B4-BE49-F238E27FC236}">
                    <a16:creationId xmlns:a16="http://schemas.microsoft.com/office/drawing/2014/main" id="{103FC44B-95F9-408E-B665-5F516CCC1E2E}"/>
                  </a:ext>
                </a:extLst>
              </p:cNvPr>
              <p:cNvSpPr/>
              <p:nvPr/>
            </p:nvSpPr>
            <p:spPr>
              <a:xfrm>
                <a:off x="494106" y="120700"/>
                <a:ext cx="0" cy="516890"/>
              </a:xfrm>
              <a:custGeom>
                <a:avLst/>
                <a:gdLst/>
                <a:ahLst/>
                <a:cxnLst/>
                <a:rect l="l" t="t" r="r" b="b"/>
                <a:pathLst>
                  <a:path h="516890">
                    <a:moveTo>
                      <a:pt x="0" y="0"/>
                    </a:moveTo>
                    <a:lnTo>
                      <a:pt x="0" y="516483"/>
                    </a:lnTo>
                  </a:path>
                </a:pathLst>
              </a:custGeom>
              <a:ln w="3175">
                <a:solidFill>
                  <a:srgbClr val="5454A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4" name="object 97">
                <a:extLst>
                  <a:ext uri="{FF2B5EF4-FFF2-40B4-BE49-F238E27FC236}">
                    <a16:creationId xmlns:a16="http://schemas.microsoft.com/office/drawing/2014/main" id="{F3559DEE-936C-48B2-A3B7-2279D9749030}"/>
                  </a:ext>
                </a:extLst>
              </p:cNvPr>
              <p:cNvSpPr/>
              <p:nvPr/>
            </p:nvSpPr>
            <p:spPr>
              <a:xfrm>
                <a:off x="495300" y="120700"/>
                <a:ext cx="0" cy="516890"/>
              </a:xfrm>
              <a:custGeom>
                <a:avLst/>
                <a:gdLst/>
                <a:ahLst/>
                <a:cxnLst/>
                <a:rect l="l" t="t" r="r" b="b"/>
                <a:pathLst>
                  <a:path h="516890">
                    <a:moveTo>
                      <a:pt x="0" y="0"/>
                    </a:moveTo>
                    <a:lnTo>
                      <a:pt x="0" y="516483"/>
                    </a:lnTo>
                  </a:path>
                </a:pathLst>
              </a:custGeom>
              <a:ln w="3175">
                <a:solidFill>
                  <a:srgbClr val="5454A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5" name="object 98">
                <a:extLst>
                  <a:ext uri="{FF2B5EF4-FFF2-40B4-BE49-F238E27FC236}">
                    <a16:creationId xmlns:a16="http://schemas.microsoft.com/office/drawing/2014/main" id="{B27A0EC7-4E9B-4D72-A37D-03D57F50705D}"/>
                  </a:ext>
                </a:extLst>
              </p:cNvPr>
              <p:cNvSpPr/>
              <p:nvPr/>
            </p:nvSpPr>
            <p:spPr>
              <a:xfrm>
                <a:off x="496493" y="120700"/>
                <a:ext cx="0" cy="516890"/>
              </a:xfrm>
              <a:custGeom>
                <a:avLst/>
                <a:gdLst/>
                <a:ahLst/>
                <a:cxnLst/>
                <a:rect l="l" t="t" r="r" b="b"/>
                <a:pathLst>
                  <a:path h="516890">
                    <a:moveTo>
                      <a:pt x="0" y="0"/>
                    </a:moveTo>
                    <a:lnTo>
                      <a:pt x="0" y="516483"/>
                    </a:lnTo>
                  </a:path>
                </a:pathLst>
              </a:custGeom>
              <a:ln w="3175">
                <a:solidFill>
                  <a:srgbClr val="5656A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6" name="object 99">
                <a:extLst>
                  <a:ext uri="{FF2B5EF4-FFF2-40B4-BE49-F238E27FC236}">
                    <a16:creationId xmlns:a16="http://schemas.microsoft.com/office/drawing/2014/main" id="{6340DE6E-62F8-4878-B623-C5D3068F10CF}"/>
                  </a:ext>
                </a:extLst>
              </p:cNvPr>
              <p:cNvSpPr/>
              <p:nvPr/>
            </p:nvSpPr>
            <p:spPr>
              <a:xfrm>
                <a:off x="497687" y="120700"/>
                <a:ext cx="0" cy="516890"/>
              </a:xfrm>
              <a:custGeom>
                <a:avLst/>
                <a:gdLst/>
                <a:ahLst/>
                <a:cxnLst/>
                <a:rect l="l" t="t" r="r" b="b"/>
                <a:pathLst>
                  <a:path h="516890">
                    <a:moveTo>
                      <a:pt x="0" y="0"/>
                    </a:moveTo>
                    <a:lnTo>
                      <a:pt x="0" y="516483"/>
                    </a:lnTo>
                  </a:path>
                </a:pathLst>
              </a:custGeom>
              <a:ln w="3175">
                <a:solidFill>
                  <a:srgbClr val="5656A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7" name="object 100">
                <a:extLst>
                  <a:ext uri="{FF2B5EF4-FFF2-40B4-BE49-F238E27FC236}">
                    <a16:creationId xmlns:a16="http://schemas.microsoft.com/office/drawing/2014/main" id="{AAEC7570-8399-48EB-816A-FBFB8105E21A}"/>
                  </a:ext>
                </a:extLst>
              </p:cNvPr>
              <p:cNvSpPr/>
              <p:nvPr/>
            </p:nvSpPr>
            <p:spPr>
              <a:xfrm>
                <a:off x="498817" y="120700"/>
                <a:ext cx="0" cy="516890"/>
              </a:xfrm>
              <a:custGeom>
                <a:avLst/>
                <a:gdLst/>
                <a:ahLst/>
                <a:cxnLst/>
                <a:rect l="l" t="t" r="r" b="b"/>
                <a:pathLst>
                  <a:path h="516890">
                    <a:moveTo>
                      <a:pt x="0" y="0"/>
                    </a:moveTo>
                    <a:lnTo>
                      <a:pt x="0" y="516483"/>
                    </a:lnTo>
                  </a:path>
                </a:pathLst>
              </a:custGeom>
              <a:ln w="3175">
                <a:solidFill>
                  <a:srgbClr val="5656A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8" name="object 101">
                <a:extLst>
                  <a:ext uri="{FF2B5EF4-FFF2-40B4-BE49-F238E27FC236}">
                    <a16:creationId xmlns:a16="http://schemas.microsoft.com/office/drawing/2014/main" id="{87F6B696-19EA-42A5-BCAF-B78408ABD017}"/>
                  </a:ext>
                </a:extLst>
              </p:cNvPr>
              <p:cNvSpPr/>
              <p:nvPr/>
            </p:nvSpPr>
            <p:spPr>
              <a:xfrm>
                <a:off x="500011" y="120700"/>
                <a:ext cx="0" cy="516890"/>
              </a:xfrm>
              <a:custGeom>
                <a:avLst/>
                <a:gdLst/>
                <a:ahLst/>
                <a:cxnLst/>
                <a:rect l="l" t="t" r="r" b="b"/>
                <a:pathLst>
                  <a:path h="516890">
                    <a:moveTo>
                      <a:pt x="0" y="0"/>
                    </a:moveTo>
                    <a:lnTo>
                      <a:pt x="0" y="516483"/>
                    </a:lnTo>
                  </a:path>
                </a:pathLst>
              </a:custGeom>
              <a:ln w="3175">
                <a:solidFill>
                  <a:srgbClr val="5656A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9" name="object 102">
                <a:extLst>
                  <a:ext uri="{FF2B5EF4-FFF2-40B4-BE49-F238E27FC236}">
                    <a16:creationId xmlns:a16="http://schemas.microsoft.com/office/drawing/2014/main" id="{19BD85C8-697B-4392-A95D-992CD92F0E96}"/>
                  </a:ext>
                </a:extLst>
              </p:cNvPr>
              <p:cNvSpPr/>
              <p:nvPr/>
            </p:nvSpPr>
            <p:spPr>
              <a:xfrm>
                <a:off x="501205" y="120700"/>
                <a:ext cx="0" cy="516890"/>
              </a:xfrm>
              <a:custGeom>
                <a:avLst/>
                <a:gdLst/>
                <a:ahLst/>
                <a:cxnLst/>
                <a:rect l="l" t="t" r="r" b="b"/>
                <a:pathLst>
                  <a:path h="516890">
                    <a:moveTo>
                      <a:pt x="0" y="0"/>
                    </a:moveTo>
                    <a:lnTo>
                      <a:pt x="0" y="516483"/>
                    </a:lnTo>
                  </a:path>
                </a:pathLst>
              </a:custGeom>
              <a:ln w="3175">
                <a:solidFill>
                  <a:srgbClr val="5757A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10" name="object 103">
                <a:extLst>
                  <a:ext uri="{FF2B5EF4-FFF2-40B4-BE49-F238E27FC236}">
                    <a16:creationId xmlns:a16="http://schemas.microsoft.com/office/drawing/2014/main" id="{9D6B6244-AC0B-4CC0-B334-3759D99E192E}"/>
                  </a:ext>
                </a:extLst>
              </p:cNvPr>
              <p:cNvSpPr/>
              <p:nvPr/>
            </p:nvSpPr>
            <p:spPr>
              <a:xfrm>
                <a:off x="502399" y="120700"/>
                <a:ext cx="0" cy="516890"/>
              </a:xfrm>
              <a:custGeom>
                <a:avLst/>
                <a:gdLst/>
                <a:ahLst/>
                <a:cxnLst/>
                <a:rect l="l" t="t" r="r" b="b"/>
                <a:pathLst>
                  <a:path h="516890">
                    <a:moveTo>
                      <a:pt x="0" y="0"/>
                    </a:moveTo>
                    <a:lnTo>
                      <a:pt x="0" y="516483"/>
                    </a:lnTo>
                  </a:path>
                </a:pathLst>
              </a:custGeom>
              <a:ln w="3175">
                <a:solidFill>
                  <a:srgbClr val="5757A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11" name="object 104">
                <a:extLst>
                  <a:ext uri="{FF2B5EF4-FFF2-40B4-BE49-F238E27FC236}">
                    <a16:creationId xmlns:a16="http://schemas.microsoft.com/office/drawing/2014/main" id="{6953169F-3926-4AC9-9124-80047BA1CB37}"/>
                  </a:ext>
                </a:extLst>
              </p:cNvPr>
              <p:cNvSpPr/>
              <p:nvPr/>
            </p:nvSpPr>
            <p:spPr>
              <a:xfrm>
                <a:off x="503580" y="120700"/>
                <a:ext cx="0" cy="516890"/>
              </a:xfrm>
              <a:custGeom>
                <a:avLst/>
                <a:gdLst/>
                <a:ahLst/>
                <a:cxnLst/>
                <a:rect l="l" t="t" r="r" b="b"/>
                <a:pathLst>
                  <a:path h="516890">
                    <a:moveTo>
                      <a:pt x="0" y="0"/>
                    </a:moveTo>
                    <a:lnTo>
                      <a:pt x="0" y="516483"/>
                    </a:lnTo>
                  </a:path>
                </a:pathLst>
              </a:custGeom>
              <a:ln w="3175">
                <a:solidFill>
                  <a:srgbClr val="5959A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12" name="object 105">
                <a:extLst>
                  <a:ext uri="{FF2B5EF4-FFF2-40B4-BE49-F238E27FC236}">
                    <a16:creationId xmlns:a16="http://schemas.microsoft.com/office/drawing/2014/main" id="{D5A7A57B-9673-40CA-A3F8-BF5175FF0748}"/>
                  </a:ext>
                </a:extLst>
              </p:cNvPr>
              <p:cNvSpPr/>
              <p:nvPr/>
            </p:nvSpPr>
            <p:spPr>
              <a:xfrm>
                <a:off x="504774" y="120700"/>
                <a:ext cx="0" cy="516890"/>
              </a:xfrm>
              <a:custGeom>
                <a:avLst/>
                <a:gdLst/>
                <a:ahLst/>
                <a:cxnLst/>
                <a:rect l="l" t="t" r="r" b="b"/>
                <a:pathLst>
                  <a:path h="516890">
                    <a:moveTo>
                      <a:pt x="0" y="0"/>
                    </a:moveTo>
                    <a:lnTo>
                      <a:pt x="0" y="516483"/>
                    </a:lnTo>
                  </a:path>
                </a:pathLst>
              </a:custGeom>
              <a:ln w="3175">
                <a:solidFill>
                  <a:srgbClr val="5959A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13" name="object 106">
                <a:extLst>
                  <a:ext uri="{FF2B5EF4-FFF2-40B4-BE49-F238E27FC236}">
                    <a16:creationId xmlns:a16="http://schemas.microsoft.com/office/drawing/2014/main" id="{E6E6AD61-B7D0-43E9-906E-DD82373EA0EB}"/>
                  </a:ext>
                </a:extLst>
              </p:cNvPr>
              <p:cNvSpPr/>
              <p:nvPr/>
            </p:nvSpPr>
            <p:spPr>
              <a:xfrm>
                <a:off x="505968" y="120700"/>
                <a:ext cx="0" cy="516890"/>
              </a:xfrm>
              <a:custGeom>
                <a:avLst/>
                <a:gdLst/>
                <a:ahLst/>
                <a:cxnLst/>
                <a:rect l="l" t="t" r="r" b="b"/>
                <a:pathLst>
                  <a:path h="516890">
                    <a:moveTo>
                      <a:pt x="0" y="0"/>
                    </a:moveTo>
                    <a:lnTo>
                      <a:pt x="0" y="516483"/>
                    </a:lnTo>
                  </a:path>
                </a:pathLst>
              </a:custGeom>
              <a:ln w="3175">
                <a:solidFill>
                  <a:srgbClr val="5959A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14" name="object 107">
                <a:extLst>
                  <a:ext uri="{FF2B5EF4-FFF2-40B4-BE49-F238E27FC236}">
                    <a16:creationId xmlns:a16="http://schemas.microsoft.com/office/drawing/2014/main" id="{83553AE4-A16A-4A13-8C4C-41851C00FEB8}"/>
                  </a:ext>
                </a:extLst>
              </p:cNvPr>
              <p:cNvSpPr/>
              <p:nvPr/>
            </p:nvSpPr>
            <p:spPr>
              <a:xfrm>
                <a:off x="507161" y="120700"/>
                <a:ext cx="0" cy="516890"/>
              </a:xfrm>
              <a:custGeom>
                <a:avLst/>
                <a:gdLst/>
                <a:ahLst/>
                <a:cxnLst/>
                <a:rect l="l" t="t" r="r" b="b"/>
                <a:pathLst>
                  <a:path h="516890">
                    <a:moveTo>
                      <a:pt x="0" y="0"/>
                    </a:moveTo>
                    <a:lnTo>
                      <a:pt x="0" y="516483"/>
                    </a:lnTo>
                  </a:path>
                </a:pathLst>
              </a:custGeom>
              <a:ln w="3175">
                <a:solidFill>
                  <a:srgbClr val="5959A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15" name="object 108">
                <a:extLst>
                  <a:ext uri="{FF2B5EF4-FFF2-40B4-BE49-F238E27FC236}">
                    <a16:creationId xmlns:a16="http://schemas.microsoft.com/office/drawing/2014/main" id="{965615E4-B56F-4C3D-AD46-BB84CC53B9B3}"/>
                  </a:ext>
                </a:extLst>
              </p:cNvPr>
              <p:cNvSpPr/>
              <p:nvPr/>
            </p:nvSpPr>
            <p:spPr>
              <a:xfrm>
                <a:off x="508342" y="120700"/>
                <a:ext cx="0" cy="516890"/>
              </a:xfrm>
              <a:custGeom>
                <a:avLst/>
                <a:gdLst/>
                <a:ahLst/>
                <a:cxnLst/>
                <a:rect l="l" t="t" r="r" b="b"/>
                <a:pathLst>
                  <a:path h="516890">
                    <a:moveTo>
                      <a:pt x="0" y="0"/>
                    </a:moveTo>
                    <a:lnTo>
                      <a:pt x="0" y="516483"/>
                    </a:lnTo>
                  </a:path>
                </a:pathLst>
              </a:custGeom>
              <a:ln w="3175">
                <a:solidFill>
                  <a:srgbClr val="5B5BA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16" name="object 109">
                <a:extLst>
                  <a:ext uri="{FF2B5EF4-FFF2-40B4-BE49-F238E27FC236}">
                    <a16:creationId xmlns:a16="http://schemas.microsoft.com/office/drawing/2014/main" id="{AC011FF1-93FA-4C34-9B68-0299FC83C7C7}"/>
                  </a:ext>
                </a:extLst>
              </p:cNvPr>
              <p:cNvSpPr/>
              <p:nvPr/>
            </p:nvSpPr>
            <p:spPr>
              <a:xfrm>
                <a:off x="509485" y="120700"/>
                <a:ext cx="0" cy="516890"/>
              </a:xfrm>
              <a:custGeom>
                <a:avLst/>
                <a:gdLst/>
                <a:ahLst/>
                <a:cxnLst/>
                <a:rect l="l" t="t" r="r" b="b"/>
                <a:pathLst>
                  <a:path h="516890">
                    <a:moveTo>
                      <a:pt x="0" y="0"/>
                    </a:moveTo>
                    <a:lnTo>
                      <a:pt x="0" y="516483"/>
                    </a:lnTo>
                  </a:path>
                </a:pathLst>
              </a:custGeom>
              <a:ln w="3175">
                <a:solidFill>
                  <a:srgbClr val="5B5BA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17" name="object 110">
                <a:extLst>
                  <a:ext uri="{FF2B5EF4-FFF2-40B4-BE49-F238E27FC236}">
                    <a16:creationId xmlns:a16="http://schemas.microsoft.com/office/drawing/2014/main" id="{E6B09179-2487-4DC0-A6BD-E4F55E8940CA}"/>
                  </a:ext>
                </a:extLst>
              </p:cNvPr>
              <p:cNvSpPr/>
              <p:nvPr/>
            </p:nvSpPr>
            <p:spPr>
              <a:xfrm>
                <a:off x="510679" y="120700"/>
                <a:ext cx="0" cy="516890"/>
              </a:xfrm>
              <a:custGeom>
                <a:avLst/>
                <a:gdLst/>
                <a:ahLst/>
                <a:cxnLst/>
                <a:rect l="l" t="t" r="r" b="b"/>
                <a:pathLst>
                  <a:path h="516890">
                    <a:moveTo>
                      <a:pt x="0" y="0"/>
                    </a:moveTo>
                    <a:lnTo>
                      <a:pt x="0" y="516483"/>
                    </a:lnTo>
                  </a:path>
                </a:pathLst>
              </a:custGeom>
              <a:ln w="3175">
                <a:solidFill>
                  <a:srgbClr val="5B5BA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18" name="object 111">
                <a:extLst>
                  <a:ext uri="{FF2B5EF4-FFF2-40B4-BE49-F238E27FC236}">
                    <a16:creationId xmlns:a16="http://schemas.microsoft.com/office/drawing/2014/main" id="{7DF3C422-7679-4EA5-BC15-EB293A87AFCB}"/>
                  </a:ext>
                </a:extLst>
              </p:cNvPr>
              <p:cNvSpPr/>
              <p:nvPr/>
            </p:nvSpPr>
            <p:spPr>
              <a:xfrm>
                <a:off x="511873" y="120700"/>
                <a:ext cx="0" cy="516890"/>
              </a:xfrm>
              <a:custGeom>
                <a:avLst/>
                <a:gdLst/>
                <a:ahLst/>
                <a:cxnLst/>
                <a:rect l="l" t="t" r="r" b="b"/>
                <a:pathLst>
                  <a:path h="516890">
                    <a:moveTo>
                      <a:pt x="0" y="0"/>
                    </a:moveTo>
                    <a:lnTo>
                      <a:pt x="0" y="516483"/>
                    </a:lnTo>
                  </a:path>
                </a:pathLst>
              </a:custGeom>
              <a:ln w="3175">
                <a:solidFill>
                  <a:srgbClr val="5B5BA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19" name="object 112">
                <a:extLst>
                  <a:ext uri="{FF2B5EF4-FFF2-40B4-BE49-F238E27FC236}">
                    <a16:creationId xmlns:a16="http://schemas.microsoft.com/office/drawing/2014/main" id="{39BA6A86-6A5C-44C0-A498-6EEDA84C773E}"/>
                  </a:ext>
                </a:extLst>
              </p:cNvPr>
              <p:cNvSpPr/>
              <p:nvPr/>
            </p:nvSpPr>
            <p:spPr>
              <a:xfrm>
                <a:off x="513067" y="120700"/>
                <a:ext cx="0" cy="516890"/>
              </a:xfrm>
              <a:custGeom>
                <a:avLst/>
                <a:gdLst/>
                <a:ahLst/>
                <a:cxnLst/>
                <a:rect l="l" t="t" r="r" b="b"/>
                <a:pathLst>
                  <a:path h="516890">
                    <a:moveTo>
                      <a:pt x="0" y="0"/>
                    </a:moveTo>
                    <a:lnTo>
                      <a:pt x="0" y="516483"/>
                    </a:lnTo>
                  </a:path>
                </a:pathLst>
              </a:custGeom>
              <a:ln w="3175">
                <a:solidFill>
                  <a:srgbClr val="5D5DA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20" name="object 113">
                <a:extLst>
                  <a:ext uri="{FF2B5EF4-FFF2-40B4-BE49-F238E27FC236}">
                    <a16:creationId xmlns:a16="http://schemas.microsoft.com/office/drawing/2014/main" id="{FD4F0BF0-AE0D-4A19-8FE2-4BA1E27D3148}"/>
                  </a:ext>
                </a:extLst>
              </p:cNvPr>
              <p:cNvSpPr/>
              <p:nvPr/>
            </p:nvSpPr>
            <p:spPr>
              <a:xfrm>
                <a:off x="514248" y="120700"/>
                <a:ext cx="0" cy="516890"/>
              </a:xfrm>
              <a:custGeom>
                <a:avLst/>
                <a:gdLst/>
                <a:ahLst/>
                <a:cxnLst/>
                <a:rect l="l" t="t" r="r" b="b"/>
                <a:pathLst>
                  <a:path h="516890">
                    <a:moveTo>
                      <a:pt x="0" y="0"/>
                    </a:moveTo>
                    <a:lnTo>
                      <a:pt x="0" y="516483"/>
                    </a:lnTo>
                  </a:path>
                </a:pathLst>
              </a:custGeom>
              <a:ln w="3175">
                <a:solidFill>
                  <a:srgbClr val="5D5DA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21" name="object 114">
                <a:extLst>
                  <a:ext uri="{FF2B5EF4-FFF2-40B4-BE49-F238E27FC236}">
                    <a16:creationId xmlns:a16="http://schemas.microsoft.com/office/drawing/2014/main" id="{457589A7-4598-47C3-9367-114B9678CEC6}"/>
                  </a:ext>
                </a:extLst>
              </p:cNvPr>
              <p:cNvSpPr/>
              <p:nvPr/>
            </p:nvSpPr>
            <p:spPr>
              <a:xfrm>
                <a:off x="515442" y="120700"/>
                <a:ext cx="0" cy="516890"/>
              </a:xfrm>
              <a:custGeom>
                <a:avLst/>
                <a:gdLst/>
                <a:ahLst/>
                <a:cxnLst/>
                <a:rect l="l" t="t" r="r" b="b"/>
                <a:pathLst>
                  <a:path h="516890">
                    <a:moveTo>
                      <a:pt x="0" y="0"/>
                    </a:moveTo>
                    <a:lnTo>
                      <a:pt x="0" y="516483"/>
                    </a:lnTo>
                  </a:path>
                </a:pathLst>
              </a:custGeom>
              <a:ln w="3175">
                <a:solidFill>
                  <a:srgbClr val="5D5DA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22" name="object 115">
                <a:extLst>
                  <a:ext uri="{FF2B5EF4-FFF2-40B4-BE49-F238E27FC236}">
                    <a16:creationId xmlns:a16="http://schemas.microsoft.com/office/drawing/2014/main" id="{3BB6DC1E-A63A-4C55-9109-8FBDF6B6B260}"/>
                  </a:ext>
                </a:extLst>
              </p:cNvPr>
              <p:cNvSpPr/>
              <p:nvPr/>
            </p:nvSpPr>
            <p:spPr>
              <a:xfrm>
                <a:off x="516636" y="120700"/>
                <a:ext cx="0" cy="516890"/>
              </a:xfrm>
              <a:custGeom>
                <a:avLst/>
                <a:gdLst/>
                <a:ahLst/>
                <a:cxnLst/>
                <a:rect l="l" t="t" r="r" b="b"/>
                <a:pathLst>
                  <a:path h="516890">
                    <a:moveTo>
                      <a:pt x="0" y="0"/>
                    </a:moveTo>
                    <a:lnTo>
                      <a:pt x="0" y="516483"/>
                    </a:lnTo>
                  </a:path>
                </a:pathLst>
              </a:custGeom>
              <a:ln w="3175">
                <a:solidFill>
                  <a:srgbClr val="5D5DA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23" name="object 116">
                <a:extLst>
                  <a:ext uri="{FF2B5EF4-FFF2-40B4-BE49-F238E27FC236}">
                    <a16:creationId xmlns:a16="http://schemas.microsoft.com/office/drawing/2014/main" id="{F1B8D4D9-BFB4-430A-B485-E89CAAC03ECA}"/>
                  </a:ext>
                </a:extLst>
              </p:cNvPr>
              <p:cNvSpPr/>
              <p:nvPr/>
            </p:nvSpPr>
            <p:spPr>
              <a:xfrm>
                <a:off x="517829" y="120700"/>
                <a:ext cx="0" cy="516890"/>
              </a:xfrm>
              <a:custGeom>
                <a:avLst/>
                <a:gdLst/>
                <a:ahLst/>
                <a:cxnLst/>
                <a:rect l="l" t="t" r="r" b="b"/>
                <a:pathLst>
                  <a:path h="516890">
                    <a:moveTo>
                      <a:pt x="0" y="0"/>
                    </a:moveTo>
                    <a:lnTo>
                      <a:pt x="0" y="516483"/>
                    </a:lnTo>
                  </a:path>
                </a:pathLst>
              </a:custGeom>
              <a:ln w="3175">
                <a:solidFill>
                  <a:srgbClr val="5E5EA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24" name="object 117">
                <a:extLst>
                  <a:ext uri="{FF2B5EF4-FFF2-40B4-BE49-F238E27FC236}">
                    <a16:creationId xmlns:a16="http://schemas.microsoft.com/office/drawing/2014/main" id="{C40CA61D-2669-422A-AA49-8B18E6E66A71}"/>
                  </a:ext>
                </a:extLst>
              </p:cNvPr>
              <p:cNvSpPr/>
              <p:nvPr/>
            </p:nvSpPr>
            <p:spPr>
              <a:xfrm>
                <a:off x="519010" y="120700"/>
                <a:ext cx="0" cy="516890"/>
              </a:xfrm>
              <a:custGeom>
                <a:avLst/>
                <a:gdLst/>
                <a:ahLst/>
                <a:cxnLst/>
                <a:rect l="l" t="t" r="r" b="b"/>
                <a:pathLst>
                  <a:path h="516890">
                    <a:moveTo>
                      <a:pt x="0" y="0"/>
                    </a:moveTo>
                    <a:lnTo>
                      <a:pt x="0" y="516483"/>
                    </a:lnTo>
                  </a:path>
                </a:pathLst>
              </a:custGeom>
              <a:ln w="3175">
                <a:solidFill>
                  <a:srgbClr val="5E5EA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25" name="object 118">
                <a:extLst>
                  <a:ext uri="{FF2B5EF4-FFF2-40B4-BE49-F238E27FC236}">
                    <a16:creationId xmlns:a16="http://schemas.microsoft.com/office/drawing/2014/main" id="{FD16302C-D4D8-47F2-8443-2630E79FF0D4}"/>
                  </a:ext>
                </a:extLst>
              </p:cNvPr>
              <p:cNvSpPr/>
              <p:nvPr/>
            </p:nvSpPr>
            <p:spPr>
              <a:xfrm>
                <a:off x="520153" y="120700"/>
                <a:ext cx="0" cy="516890"/>
              </a:xfrm>
              <a:custGeom>
                <a:avLst/>
                <a:gdLst/>
                <a:ahLst/>
                <a:cxnLst/>
                <a:rect l="l" t="t" r="r" b="b"/>
                <a:pathLst>
                  <a:path h="516890">
                    <a:moveTo>
                      <a:pt x="0" y="0"/>
                    </a:moveTo>
                    <a:lnTo>
                      <a:pt x="0" y="516483"/>
                    </a:lnTo>
                  </a:path>
                </a:pathLst>
              </a:custGeom>
              <a:ln w="3175">
                <a:solidFill>
                  <a:srgbClr val="6060A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26" name="object 119">
                <a:extLst>
                  <a:ext uri="{FF2B5EF4-FFF2-40B4-BE49-F238E27FC236}">
                    <a16:creationId xmlns:a16="http://schemas.microsoft.com/office/drawing/2014/main" id="{5B35061D-19B1-401C-A3BC-73E1B6102415}"/>
                  </a:ext>
                </a:extLst>
              </p:cNvPr>
              <p:cNvSpPr/>
              <p:nvPr/>
            </p:nvSpPr>
            <p:spPr>
              <a:xfrm>
                <a:off x="521347" y="120700"/>
                <a:ext cx="0" cy="516890"/>
              </a:xfrm>
              <a:custGeom>
                <a:avLst/>
                <a:gdLst/>
                <a:ahLst/>
                <a:cxnLst/>
                <a:rect l="l" t="t" r="r" b="b"/>
                <a:pathLst>
                  <a:path h="516890">
                    <a:moveTo>
                      <a:pt x="0" y="0"/>
                    </a:moveTo>
                    <a:lnTo>
                      <a:pt x="0" y="516483"/>
                    </a:lnTo>
                  </a:path>
                </a:pathLst>
              </a:custGeom>
              <a:ln w="3175">
                <a:solidFill>
                  <a:srgbClr val="6060A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27" name="object 120">
                <a:extLst>
                  <a:ext uri="{FF2B5EF4-FFF2-40B4-BE49-F238E27FC236}">
                    <a16:creationId xmlns:a16="http://schemas.microsoft.com/office/drawing/2014/main" id="{CEDD6C5F-BE43-489A-B953-00AA15E023EF}"/>
                  </a:ext>
                </a:extLst>
              </p:cNvPr>
              <p:cNvSpPr/>
              <p:nvPr/>
            </p:nvSpPr>
            <p:spPr>
              <a:xfrm>
                <a:off x="522541" y="120700"/>
                <a:ext cx="0" cy="516890"/>
              </a:xfrm>
              <a:custGeom>
                <a:avLst/>
                <a:gdLst/>
                <a:ahLst/>
                <a:cxnLst/>
                <a:rect l="l" t="t" r="r" b="b"/>
                <a:pathLst>
                  <a:path h="516890">
                    <a:moveTo>
                      <a:pt x="0" y="0"/>
                    </a:moveTo>
                    <a:lnTo>
                      <a:pt x="0" y="516483"/>
                    </a:lnTo>
                  </a:path>
                </a:pathLst>
              </a:custGeom>
              <a:ln w="3175">
                <a:solidFill>
                  <a:srgbClr val="6060A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28" name="object 121">
                <a:extLst>
                  <a:ext uri="{FF2B5EF4-FFF2-40B4-BE49-F238E27FC236}">
                    <a16:creationId xmlns:a16="http://schemas.microsoft.com/office/drawing/2014/main" id="{C125D3F7-90A4-481C-9D47-3C0B62498C5C}"/>
                  </a:ext>
                </a:extLst>
              </p:cNvPr>
              <p:cNvSpPr/>
              <p:nvPr/>
            </p:nvSpPr>
            <p:spPr>
              <a:xfrm>
                <a:off x="523722" y="120700"/>
                <a:ext cx="0" cy="516890"/>
              </a:xfrm>
              <a:custGeom>
                <a:avLst/>
                <a:gdLst/>
                <a:ahLst/>
                <a:cxnLst/>
                <a:rect l="l" t="t" r="r" b="b"/>
                <a:pathLst>
                  <a:path h="516890">
                    <a:moveTo>
                      <a:pt x="0" y="0"/>
                    </a:moveTo>
                    <a:lnTo>
                      <a:pt x="0" y="516483"/>
                    </a:lnTo>
                  </a:path>
                </a:pathLst>
              </a:custGeom>
              <a:ln w="3175">
                <a:solidFill>
                  <a:srgbClr val="6060A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29" name="object 122">
                <a:extLst>
                  <a:ext uri="{FF2B5EF4-FFF2-40B4-BE49-F238E27FC236}">
                    <a16:creationId xmlns:a16="http://schemas.microsoft.com/office/drawing/2014/main" id="{18F08B40-ABB7-48F0-A04F-A924BFA2CD6B}"/>
                  </a:ext>
                </a:extLst>
              </p:cNvPr>
              <p:cNvSpPr/>
              <p:nvPr/>
            </p:nvSpPr>
            <p:spPr>
              <a:xfrm>
                <a:off x="524916" y="120700"/>
                <a:ext cx="0" cy="516890"/>
              </a:xfrm>
              <a:custGeom>
                <a:avLst/>
                <a:gdLst/>
                <a:ahLst/>
                <a:cxnLst/>
                <a:rect l="l" t="t" r="r" b="b"/>
                <a:pathLst>
                  <a:path h="516890">
                    <a:moveTo>
                      <a:pt x="0" y="0"/>
                    </a:moveTo>
                    <a:lnTo>
                      <a:pt x="0" y="516483"/>
                    </a:lnTo>
                  </a:path>
                </a:pathLst>
              </a:custGeom>
              <a:ln w="3175">
                <a:solidFill>
                  <a:srgbClr val="6262A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30" name="object 123">
                <a:extLst>
                  <a:ext uri="{FF2B5EF4-FFF2-40B4-BE49-F238E27FC236}">
                    <a16:creationId xmlns:a16="http://schemas.microsoft.com/office/drawing/2014/main" id="{1EF3851A-708B-416E-894C-2561F4E5A1EE}"/>
                  </a:ext>
                </a:extLst>
              </p:cNvPr>
              <p:cNvSpPr/>
              <p:nvPr/>
            </p:nvSpPr>
            <p:spPr>
              <a:xfrm>
                <a:off x="526110" y="120700"/>
                <a:ext cx="0" cy="516890"/>
              </a:xfrm>
              <a:custGeom>
                <a:avLst/>
                <a:gdLst/>
                <a:ahLst/>
                <a:cxnLst/>
                <a:rect l="l" t="t" r="r" b="b"/>
                <a:pathLst>
                  <a:path h="516890">
                    <a:moveTo>
                      <a:pt x="0" y="0"/>
                    </a:moveTo>
                    <a:lnTo>
                      <a:pt x="0" y="516483"/>
                    </a:lnTo>
                  </a:path>
                </a:pathLst>
              </a:custGeom>
              <a:ln w="3175">
                <a:solidFill>
                  <a:srgbClr val="6262B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31" name="object 124">
                <a:extLst>
                  <a:ext uri="{FF2B5EF4-FFF2-40B4-BE49-F238E27FC236}">
                    <a16:creationId xmlns:a16="http://schemas.microsoft.com/office/drawing/2014/main" id="{215D6989-ECED-49D7-935B-AF77EB690E13}"/>
                  </a:ext>
                </a:extLst>
              </p:cNvPr>
              <p:cNvSpPr/>
              <p:nvPr/>
            </p:nvSpPr>
            <p:spPr>
              <a:xfrm>
                <a:off x="527304" y="120700"/>
                <a:ext cx="0" cy="516890"/>
              </a:xfrm>
              <a:custGeom>
                <a:avLst/>
                <a:gdLst/>
                <a:ahLst/>
                <a:cxnLst/>
                <a:rect l="l" t="t" r="r" b="b"/>
                <a:pathLst>
                  <a:path h="516890">
                    <a:moveTo>
                      <a:pt x="0" y="0"/>
                    </a:moveTo>
                    <a:lnTo>
                      <a:pt x="0" y="516483"/>
                    </a:lnTo>
                  </a:path>
                </a:pathLst>
              </a:custGeom>
              <a:ln w="3175">
                <a:solidFill>
                  <a:srgbClr val="6262B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32" name="object 125">
                <a:extLst>
                  <a:ext uri="{FF2B5EF4-FFF2-40B4-BE49-F238E27FC236}">
                    <a16:creationId xmlns:a16="http://schemas.microsoft.com/office/drawing/2014/main" id="{1E1FFF55-23A2-41D2-B944-44F895393EEF}"/>
                  </a:ext>
                </a:extLst>
              </p:cNvPr>
              <p:cNvSpPr/>
              <p:nvPr/>
            </p:nvSpPr>
            <p:spPr>
              <a:xfrm>
                <a:off x="528485" y="120700"/>
                <a:ext cx="0" cy="516890"/>
              </a:xfrm>
              <a:custGeom>
                <a:avLst/>
                <a:gdLst/>
                <a:ahLst/>
                <a:cxnLst/>
                <a:rect l="l" t="t" r="r" b="b"/>
                <a:pathLst>
                  <a:path h="516890">
                    <a:moveTo>
                      <a:pt x="0" y="0"/>
                    </a:moveTo>
                    <a:lnTo>
                      <a:pt x="0" y="516483"/>
                    </a:lnTo>
                  </a:path>
                </a:pathLst>
              </a:custGeom>
              <a:ln w="3175">
                <a:solidFill>
                  <a:srgbClr val="6262B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33" name="object 126">
                <a:extLst>
                  <a:ext uri="{FF2B5EF4-FFF2-40B4-BE49-F238E27FC236}">
                    <a16:creationId xmlns:a16="http://schemas.microsoft.com/office/drawing/2014/main" id="{06E37DDA-D690-41A9-AA2F-76780F910ACC}"/>
                  </a:ext>
                </a:extLst>
              </p:cNvPr>
              <p:cNvSpPr/>
              <p:nvPr/>
            </p:nvSpPr>
            <p:spPr>
              <a:xfrm>
                <a:off x="529678" y="120700"/>
                <a:ext cx="0" cy="516890"/>
              </a:xfrm>
              <a:custGeom>
                <a:avLst/>
                <a:gdLst/>
                <a:ahLst/>
                <a:cxnLst/>
                <a:rect l="l" t="t" r="r" b="b"/>
                <a:pathLst>
                  <a:path h="516890">
                    <a:moveTo>
                      <a:pt x="0" y="0"/>
                    </a:moveTo>
                    <a:lnTo>
                      <a:pt x="0" y="516483"/>
                    </a:lnTo>
                  </a:path>
                </a:pathLst>
              </a:custGeom>
              <a:ln w="3175">
                <a:solidFill>
                  <a:srgbClr val="6464B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34" name="object 127">
                <a:extLst>
                  <a:ext uri="{FF2B5EF4-FFF2-40B4-BE49-F238E27FC236}">
                    <a16:creationId xmlns:a16="http://schemas.microsoft.com/office/drawing/2014/main" id="{F82BAA7F-67B3-4A59-99F4-B925EC8CDBCC}"/>
                  </a:ext>
                </a:extLst>
              </p:cNvPr>
              <p:cNvSpPr/>
              <p:nvPr/>
            </p:nvSpPr>
            <p:spPr>
              <a:xfrm>
                <a:off x="530821" y="120700"/>
                <a:ext cx="0" cy="516890"/>
              </a:xfrm>
              <a:custGeom>
                <a:avLst/>
                <a:gdLst/>
                <a:ahLst/>
                <a:cxnLst/>
                <a:rect l="l" t="t" r="r" b="b"/>
                <a:pathLst>
                  <a:path h="516890">
                    <a:moveTo>
                      <a:pt x="0" y="0"/>
                    </a:moveTo>
                    <a:lnTo>
                      <a:pt x="0" y="516483"/>
                    </a:lnTo>
                  </a:path>
                </a:pathLst>
              </a:custGeom>
              <a:ln w="3175">
                <a:solidFill>
                  <a:srgbClr val="6464B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35" name="object 128">
                <a:extLst>
                  <a:ext uri="{FF2B5EF4-FFF2-40B4-BE49-F238E27FC236}">
                    <a16:creationId xmlns:a16="http://schemas.microsoft.com/office/drawing/2014/main" id="{65847A9F-2F52-4561-AA9F-165A4ED7BAD4}"/>
                  </a:ext>
                </a:extLst>
              </p:cNvPr>
              <p:cNvSpPr/>
              <p:nvPr/>
            </p:nvSpPr>
            <p:spPr>
              <a:xfrm>
                <a:off x="532015" y="120700"/>
                <a:ext cx="0" cy="516890"/>
              </a:xfrm>
              <a:custGeom>
                <a:avLst/>
                <a:gdLst/>
                <a:ahLst/>
                <a:cxnLst/>
                <a:rect l="l" t="t" r="r" b="b"/>
                <a:pathLst>
                  <a:path h="516890">
                    <a:moveTo>
                      <a:pt x="0" y="0"/>
                    </a:moveTo>
                    <a:lnTo>
                      <a:pt x="0" y="516483"/>
                    </a:lnTo>
                  </a:path>
                </a:pathLst>
              </a:custGeom>
              <a:ln w="3175">
                <a:solidFill>
                  <a:srgbClr val="6464B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36" name="object 129">
                <a:extLst>
                  <a:ext uri="{FF2B5EF4-FFF2-40B4-BE49-F238E27FC236}">
                    <a16:creationId xmlns:a16="http://schemas.microsoft.com/office/drawing/2014/main" id="{83A1A763-D931-4A55-936E-65D3708299D9}"/>
                  </a:ext>
                </a:extLst>
              </p:cNvPr>
              <p:cNvSpPr/>
              <p:nvPr/>
            </p:nvSpPr>
            <p:spPr>
              <a:xfrm>
                <a:off x="533209" y="120700"/>
                <a:ext cx="0" cy="516890"/>
              </a:xfrm>
              <a:custGeom>
                <a:avLst/>
                <a:gdLst/>
                <a:ahLst/>
                <a:cxnLst/>
                <a:rect l="l" t="t" r="r" b="b"/>
                <a:pathLst>
                  <a:path h="516890">
                    <a:moveTo>
                      <a:pt x="0" y="0"/>
                    </a:moveTo>
                    <a:lnTo>
                      <a:pt x="0" y="516483"/>
                    </a:lnTo>
                  </a:path>
                </a:pathLst>
              </a:custGeom>
              <a:ln w="3175">
                <a:solidFill>
                  <a:srgbClr val="6464B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37" name="object 130">
                <a:extLst>
                  <a:ext uri="{FF2B5EF4-FFF2-40B4-BE49-F238E27FC236}">
                    <a16:creationId xmlns:a16="http://schemas.microsoft.com/office/drawing/2014/main" id="{1022C5C0-E179-4ED9-9146-81786AECF751}"/>
                  </a:ext>
                </a:extLst>
              </p:cNvPr>
              <p:cNvSpPr/>
              <p:nvPr/>
            </p:nvSpPr>
            <p:spPr>
              <a:xfrm>
                <a:off x="534390" y="120700"/>
                <a:ext cx="0" cy="516890"/>
              </a:xfrm>
              <a:custGeom>
                <a:avLst/>
                <a:gdLst/>
                <a:ahLst/>
                <a:cxnLst/>
                <a:rect l="l" t="t" r="r" b="b"/>
                <a:pathLst>
                  <a:path h="516890">
                    <a:moveTo>
                      <a:pt x="0" y="0"/>
                    </a:moveTo>
                    <a:lnTo>
                      <a:pt x="0" y="516483"/>
                    </a:lnTo>
                  </a:path>
                </a:pathLst>
              </a:custGeom>
              <a:ln w="3175">
                <a:solidFill>
                  <a:srgbClr val="6666B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38" name="object 131">
                <a:extLst>
                  <a:ext uri="{FF2B5EF4-FFF2-40B4-BE49-F238E27FC236}">
                    <a16:creationId xmlns:a16="http://schemas.microsoft.com/office/drawing/2014/main" id="{86A38D58-10B6-408E-9051-258B46A55446}"/>
                  </a:ext>
                </a:extLst>
              </p:cNvPr>
              <p:cNvSpPr/>
              <p:nvPr/>
            </p:nvSpPr>
            <p:spPr>
              <a:xfrm>
                <a:off x="535584" y="120700"/>
                <a:ext cx="0" cy="516890"/>
              </a:xfrm>
              <a:custGeom>
                <a:avLst/>
                <a:gdLst/>
                <a:ahLst/>
                <a:cxnLst/>
                <a:rect l="l" t="t" r="r" b="b"/>
                <a:pathLst>
                  <a:path h="516890">
                    <a:moveTo>
                      <a:pt x="0" y="0"/>
                    </a:moveTo>
                    <a:lnTo>
                      <a:pt x="0" y="516483"/>
                    </a:lnTo>
                  </a:path>
                </a:pathLst>
              </a:custGeom>
              <a:ln w="3175">
                <a:solidFill>
                  <a:srgbClr val="6666B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39" name="object 132">
                <a:extLst>
                  <a:ext uri="{FF2B5EF4-FFF2-40B4-BE49-F238E27FC236}">
                    <a16:creationId xmlns:a16="http://schemas.microsoft.com/office/drawing/2014/main" id="{E4A5BCE2-D4BD-4BC8-996A-1C18F4D0C0E1}"/>
                  </a:ext>
                </a:extLst>
              </p:cNvPr>
              <p:cNvSpPr/>
              <p:nvPr/>
            </p:nvSpPr>
            <p:spPr>
              <a:xfrm>
                <a:off x="536778" y="120700"/>
                <a:ext cx="0" cy="516890"/>
              </a:xfrm>
              <a:custGeom>
                <a:avLst/>
                <a:gdLst/>
                <a:ahLst/>
                <a:cxnLst/>
                <a:rect l="l" t="t" r="r" b="b"/>
                <a:pathLst>
                  <a:path h="516890">
                    <a:moveTo>
                      <a:pt x="0" y="0"/>
                    </a:moveTo>
                    <a:lnTo>
                      <a:pt x="0" y="516483"/>
                    </a:lnTo>
                  </a:path>
                </a:pathLst>
              </a:custGeom>
              <a:ln w="3175">
                <a:solidFill>
                  <a:srgbClr val="6767B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40" name="object 133">
                <a:extLst>
                  <a:ext uri="{FF2B5EF4-FFF2-40B4-BE49-F238E27FC236}">
                    <a16:creationId xmlns:a16="http://schemas.microsoft.com/office/drawing/2014/main" id="{184938AA-0905-4372-AE33-B0FCF4434FFA}"/>
                  </a:ext>
                </a:extLst>
              </p:cNvPr>
              <p:cNvSpPr/>
              <p:nvPr/>
            </p:nvSpPr>
            <p:spPr>
              <a:xfrm>
                <a:off x="537972" y="120700"/>
                <a:ext cx="0" cy="516890"/>
              </a:xfrm>
              <a:custGeom>
                <a:avLst/>
                <a:gdLst/>
                <a:ahLst/>
                <a:cxnLst/>
                <a:rect l="l" t="t" r="r" b="b"/>
                <a:pathLst>
                  <a:path h="516890">
                    <a:moveTo>
                      <a:pt x="0" y="0"/>
                    </a:moveTo>
                    <a:lnTo>
                      <a:pt x="0" y="516483"/>
                    </a:lnTo>
                  </a:path>
                </a:pathLst>
              </a:custGeom>
              <a:ln w="3175">
                <a:solidFill>
                  <a:srgbClr val="6767B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41" name="object 134">
                <a:extLst>
                  <a:ext uri="{FF2B5EF4-FFF2-40B4-BE49-F238E27FC236}">
                    <a16:creationId xmlns:a16="http://schemas.microsoft.com/office/drawing/2014/main" id="{73F9390D-03B4-4E94-BDE4-5C61CD6037C7}"/>
                  </a:ext>
                </a:extLst>
              </p:cNvPr>
              <p:cNvSpPr/>
              <p:nvPr/>
            </p:nvSpPr>
            <p:spPr>
              <a:xfrm>
                <a:off x="539153" y="120700"/>
                <a:ext cx="0" cy="516890"/>
              </a:xfrm>
              <a:custGeom>
                <a:avLst/>
                <a:gdLst/>
                <a:ahLst/>
                <a:cxnLst/>
                <a:rect l="l" t="t" r="r" b="b"/>
                <a:pathLst>
                  <a:path h="516890">
                    <a:moveTo>
                      <a:pt x="0" y="0"/>
                    </a:moveTo>
                    <a:lnTo>
                      <a:pt x="0" y="516483"/>
                    </a:lnTo>
                  </a:path>
                </a:pathLst>
              </a:custGeom>
              <a:ln w="3175">
                <a:solidFill>
                  <a:srgbClr val="6767B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42" name="object 135">
                <a:extLst>
                  <a:ext uri="{FF2B5EF4-FFF2-40B4-BE49-F238E27FC236}">
                    <a16:creationId xmlns:a16="http://schemas.microsoft.com/office/drawing/2014/main" id="{A71270CA-72CB-48B2-8AE4-25CBFBE9ACDB}"/>
                  </a:ext>
                </a:extLst>
              </p:cNvPr>
              <p:cNvSpPr/>
              <p:nvPr/>
            </p:nvSpPr>
            <p:spPr>
              <a:xfrm>
                <a:off x="540346" y="120700"/>
                <a:ext cx="0" cy="516890"/>
              </a:xfrm>
              <a:custGeom>
                <a:avLst/>
                <a:gdLst/>
                <a:ahLst/>
                <a:cxnLst/>
                <a:rect l="l" t="t" r="r" b="b"/>
                <a:pathLst>
                  <a:path h="516890">
                    <a:moveTo>
                      <a:pt x="0" y="0"/>
                    </a:moveTo>
                    <a:lnTo>
                      <a:pt x="0" y="516483"/>
                    </a:lnTo>
                  </a:path>
                </a:pathLst>
              </a:custGeom>
              <a:ln w="3175">
                <a:solidFill>
                  <a:srgbClr val="6767B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43" name="object 136">
                <a:extLst>
                  <a:ext uri="{FF2B5EF4-FFF2-40B4-BE49-F238E27FC236}">
                    <a16:creationId xmlns:a16="http://schemas.microsoft.com/office/drawing/2014/main" id="{D68E0EBD-F8A3-4FB8-978C-C93E9B64D0B9}"/>
                  </a:ext>
                </a:extLst>
              </p:cNvPr>
              <p:cNvSpPr/>
              <p:nvPr/>
            </p:nvSpPr>
            <p:spPr>
              <a:xfrm>
                <a:off x="541489" y="120700"/>
                <a:ext cx="0" cy="516890"/>
              </a:xfrm>
              <a:custGeom>
                <a:avLst/>
                <a:gdLst/>
                <a:ahLst/>
                <a:cxnLst/>
                <a:rect l="l" t="t" r="r" b="b"/>
                <a:pathLst>
                  <a:path h="516890">
                    <a:moveTo>
                      <a:pt x="0" y="0"/>
                    </a:moveTo>
                    <a:lnTo>
                      <a:pt x="0" y="516483"/>
                    </a:lnTo>
                  </a:path>
                </a:pathLst>
              </a:custGeom>
              <a:ln w="3175">
                <a:solidFill>
                  <a:srgbClr val="6969B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44" name="object 137">
                <a:extLst>
                  <a:ext uri="{FF2B5EF4-FFF2-40B4-BE49-F238E27FC236}">
                    <a16:creationId xmlns:a16="http://schemas.microsoft.com/office/drawing/2014/main" id="{7AF854B4-BE15-496A-ACB3-427F65841005}"/>
                  </a:ext>
                </a:extLst>
              </p:cNvPr>
              <p:cNvSpPr/>
              <p:nvPr/>
            </p:nvSpPr>
            <p:spPr>
              <a:xfrm>
                <a:off x="542683" y="120700"/>
                <a:ext cx="0" cy="516890"/>
              </a:xfrm>
              <a:custGeom>
                <a:avLst/>
                <a:gdLst/>
                <a:ahLst/>
                <a:cxnLst/>
                <a:rect l="l" t="t" r="r" b="b"/>
                <a:pathLst>
                  <a:path h="516890">
                    <a:moveTo>
                      <a:pt x="0" y="0"/>
                    </a:moveTo>
                    <a:lnTo>
                      <a:pt x="0" y="516483"/>
                    </a:lnTo>
                  </a:path>
                </a:pathLst>
              </a:custGeom>
              <a:ln w="3175">
                <a:solidFill>
                  <a:srgbClr val="6969B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45" name="object 138">
                <a:extLst>
                  <a:ext uri="{FF2B5EF4-FFF2-40B4-BE49-F238E27FC236}">
                    <a16:creationId xmlns:a16="http://schemas.microsoft.com/office/drawing/2014/main" id="{8C22E145-DA30-40B7-84E3-5B9E4A6CFC89}"/>
                  </a:ext>
                </a:extLst>
              </p:cNvPr>
              <p:cNvSpPr/>
              <p:nvPr/>
            </p:nvSpPr>
            <p:spPr>
              <a:xfrm>
                <a:off x="543864" y="120700"/>
                <a:ext cx="0" cy="516890"/>
              </a:xfrm>
              <a:custGeom>
                <a:avLst/>
                <a:gdLst/>
                <a:ahLst/>
                <a:cxnLst/>
                <a:rect l="l" t="t" r="r" b="b"/>
                <a:pathLst>
                  <a:path h="516890">
                    <a:moveTo>
                      <a:pt x="0" y="0"/>
                    </a:moveTo>
                    <a:lnTo>
                      <a:pt x="0" y="516483"/>
                    </a:lnTo>
                  </a:path>
                </a:pathLst>
              </a:custGeom>
              <a:ln w="3175">
                <a:solidFill>
                  <a:srgbClr val="6969B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46" name="object 139">
                <a:extLst>
                  <a:ext uri="{FF2B5EF4-FFF2-40B4-BE49-F238E27FC236}">
                    <a16:creationId xmlns:a16="http://schemas.microsoft.com/office/drawing/2014/main" id="{BFD9F557-637C-47DD-9441-67BC8C6DF640}"/>
                  </a:ext>
                </a:extLst>
              </p:cNvPr>
              <p:cNvSpPr/>
              <p:nvPr/>
            </p:nvSpPr>
            <p:spPr>
              <a:xfrm>
                <a:off x="545058" y="120700"/>
                <a:ext cx="0" cy="516890"/>
              </a:xfrm>
              <a:custGeom>
                <a:avLst/>
                <a:gdLst/>
                <a:ahLst/>
                <a:cxnLst/>
                <a:rect l="l" t="t" r="r" b="b"/>
                <a:pathLst>
                  <a:path h="516890">
                    <a:moveTo>
                      <a:pt x="0" y="0"/>
                    </a:moveTo>
                    <a:lnTo>
                      <a:pt x="0" y="516483"/>
                    </a:lnTo>
                  </a:path>
                </a:pathLst>
              </a:custGeom>
              <a:ln w="3175">
                <a:solidFill>
                  <a:srgbClr val="6969B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47" name="object 140">
                <a:extLst>
                  <a:ext uri="{FF2B5EF4-FFF2-40B4-BE49-F238E27FC236}">
                    <a16:creationId xmlns:a16="http://schemas.microsoft.com/office/drawing/2014/main" id="{BCFAD99E-BF40-4157-B7B3-AD92D70082CA}"/>
                  </a:ext>
                </a:extLst>
              </p:cNvPr>
              <p:cNvSpPr/>
              <p:nvPr/>
            </p:nvSpPr>
            <p:spPr>
              <a:xfrm>
                <a:off x="546252" y="120700"/>
                <a:ext cx="0" cy="516890"/>
              </a:xfrm>
              <a:custGeom>
                <a:avLst/>
                <a:gdLst/>
                <a:ahLst/>
                <a:cxnLst/>
                <a:rect l="l" t="t" r="r" b="b"/>
                <a:pathLst>
                  <a:path h="516890">
                    <a:moveTo>
                      <a:pt x="0" y="0"/>
                    </a:moveTo>
                    <a:lnTo>
                      <a:pt x="0" y="516483"/>
                    </a:lnTo>
                  </a:path>
                </a:pathLst>
              </a:custGeom>
              <a:ln w="3175">
                <a:solidFill>
                  <a:srgbClr val="6B6BB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48" name="object 141">
                <a:extLst>
                  <a:ext uri="{FF2B5EF4-FFF2-40B4-BE49-F238E27FC236}">
                    <a16:creationId xmlns:a16="http://schemas.microsoft.com/office/drawing/2014/main" id="{9E28C702-8104-488A-970C-8BD3EB92CB70}"/>
                  </a:ext>
                </a:extLst>
              </p:cNvPr>
              <p:cNvSpPr/>
              <p:nvPr/>
            </p:nvSpPr>
            <p:spPr>
              <a:xfrm>
                <a:off x="547446" y="120700"/>
                <a:ext cx="0" cy="516890"/>
              </a:xfrm>
              <a:custGeom>
                <a:avLst/>
                <a:gdLst/>
                <a:ahLst/>
                <a:cxnLst/>
                <a:rect l="l" t="t" r="r" b="b"/>
                <a:pathLst>
                  <a:path h="516890">
                    <a:moveTo>
                      <a:pt x="0" y="0"/>
                    </a:moveTo>
                    <a:lnTo>
                      <a:pt x="0" y="516483"/>
                    </a:lnTo>
                  </a:path>
                </a:pathLst>
              </a:custGeom>
              <a:ln w="3175">
                <a:solidFill>
                  <a:srgbClr val="6B6BB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49" name="object 142">
                <a:extLst>
                  <a:ext uri="{FF2B5EF4-FFF2-40B4-BE49-F238E27FC236}">
                    <a16:creationId xmlns:a16="http://schemas.microsoft.com/office/drawing/2014/main" id="{EB0CF731-4A16-439F-A65C-B166E6E98DC1}"/>
                  </a:ext>
                </a:extLst>
              </p:cNvPr>
              <p:cNvSpPr/>
              <p:nvPr/>
            </p:nvSpPr>
            <p:spPr>
              <a:xfrm>
                <a:off x="548627" y="120700"/>
                <a:ext cx="0" cy="516890"/>
              </a:xfrm>
              <a:custGeom>
                <a:avLst/>
                <a:gdLst/>
                <a:ahLst/>
                <a:cxnLst/>
                <a:rect l="l" t="t" r="r" b="b"/>
                <a:pathLst>
                  <a:path h="516890">
                    <a:moveTo>
                      <a:pt x="0" y="0"/>
                    </a:moveTo>
                    <a:lnTo>
                      <a:pt x="0" y="516483"/>
                    </a:lnTo>
                  </a:path>
                </a:pathLst>
              </a:custGeom>
              <a:ln w="3175">
                <a:solidFill>
                  <a:srgbClr val="6B6BB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50" name="object 143">
                <a:extLst>
                  <a:ext uri="{FF2B5EF4-FFF2-40B4-BE49-F238E27FC236}">
                    <a16:creationId xmlns:a16="http://schemas.microsoft.com/office/drawing/2014/main" id="{8597694B-39E9-4900-9C3B-CA87B6BCD25E}"/>
                  </a:ext>
                </a:extLst>
              </p:cNvPr>
              <p:cNvSpPr/>
              <p:nvPr/>
            </p:nvSpPr>
            <p:spPr>
              <a:xfrm>
                <a:off x="549821" y="120700"/>
                <a:ext cx="0" cy="516890"/>
              </a:xfrm>
              <a:custGeom>
                <a:avLst/>
                <a:gdLst/>
                <a:ahLst/>
                <a:cxnLst/>
                <a:rect l="l" t="t" r="r" b="b"/>
                <a:pathLst>
                  <a:path h="516890">
                    <a:moveTo>
                      <a:pt x="0" y="0"/>
                    </a:moveTo>
                    <a:lnTo>
                      <a:pt x="0" y="516483"/>
                    </a:lnTo>
                  </a:path>
                </a:pathLst>
              </a:custGeom>
              <a:ln w="3175">
                <a:solidFill>
                  <a:srgbClr val="6B6BB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51" name="object 144">
                <a:extLst>
                  <a:ext uri="{FF2B5EF4-FFF2-40B4-BE49-F238E27FC236}">
                    <a16:creationId xmlns:a16="http://schemas.microsoft.com/office/drawing/2014/main" id="{0111AC6C-0120-468A-A8E1-40A437EEB123}"/>
                  </a:ext>
                </a:extLst>
              </p:cNvPr>
              <p:cNvSpPr/>
              <p:nvPr/>
            </p:nvSpPr>
            <p:spPr>
              <a:xfrm>
                <a:off x="551014" y="120700"/>
                <a:ext cx="0" cy="516890"/>
              </a:xfrm>
              <a:custGeom>
                <a:avLst/>
                <a:gdLst/>
                <a:ahLst/>
                <a:cxnLst/>
                <a:rect l="l" t="t" r="r" b="b"/>
                <a:pathLst>
                  <a:path h="516890">
                    <a:moveTo>
                      <a:pt x="0" y="0"/>
                    </a:moveTo>
                    <a:lnTo>
                      <a:pt x="0" y="516483"/>
                    </a:lnTo>
                  </a:path>
                </a:pathLst>
              </a:custGeom>
              <a:ln w="3175">
                <a:solidFill>
                  <a:srgbClr val="6D6DB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52" name="object 145">
                <a:extLst>
                  <a:ext uri="{FF2B5EF4-FFF2-40B4-BE49-F238E27FC236}">
                    <a16:creationId xmlns:a16="http://schemas.microsoft.com/office/drawing/2014/main" id="{256612C2-B0F9-4288-A20E-2902DA1B97FF}"/>
                  </a:ext>
                </a:extLst>
              </p:cNvPr>
              <p:cNvSpPr/>
              <p:nvPr/>
            </p:nvSpPr>
            <p:spPr>
              <a:xfrm>
                <a:off x="552157" y="120700"/>
                <a:ext cx="0" cy="516890"/>
              </a:xfrm>
              <a:custGeom>
                <a:avLst/>
                <a:gdLst/>
                <a:ahLst/>
                <a:cxnLst/>
                <a:rect l="l" t="t" r="r" b="b"/>
                <a:pathLst>
                  <a:path h="516890">
                    <a:moveTo>
                      <a:pt x="0" y="0"/>
                    </a:moveTo>
                    <a:lnTo>
                      <a:pt x="0" y="516483"/>
                    </a:lnTo>
                  </a:path>
                </a:pathLst>
              </a:custGeom>
              <a:ln w="3175">
                <a:solidFill>
                  <a:srgbClr val="6D6DB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53" name="object 146">
                <a:extLst>
                  <a:ext uri="{FF2B5EF4-FFF2-40B4-BE49-F238E27FC236}">
                    <a16:creationId xmlns:a16="http://schemas.microsoft.com/office/drawing/2014/main" id="{176CF379-5CB4-4097-87CF-78B179AC2602}"/>
                  </a:ext>
                </a:extLst>
              </p:cNvPr>
              <p:cNvSpPr/>
              <p:nvPr/>
            </p:nvSpPr>
            <p:spPr>
              <a:xfrm>
                <a:off x="553338" y="120700"/>
                <a:ext cx="0" cy="516890"/>
              </a:xfrm>
              <a:custGeom>
                <a:avLst/>
                <a:gdLst/>
                <a:ahLst/>
                <a:cxnLst/>
                <a:rect l="l" t="t" r="r" b="b"/>
                <a:pathLst>
                  <a:path h="516890">
                    <a:moveTo>
                      <a:pt x="0" y="0"/>
                    </a:moveTo>
                    <a:lnTo>
                      <a:pt x="0" y="516483"/>
                    </a:lnTo>
                  </a:path>
                </a:pathLst>
              </a:custGeom>
              <a:ln w="3175">
                <a:solidFill>
                  <a:srgbClr val="6E6EB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54" name="object 147">
                <a:extLst>
                  <a:ext uri="{FF2B5EF4-FFF2-40B4-BE49-F238E27FC236}">
                    <a16:creationId xmlns:a16="http://schemas.microsoft.com/office/drawing/2014/main" id="{E25503D5-26E9-420F-8FB8-51613BB5651E}"/>
                  </a:ext>
                </a:extLst>
              </p:cNvPr>
              <p:cNvSpPr/>
              <p:nvPr/>
            </p:nvSpPr>
            <p:spPr>
              <a:xfrm>
                <a:off x="554532" y="120700"/>
                <a:ext cx="0" cy="516890"/>
              </a:xfrm>
              <a:custGeom>
                <a:avLst/>
                <a:gdLst/>
                <a:ahLst/>
                <a:cxnLst/>
                <a:rect l="l" t="t" r="r" b="b"/>
                <a:pathLst>
                  <a:path h="516890">
                    <a:moveTo>
                      <a:pt x="0" y="0"/>
                    </a:moveTo>
                    <a:lnTo>
                      <a:pt x="0" y="516483"/>
                    </a:lnTo>
                  </a:path>
                </a:pathLst>
              </a:custGeom>
              <a:ln w="3175">
                <a:solidFill>
                  <a:srgbClr val="6E6EB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55" name="object 148">
                <a:extLst>
                  <a:ext uri="{FF2B5EF4-FFF2-40B4-BE49-F238E27FC236}">
                    <a16:creationId xmlns:a16="http://schemas.microsoft.com/office/drawing/2014/main" id="{A21C9E33-B33F-423B-8456-742633876F2C}"/>
                  </a:ext>
                </a:extLst>
              </p:cNvPr>
              <p:cNvSpPr/>
              <p:nvPr/>
            </p:nvSpPr>
            <p:spPr>
              <a:xfrm>
                <a:off x="555726" y="120700"/>
                <a:ext cx="0" cy="516890"/>
              </a:xfrm>
              <a:custGeom>
                <a:avLst/>
                <a:gdLst/>
                <a:ahLst/>
                <a:cxnLst/>
                <a:rect l="l" t="t" r="r" b="b"/>
                <a:pathLst>
                  <a:path h="516890">
                    <a:moveTo>
                      <a:pt x="0" y="0"/>
                    </a:moveTo>
                    <a:lnTo>
                      <a:pt x="0" y="516483"/>
                    </a:lnTo>
                  </a:path>
                </a:pathLst>
              </a:custGeom>
              <a:ln w="3175">
                <a:solidFill>
                  <a:srgbClr val="6E6EB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56" name="object 149">
                <a:extLst>
                  <a:ext uri="{FF2B5EF4-FFF2-40B4-BE49-F238E27FC236}">
                    <a16:creationId xmlns:a16="http://schemas.microsoft.com/office/drawing/2014/main" id="{D06F617F-C33E-41EA-86A9-A28C0B6A58F3}"/>
                  </a:ext>
                </a:extLst>
              </p:cNvPr>
              <p:cNvSpPr/>
              <p:nvPr/>
            </p:nvSpPr>
            <p:spPr>
              <a:xfrm>
                <a:off x="556920" y="120700"/>
                <a:ext cx="0" cy="516890"/>
              </a:xfrm>
              <a:custGeom>
                <a:avLst/>
                <a:gdLst/>
                <a:ahLst/>
                <a:cxnLst/>
                <a:rect l="l" t="t" r="r" b="b"/>
                <a:pathLst>
                  <a:path h="516890">
                    <a:moveTo>
                      <a:pt x="0" y="0"/>
                    </a:moveTo>
                    <a:lnTo>
                      <a:pt x="0" y="516483"/>
                    </a:lnTo>
                  </a:path>
                </a:pathLst>
              </a:custGeom>
              <a:ln w="3175">
                <a:solidFill>
                  <a:srgbClr val="6E6EB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57" name="object 150">
                <a:extLst>
                  <a:ext uri="{FF2B5EF4-FFF2-40B4-BE49-F238E27FC236}">
                    <a16:creationId xmlns:a16="http://schemas.microsoft.com/office/drawing/2014/main" id="{09482FCD-96D8-4D92-8C4D-C36499619A08}"/>
                  </a:ext>
                </a:extLst>
              </p:cNvPr>
              <p:cNvSpPr/>
              <p:nvPr/>
            </p:nvSpPr>
            <p:spPr>
              <a:xfrm>
                <a:off x="558101" y="120700"/>
                <a:ext cx="0" cy="516890"/>
              </a:xfrm>
              <a:custGeom>
                <a:avLst/>
                <a:gdLst/>
                <a:ahLst/>
                <a:cxnLst/>
                <a:rect l="l" t="t" r="r" b="b"/>
                <a:pathLst>
                  <a:path h="516890">
                    <a:moveTo>
                      <a:pt x="0" y="0"/>
                    </a:moveTo>
                    <a:lnTo>
                      <a:pt x="0" y="516483"/>
                    </a:lnTo>
                  </a:path>
                </a:pathLst>
              </a:custGeom>
              <a:ln w="3175">
                <a:solidFill>
                  <a:srgbClr val="7070B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58" name="object 151">
                <a:extLst>
                  <a:ext uri="{FF2B5EF4-FFF2-40B4-BE49-F238E27FC236}">
                    <a16:creationId xmlns:a16="http://schemas.microsoft.com/office/drawing/2014/main" id="{80392EB6-C9FF-4395-A683-46CFDA1A5019}"/>
                  </a:ext>
                </a:extLst>
              </p:cNvPr>
              <p:cNvSpPr/>
              <p:nvPr/>
            </p:nvSpPr>
            <p:spPr>
              <a:xfrm>
                <a:off x="559295" y="120700"/>
                <a:ext cx="0" cy="516890"/>
              </a:xfrm>
              <a:custGeom>
                <a:avLst/>
                <a:gdLst/>
                <a:ahLst/>
                <a:cxnLst/>
                <a:rect l="l" t="t" r="r" b="b"/>
                <a:pathLst>
                  <a:path h="516890">
                    <a:moveTo>
                      <a:pt x="0" y="0"/>
                    </a:moveTo>
                    <a:lnTo>
                      <a:pt x="0" y="516483"/>
                    </a:lnTo>
                  </a:path>
                </a:pathLst>
              </a:custGeom>
              <a:ln w="3175">
                <a:solidFill>
                  <a:srgbClr val="7070B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59" name="object 152">
                <a:extLst>
                  <a:ext uri="{FF2B5EF4-FFF2-40B4-BE49-F238E27FC236}">
                    <a16:creationId xmlns:a16="http://schemas.microsoft.com/office/drawing/2014/main" id="{6E48BDDF-86AE-4417-BD23-347AD849FF7C}"/>
                  </a:ext>
                </a:extLst>
              </p:cNvPr>
              <p:cNvSpPr/>
              <p:nvPr/>
            </p:nvSpPr>
            <p:spPr>
              <a:xfrm>
                <a:off x="560489" y="120700"/>
                <a:ext cx="0" cy="516890"/>
              </a:xfrm>
              <a:custGeom>
                <a:avLst/>
                <a:gdLst/>
                <a:ahLst/>
                <a:cxnLst/>
                <a:rect l="l" t="t" r="r" b="b"/>
                <a:pathLst>
                  <a:path h="516890">
                    <a:moveTo>
                      <a:pt x="0" y="0"/>
                    </a:moveTo>
                    <a:lnTo>
                      <a:pt x="0" y="516483"/>
                    </a:lnTo>
                  </a:path>
                </a:pathLst>
              </a:custGeom>
              <a:ln w="3175">
                <a:solidFill>
                  <a:srgbClr val="7070B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60" name="object 153">
                <a:extLst>
                  <a:ext uri="{FF2B5EF4-FFF2-40B4-BE49-F238E27FC236}">
                    <a16:creationId xmlns:a16="http://schemas.microsoft.com/office/drawing/2014/main" id="{CC2A25D5-4A2D-4307-A5A2-AC5E3BBEEAB9}"/>
                  </a:ext>
                </a:extLst>
              </p:cNvPr>
              <p:cNvSpPr/>
              <p:nvPr/>
            </p:nvSpPr>
            <p:spPr>
              <a:xfrm>
                <a:off x="561682" y="120700"/>
                <a:ext cx="0" cy="516890"/>
              </a:xfrm>
              <a:custGeom>
                <a:avLst/>
                <a:gdLst/>
                <a:ahLst/>
                <a:cxnLst/>
                <a:rect l="l" t="t" r="r" b="b"/>
                <a:pathLst>
                  <a:path h="516890">
                    <a:moveTo>
                      <a:pt x="0" y="0"/>
                    </a:moveTo>
                    <a:lnTo>
                      <a:pt x="0" y="516483"/>
                    </a:lnTo>
                  </a:path>
                </a:pathLst>
              </a:custGeom>
              <a:ln w="3175">
                <a:solidFill>
                  <a:srgbClr val="7070B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61" name="object 154">
                <a:extLst>
                  <a:ext uri="{FF2B5EF4-FFF2-40B4-BE49-F238E27FC236}">
                    <a16:creationId xmlns:a16="http://schemas.microsoft.com/office/drawing/2014/main" id="{6B3B0B1A-42EF-460F-9697-2798FEA211B8}"/>
                  </a:ext>
                </a:extLst>
              </p:cNvPr>
              <p:cNvSpPr/>
              <p:nvPr/>
            </p:nvSpPr>
            <p:spPr>
              <a:xfrm>
                <a:off x="562825" y="120700"/>
                <a:ext cx="0" cy="516890"/>
              </a:xfrm>
              <a:custGeom>
                <a:avLst/>
                <a:gdLst/>
                <a:ahLst/>
                <a:cxnLst/>
                <a:rect l="l" t="t" r="r" b="b"/>
                <a:pathLst>
                  <a:path h="516890">
                    <a:moveTo>
                      <a:pt x="0" y="0"/>
                    </a:moveTo>
                    <a:lnTo>
                      <a:pt x="0" y="516483"/>
                    </a:lnTo>
                  </a:path>
                </a:pathLst>
              </a:custGeom>
              <a:ln w="3175">
                <a:solidFill>
                  <a:srgbClr val="7272B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62" name="object 155">
                <a:extLst>
                  <a:ext uri="{FF2B5EF4-FFF2-40B4-BE49-F238E27FC236}">
                    <a16:creationId xmlns:a16="http://schemas.microsoft.com/office/drawing/2014/main" id="{19E64CDD-5B51-470A-AF1B-337F364A217A}"/>
                  </a:ext>
                </a:extLst>
              </p:cNvPr>
              <p:cNvSpPr/>
              <p:nvPr/>
            </p:nvSpPr>
            <p:spPr>
              <a:xfrm>
                <a:off x="564006" y="120700"/>
                <a:ext cx="0" cy="516890"/>
              </a:xfrm>
              <a:custGeom>
                <a:avLst/>
                <a:gdLst/>
                <a:ahLst/>
                <a:cxnLst/>
                <a:rect l="l" t="t" r="r" b="b"/>
                <a:pathLst>
                  <a:path h="516890">
                    <a:moveTo>
                      <a:pt x="0" y="0"/>
                    </a:moveTo>
                    <a:lnTo>
                      <a:pt x="0" y="516483"/>
                    </a:lnTo>
                  </a:path>
                </a:pathLst>
              </a:custGeom>
              <a:ln w="3175">
                <a:solidFill>
                  <a:srgbClr val="7272B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63" name="object 156">
                <a:extLst>
                  <a:ext uri="{FF2B5EF4-FFF2-40B4-BE49-F238E27FC236}">
                    <a16:creationId xmlns:a16="http://schemas.microsoft.com/office/drawing/2014/main" id="{177FDA9F-86B1-4FA4-B916-15694940C667}"/>
                  </a:ext>
                </a:extLst>
              </p:cNvPr>
              <p:cNvSpPr/>
              <p:nvPr/>
            </p:nvSpPr>
            <p:spPr>
              <a:xfrm>
                <a:off x="565200" y="120700"/>
                <a:ext cx="0" cy="516890"/>
              </a:xfrm>
              <a:custGeom>
                <a:avLst/>
                <a:gdLst/>
                <a:ahLst/>
                <a:cxnLst/>
                <a:rect l="l" t="t" r="r" b="b"/>
                <a:pathLst>
                  <a:path h="516890">
                    <a:moveTo>
                      <a:pt x="0" y="0"/>
                    </a:moveTo>
                    <a:lnTo>
                      <a:pt x="0" y="516483"/>
                    </a:lnTo>
                  </a:path>
                </a:pathLst>
              </a:custGeom>
              <a:ln w="3175">
                <a:solidFill>
                  <a:srgbClr val="7272B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64" name="object 157">
                <a:extLst>
                  <a:ext uri="{FF2B5EF4-FFF2-40B4-BE49-F238E27FC236}">
                    <a16:creationId xmlns:a16="http://schemas.microsoft.com/office/drawing/2014/main" id="{9E939C0F-5387-47C7-B603-BDCDD29E0D4B}"/>
                  </a:ext>
                </a:extLst>
              </p:cNvPr>
              <p:cNvSpPr/>
              <p:nvPr/>
            </p:nvSpPr>
            <p:spPr>
              <a:xfrm>
                <a:off x="566394" y="120700"/>
                <a:ext cx="0" cy="516890"/>
              </a:xfrm>
              <a:custGeom>
                <a:avLst/>
                <a:gdLst/>
                <a:ahLst/>
                <a:cxnLst/>
                <a:rect l="l" t="t" r="r" b="b"/>
                <a:pathLst>
                  <a:path h="516890">
                    <a:moveTo>
                      <a:pt x="0" y="0"/>
                    </a:moveTo>
                    <a:lnTo>
                      <a:pt x="0" y="516483"/>
                    </a:lnTo>
                  </a:path>
                </a:pathLst>
              </a:custGeom>
              <a:ln w="3175">
                <a:solidFill>
                  <a:srgbClr val="7272B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65" name="object 158">
                <a:extLst>
                  <a:ext uri="{FF2B5EF4-FFF2-40B4-BE49-F238E27FC236}">
                    <a16:creationId xmlns:a16="http://schemas.microsoft.com/office/drawing/2014/main" id="{1B7C0419-0ACF-416D-A277-B569DADA7D5C}"/>
                  </a:ext>
                </a:extLst>
              </p:cNvPr>
              <p:cNvSpPr/>
              <p:nvPr/>
            </p:nvSpPr>
            <p:spPr>
              <a:xfrm>
                <a:off x="567588" y="120700"/>
                <a:ext cx="0" cy="516890"/>
              </a:xfrm>
              <a:custGeom>
                <a:avLst/>
                <a:gdLst/>
                <a:ahLst/>
                <a:cxnLst/>
                <a:rect l="l" t="t" r="r" b="b"/>
                <a:pathLst>
                  <a:path h="516890">
                    <a:moveTo>
                      <a:pt x="0" y="0"/>
                    </a:moveTo>
                    <a:lnTo>
                      <a:pt x="0" y="516483"/>
                    </a:lnTo>
                  </a:path>
                </a:pathLst>
              </a:custGeom>
              <a:ln w="3175">
                <a:solidFill>
                  <a:srgbClr val="7474B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66" name="object 159">
                <a:extLst>
                  <a:ext uri="{FF2B5EF4-FFF2-40B4-BE49-F238E27FC236}">
                    <a16:creationId xmlns:a16="http://schemas.microsoft.com/office/drawing/2014/main" id="{8A4DB463-3FB8-4F42-B38A-1645137C04E1}"/>
                  </a:ext>
                </a:extLst>
              </p:cNvPr>
              <p:cNvSpPr/>
              <p:nvPr/>
            </p:nvSpPr>
            <p:spPr>
              <a:xfrm>
                <a:off x="568769" y="120700"/>
                <a:ext cx="0" cy="516890"/>
              </a:xfrm>
              <a:custGeom>
                <a:avLst/>
                <a:gdLst/>
                <a:ahLst/>
                <a:cxnLst/>
                <a:rect l="l" t="t" r="r" b="b"/>
                <a:pathLst>
                  <a:path h="516890">
                    <a:moveTo>
                      <a:pt x="0" y="0"/>
                    </a:moveTo>
                    <a:lnTo>
                      <a:pt x="0" y="516483"/>
                    </a:lnTo>
                  </a:path>
                </a:pathLst>
              </a:custGeom>
              <a:ln w="3175">
                <a:solidFill>
                  <a:srgbClr val="7474B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67" name="object 160">
                <a:extLst>
                  <a:ext uri="{FF2B5EF4-FFF2-40B4-BE49-F238E27FC236}">
                    <a16:creationId xmlns:a16="http://schemas.microsoft.com/office/drawing/2014/main" id="{3CA94B98-1A7A-465F-8D6B-30A49CC10FA3}"/>
                  </a:ext>
                </a:extLst>
              </p:cNvPr>
              <p:cNvSpPr/>
              <p:nvPr/>
            </p:nvSpPr>
            <p:spPr>
              <a:xfrm>
                <a:off x="569963" y="120700"/>
                <a:ext cx="0" cy="516890"/>
              </a:xfrm>
              <a:custGeom>
                <a:avLst/>
                <a:gdLst/>
                <a:ahLst/>
                <a:cxnLst/>
                <a:rect l="l" t="t" r="r" b="b"/>
                <a:pathLst>
                  <a:path h="516890">
                    <a:moveTo>
                      <a:pt x="0" y="0"/>
                    </a:moveTo>
                    <a:lnTo>
                      <a:pt x="0" y="516483"/>
                    </a:lnTo>
                  </a:path>
                </a:pathLst>
              </a:custGeom>
              <a:ln w="3175">
                <a:solidFill>
                  <a:srgbClr val="7575B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68" name="object 161">
                <a:extLst>
                  <a:ext uri="{FF2B5EF4-FFF2-40B4-BE49-F238E27FC236}">
                    <a16:creationId xmlns:a16="http://schemas.microsoft.com/office/drawing/2014/main" id="{FE788473-F58F-413D-8FAA-26E994F26E67}"/>
                  </a:ext>
                </a:extLst>
              </p:cNvPr>
              <p:cNvSpPr/>
              <p:nvPr/>
            </p:nvSpPr>
            <p:spPr>
              <a:xfrm>
                <a:off x="571157" y="120700"/>
                <a:ext cx="0" cy="516890"/>
              </a:xfrm>
              <a:custGeom>
                <a:avLst/>
                <a:gdLst/>
                <a:ahLst/>
                <a:cxnLst/>
                <a:rect l="l" t="t" r="r" b="b"/>
                <a:pathLst>
                  <a:path h="516890">
                    <a:moveTo>
                      <a:pt x="0" y="0"/>
                    </a:moveTo>
                    <a:lnTo>
                      <a:pt x="0" y="516483"/>
                    </a:lnTo>
                  </a:path>
                </a:pathLst>
              </a:custGeom>
              <a:ln w="3175">
                <a:solidFill>
                  <a:srgbClr val="7575B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69" name="object 162">
                <a:extLst>
                  <a:ext uri="{FF2B5EF4-FFF2-40B4-BE49-F238E27FC236}">
                    <a16:creationId xmlns:a16="http://schemas.microsoft.com/office/drawing/2014/main" id="{07054F3C-F908-47AE-AEBB-FBAE0727666A}"/>
                  </a:ext>
                </a:extLst>
              </p:cNvPr>
              <p:cNvSpPr/>
              <p:nvPr/>
            </p:nvSpPr>
            <p:spPr>
              <a:xfrm>
                <a:off x="572350" y="120700"/>
                <a:ext cx="0" cy="516890"/>
              </a:xfrm>
              <a:custGeom>
                <a:avLst/>
                <a:gdLst/>
                <a:ahLst/>
                <a:cxnLst/>
                <a:rect l="l" t="t" r="r" b="b"/>
                <a:pathLst>
                  <a:path h="516890">
                    <a:moveTo>
                      <a:pt x="0" y="0"/>
                    </a:moveTo>
                    <a:lnTo>
                      <a:pt x="0" y="516483"/>
                    </a:lnTo>
                  </a:path>
                </a:pathLst>
              </a:custGeom>
              <a:ln w="3175">
                <a:solidFill>
                  <a:srgbClr val="7575B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70" name="object 163">
                <a:extLst>
                  <a:ext uri="{FF2B5EF4-FFF2-40B4-BE49-F238E27FC236}">
                    <a16:creationId xmlns:a16="http://schemas.microsoft.com/office/drawing/2014/main" id="{21433FE0-5AF5-4B88-889C-9E8D62B6065D}"/>
                  </a:ext>
                </a:extLst>
              </p:cNvPr>
              <p:cNvSpPr/>
              <p:nvPr/>
            </p:nvSpPr>
            <p:spPr>
              <a:xfrm>
                <a:off x="573481" y="120700"/>
                <a:ext cx="0" cy="516890"/>
              </a:xfrm>
              <a:custGeom>
                <a:avLst/>
                <a:gdLst/>
                <a:ahLst/>
                <a:cxnLst/>
                <a:rect l="l" t="t" r="r" b="b"/>
                <a:pathLst>
                  <a:path h="516890">
                    <a:moveTo>
                      <a:pt x="0" y="0"/>
                    </a:moveTo>
                    <a:lnTo>
                      <a:pt x="0" y="516483"/>
                    </a:lnTo>
                  </a:path>
                </a:pathLst>
              </a:custGeom>
              <a:ln w="3175">
                <a:solidFill>
                  <a:srgbClr val="7575B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71" name="object 164">
                <a:extLst>
                  <a:ext uri="{FF2B5EF4-FFF2-40B4-BE49-F238E27FC236}">
                    <a16:creationId xmlns:a16="http://schemas.microsoft.com/office/drawing/2014/main" id="{7FEEEACE-F178-4489-8EA3-7B11CA16260D}"/>
                  </a:ext>
                </a:extLst>
              </p:cNvPr>
              <p:cNvSpPr/>
              <p:nvPr/>
            </p:nvSpPr>
            <p:spPr>
              <a:xfrm>
                <a:off x="574675" y="120700"/>
                <a:ext cx="0" cy="516890"/>
              </a:xfrm>
              <a:custGeom>
                <a:avLst/>
                <a:gdLst/>
                <a:ahLst/>
                <a:cxnLst/>
                <a:rect l="l" t="t" r="r" b="b"/>
                <a:pathLst>
                  <a:path h="516890">
                    <a:moveTo>
                      <a:pt x="0" y="0"/>
                    </a:moveTo>
                    <a:lnTo>
                      <a:pt x="0" y="516483"/>
                    </a:lnTo>
                  </a:path>
                </a:pathLst>
              </a:custGeom>
              <a:ln w="3175">
                <a:solidFill>
                  <a:srgbClr val="7777B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72" name="object 165">
                <a:extLst>
                  <a:ext uri="{FF2B5EF4-FFF2-40B4-BE49-F238E27FC236}">
                    <a16:creationId xmlns:a16="http://schemas.microsoft.com/office/drawing/2014/main" id="{BBB614AC-1D16-42E6-AD2C-89858BD2E6F2}"/>
                  </a:ext>
                </a:extLst>
              </p:cNvPr>
              <p:cNvSpPr/>
              <p:nvPr/>
            </p:nvSpPr>
            <p:spPr>
              <a:xfrm>
                <a:off x="575868" y="120700"/>
                <a:ext cx="0" cy="516890"/>
              </a:xfrm>
              <a:custGeom>
                <a:avLst/>
                <a:gdLst/>
                <a:ahLst/>
                <a:cxnLst/>
                <a:rect l="l" t="t" r="r" b="b"/>
                <a:pathLst>
                  <a:path h="516890">
                    <a:moveTo>
                      <a:pt x="0" y="0"/>
                    </a:moveTo>
                    <a:lnTo>
                      <a:pt x="0" y="516483"/>
                    </a:lnTo>
                  </a:path>
                </a:pathLst>
              </a:custGeom>
              <a:ln w="3175">
                <a:solidFill>
                  <a:srgbClr val="7777B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73" name="object 166">
                <a:extLst>
                  <a:ext uri="{FF2B5EF4-FFF2-40B4-BE49-F238E27FC236}">
                    <a16:creationId xmlns:a16="http://schemas.microsoft.com/office/drawing/2014/main" id="{731CA8B0-D9C1-4C04-A741-06B2BB437737}"/>
                  </a:ext>
                </a:extLst>
              </p:cNvPr>
              <p:cNvSpPr/>
              <p:nvPr/>
            </p:nvSpPr>
            <p:spPr>
              <a:xfrm>
                <a:off x="577062" y="120700"/>
                <a:ext cx="0" cy="516890"/>
              </a:xfrm>
              <a:custGeom>
                <a:avLst/>
                <a:gdLst/>
                <a:ahLst/>
                <a:cxnLst/>
                <a:rect l="l" t="t" r="r" b="b"/>
                <a:pathLst>
                  <a:path h="516890">
                    <a:moveTo>
                      <a:pt x="0" y="0"/>
                    </a:moveTo>
                    <a:lnTo>
                      <a:pt x="0" y="516483"/>
                    </a:lnTo>
                  </a:path>
                </a:pathLst>
              </a:custGeom>
              <a:ln w="3175">
                <a:solidFill>
                  <a:srgbClr val="7777B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74" name="object 167">
                <a:extLst>
                  <a:ext uri="{FF2B5EF4-FFF2-40B4-BE49-F238E27FC236}">
                    <a16:creationId xmlns:a16="http://schemas.microsoft.com/office/drawing/2014/main" id="{5B5C0EAD-424A-44BB-9065-E00BBEA2689B}"/>
                  </a:ext>
                </a:extLst>
              </p:cNvPr>
              <p:cNvSpPr/>
              <p:nvPr/>
            </p:nvSpPr>
            <p:spPr>
              <a:xfrm>
                <a:off x="578243" y="120700"/>
                <a:ext cx="0" cy="516890"/>
              </a:xfrm>
              <a:custGeom>
                <a:avLst/>
                <a:gdLst/>
                <a:ahLst/>
                <a:cxnLst/>
                <a:rect l="l" t="t" r="r" b="b"/>
                <a:pathLst>
                  <a:path h="516890">
                    <a:moveTo>
                      <a:pt x="0" y="0"/>
                    </a:moveTo>
                    <a:lnTo>
                      <a:pt x="0" y="516483"/>
                    </a:lnTo>
                  </a:path>
                </a:pathLst>
              </a:custGeom>
              <a:ln w="3175">
                <a:solidFill>
                  <a:srgbClr val="7777B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75" name="object 168">
                <a:extLst>
                  <a:ext uri="{FF2B5EF4-FFF2-40B4-BE49-F238E27FC236}">
                    <a16:creationId xmlns:a16="http://schemas.microsoft.com/office/drawing/2014/main" id="{B8034EE4-CDAE-449F-A9BE-FBFBD394793E}"/>
                  </a:ext>
                </a:extLst>
              </p:cNvPr>
              <p:cNvSpPr/>
              <p:nvPr/>
            </p:nvSpPr>
            <p:spPr>
              <a:xfrm>
                <a:off x="579437" y="120700"/>
                <a:ext cx="0" cy="516890"/>
              </a:xfrm>
              <a:custGeom>
                <a:avLst/>
                <a:gdLst/>
                <a:ahLst/>
                <a:cxnLst/>
                <a:rect l="l" t="t" r="r" b="b"/>
                <a:pathLst>
                  <a:path h="516890">
                    <a:moveTo>
                      <a:pt x="0" y="0"/>
                    </a:moveTo>
                    <a:lnTo>
                      <a:pt x="0" y="516483"/>
                    </a:lnTo>
                  </a:path>
                </a:pathLst>
              </a:custGeom>
              <a:ln w="3175">
                <a:solidFill>
                  <a:srgbClr val="7979B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76" name="object 169">
                <a:extLst>
                  <a:ext uri="{FF2B5EF4-FFF2-40B4-BE49-F238E27FC236}">
                    <a16:creationId xmlns:a16="http://schemas.microsoft.com/office/drawing/2014/main" id="{54FE5902-64D6-4B7C-964B-44A588E3FAEB}"/>
                  </a:ext>
                </a:extLst>
              </p:cNvPr>
              <p:cNvSpPr/>
              <p:nvPr/>
            </p:nvSpPr>
            <p:spPr>
              <a:xfrm>
                <a:off x="580631" y="120700"/>
                <a:ext cx="0" cy="516890"/>
              </a:xfrm>
              <a:custGeom>
                <a:avLst/>
                <a:gdLst/>
                <a:ahLst/>
                <a:cxnLst/>
                <a:rect l="l" t="t" r="r" b="b"/>
                <a:pathLst>
                  <a:path h="516890">
                    <a:moveTo>
                      <a:pt x="0" y="0"/>
                    </a:moveTo>
                    <a:lnTo>
                      <a:pt x="0" y="516483"/>
                    </a:lnTo>
                  </a:path>
                </a:pathLst>
              </a:custGeom>
              <a:ln w="3175">
                <a:solidFill>
                  <a:srgbClr val="7979B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77" name="object 170">
                <a:extLst>
                  <a:ext uri="{FF2B5EF4-FFF2-40B4-BE49-F238E27FC236}">
                    <a16:creationId xmlns:a16="http://schemas.microsoft.com/office/drawing/2014/main" id="{633B11A3-54F2-4E22-88B1-01B6E9834C79}"/>
                  </a:ext>
                </a:extLst>
              </p:cNvPr>
              <p:cNvSpPr/>
              <p:nvPr/>
            </p:nvSpPr>
            <p:spPr>
              <a:xfrm>
                <a:off x="581825" y="120700"/>
                <a:ext cx="0" cy="516890"/>
              </a:xfrm>
              <a:custGeom>
                <a:avLst/>
                <a:gdLst/>
                <a:ahLst/>
                <a:cxnLst/>
                <a:rect l="l" t="t" r="r" b="b"/>
                <a:pathLst>
                  <a:path h="516890">
                    <a:moveTo>
                      <a:pt x="0" y="0"/>
                    </a:moveTo>
                    <a:lnTo>
                      <a:pt x="0" y="516483"/>
                    </a:lnTo>
                  </a:path>
                </a:pathLst>
              </a:custGeom>
              <a:ln w="3175">
                <a:solidFill>
                  <a:srgbClr val="7979B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78" name="object 171">
                <a:extLst>
                  <a:ext uri="{FF2B5EF4-FFF2-40B4-BE49-F238E27FC236}">
                    <a16:creationId xmlns:a16="http://schemas.microsoft.com/office/drawing/2014/main" id="{6C971D29-2068-4D0C-92B6-FF69DC3590D7}"/>
                  </a:ext>
                </a:extLst>
              </p:cNvPr>
              <p:cNvSpPr/>
              <p:nvPr/>
            </p:nvSpPr>
            <p:spPr>
              <a:xfrm>
                <a:off x="583006" y="120700"/>
                <a:ext cx="0" cy="516890"/>
              </a:xfrm>
              <a:custGeom>
                <a:avLst/>
                <a:gdLst/>
                <a:ahLst/>
                <a:cxnLst/>
                <a:rect l="l" t="t" r="r" b="b"/>
                <a:pathLst>
                  <a:path h="516890">
                    <a:moveTo>
                      <a:pt x="0" y="0"/>
                    </a:moveTo>
                    <a:lnTo>
                      <a:pt x="0" y="516483"/>
                    </a:lnTo>
                  </a:path>
                </a:pathLst>
              </a:custGeom>
              <a:ln w="3175">
                <a:solidFill>
                  <a:srgbClr val="7979B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79" name="object 172">
                <a:extLst>
                  <a:ext uri="{FF2B5EF4-FFF2-40B4-BE49-F238E27FC236}">
                    <a16:creationId xmlns:a16="http://schemas.microsoft.com/office/drawing/2014/main" id="{625626C5-15C8-4DBD-8BEC-80DAC255342F}"/>
                  </a:ext>
                </a:extLst>
              </p:cNvPr>
              <p:cNvSpPr/>
              <p:nvPr/>
            </p:nvSpPr>
            <p:spPr>
              <a:xfrm>
                <a:off x="584149" y="120700"/>
                <a:ext cx="0" cy="516890"/>
              </a:xfrm>
              <a:custGeom>
                <a:avLst/>
                <a:gdLst/>
                <a:ahLst/>
                <a:cxnLst/>
                <a:rect l="l" t="t" r="r" b="b"/>
                <a:pathLst>
                  <a:path h="516890">
                    <a:moveTo>
                      <a:pt x="0" y="0"/>
                    </a:moveTo>
                    <a:lnTo>
                      <a:pt x="0" y="516483"/>
                    </a:lnTo>
                  </a:path>
                </a:pathLst>
              </a:custGeom>
              <a:ln w="3175">
                <a:solidFill>
                  <a:srgbClr val="7B7BB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80" name="object 173">
                <a:extLst>
                  <a:ext uri="{FF2B5EF4-FFF2-40B4-BE49-F238E27FC236}">
                    <a16:creationId xmlns:a16="http://schemas.microsoft.com/office/drawing/2014/main" id="{F65C925D-7F48-46CC-B5CF-5A026CB8028B}"/>
                  </a:ext>
                </a:extLst>
              </p:cNvPr>
              <p:cNvSpPr/>
              <p:nvPr/>
            </p:nvSpPr>
            <p:spPr>
              <a:xfrm>
                <a:off x="585343" y="120700"/>
                <a:ext cx="0" cy="516890"/>
              </a:xfrm>
              <a:custGeom>
                <a:avLst/>
                <a:gdLst/>
                <a:ahLst/>
                <a:cxnLst/>
                <a:rect l="l" t="t" r="r" b="b"/>
                <a:pathLst>
                  <a:path h="516890">
                    <a:moveTo>
                      <a:pt x="0" y="0"/>
                    </a:moveTo>
                    <a:lnTo>
                      <a:pt x="0" y="516483"/>
                    </a:lnTo>
                  </a:path>
                </a:pathLst>
              </a:custGeom>
              <a:ln w="3175">
                <a:solidFill>
                  <a:srgbClr val="7B7BB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81" name="object 174">
                <a:extLst>
                  <a:ext uri="{FF2B5EF4-FFF2-40B4-BE49-F238E27FC236}">
                    <a16:creationId xmlns:a16="http://schemas.microsoft.com/office/drawing/2014/main" id="{A5CBC32B-1627-447C-A9B6-C4E2352810B6}"/>
                  </a:ext>
                </a:extLst>
              </p:cNvPr>
              <p:cNvSpPr/>
              <p:nvPr/>
            </p:nvSpPr>
            <p:spPr>
              <a:xfrm>
                <a:off x="586536" y="120700"/>
                <a:ext cx="0" cy="516890"/>
              </a:xfrm>
              <a:custGeom>
                <a:avLst/>
                <a:gdLst/>
                <a:ahLst/>
                <a:cxnLst/>
                <a:rect l="l" t="t" r="r" b="b"/>
                <a:pathLst>
                  <a:path h="516890">
                    <a:moveTo>
                      <a:pt x="0" y="0"/>
                    </a:moveTo>
                    <a:lnTo>
                      <a:pt x="0" y="516483"/>
                    </a:lnTo>
                  </a:path>
                </a:pathLst>
              </a:custGeom>
              <a:ln w="3175">
                <a:solidFill>
                  <a:srgbClr val="7C7CB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82" name="object 175">
                <a:extLst>
                  <a:ext uri="{FF2B5EF4-FFF2-40B4-BE49-F238E27FC236}">
                    <a16:creationId xmlns:a16="http://schemas.microsoft.com/office/drawing/2014/main" id="{ACEEAD3F-6E31-4198-A12C-8D7EE3F17AF0}"/>
                  </a:ext>
                </a:extLst>
              </p:cNvPr>
              <p:cNvSpPr/>
              <p:nvPr/>
            </p:nvSpPr>
            <p:spPr>
              <a:xfrm>
                <a:off x="587717" y="120700"/>
                <a:ext cx="0" cy="516890"/>
              </a:xfrm>
              <a:custGeom>
                <a:avLst/>
                <a:gdLst/>
                <a:ahLst/>
                <a:cxnLst/>
                <a:rect l="l" t="t" r="r" b="b"/>
                <a:pathLst>
                  <a:path h="516890">
                    <a:moveTo>
                      <a:pt x="0" y="0"/>
                    </a:moveTo>
                    <a:lnTo>
                      <a:pt x="0" y="516483"/>
                    </a:lnTo>
                  </a:path>
                </a:pathLst>
              </a:custGeom>
              <a:ln w="3175">
                <a:solidFill>
                  <a:srgbClr val="7C7CB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83" name="object 176">
                <a:extLst>
                  <a:ext uri="{FF2B5EF4-FFF2-40B4-BE49-F238E27FC236}">
                    <a16:creationId xmlns:a16="http://schemas.microsoft.com/office/drawing/2014/main" id="{8D6714F0-AD2B-4CEA-B99E-E09498B03BB7}"/>
                  </a:ext>
                </a:extLst>
              </p:cNvPr>
              <p:cNvSpPr/>
              <p:nvPr/>
            </p:nvSpPr>
            <p:spPr>
              <a:xfrm>
                <a:off x="588911" y="120700"/>
                <a:ext cx="0" cy="516890"/>
              </a:xfrm>
              <a:custGeom>
                <a:avLst/>
                <a:gdLst/>
                <a:ahLst/>
                <a:cxnLst/>
                <a:rect l="l" t="t" r="r" b="b"/>
                <a:pathLst>
                  <a:path h="516890">
                    <a:moveTo>
                      <a:pt x="0" y="0"/>
                    </a:moveTo>
                    <a:lnTo>
                      <a:pt x="0" y="516483"/>
                    </a:lnTo>
                  </a:path>
                </a:pathLst>
              </a:custGeom>
              <a:ln w="3175">
                <a:solidFill>
                  <a:srgbClr val="7C7CB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84" name="object 177">
                <a:extLst>
                  <a:ext uri="{FF2B5EF4-FFF2-40B4-BE49-F238E27FC236}">
                    <a16:creationId xmlns:a16="http://schemas.microsoft.com/office/drawing/2014/main" id="{2EEE9CA7-FA34-4C88-9921-6DABA2F46F0F}"/>
                  </a:ext>
                </a:extLst>
              </p:cNvPr>
              <p:cNvSpPr/>
              <p:nvPr/>
            </p:nvSpPr>
            <p:spPr>
              <a:xfrm>
                <a:off x="590105" y="120700"/>
                <a:ext cx="0" cy="516890"/>
              </a:xfrm>
              <a:custGeom>
                <a:avLst/>
                <a:gdLst/>
                <a:ahLst/>
                <a:cxnLst/>
                <a:rect l="l" t="t" r="r" b="b"/>
                <a:pathLst>
                  <a:path h="516890">
                    <a:moveTo>
                      <a:pt x="0" y="0"/>
                    </a:moveTo>
                    <a:lnTo>
                      <a:pt x="0" y="516483"/>
                    </a:lnTo>
                  </a:path>
                </a:pathLst>
              </a:custGeom>
              <a:ln w="3175">
                <a:solidFill>
                  <a:srgbClr val="7C7CB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85" name="object 178">
                <a:extLst>
                  <a:ext uri="{FF2B5EF4-FFF2-40B4-BE49-F238E27FC236}">
                    <a16:creationId xmlns:a16="http://schemas.microsoft.com/office/drawing/2014/main" id="{2C917EF0-EBB1-4BDD-A224-EA89DA7F8601}"/>
                  </a:ext>
                </a:extLst>
              </p:cNvPr>
              <p:cNvSpPr/>
              <p:nvPr/>
            </p:nvSpPr>
            <p:spPr>
              <a:xfrm>
                <a:off x="591299" y="120700"/>
                <a:ext cx="0" cy="516890"/>
              </a:xfrm>
              <a:custGeom>
                <a:avLst/>
                <a:gdLst/>
                <a:ahLst/>
                <a:cxnLst/>
                <a:rect l="l" t="t" r="r" b="b"/>
                <a:pathLst>
                  <a:path h="516890">
                    <a:moveTo>
                      <a:pt x="0" y="0"/>
                    </a:moveTo>
                    <a:lnTo>
                      <a:pt x="0" y="516483"/>
                    </a:lnTo>
                  </a:path>
                </a:pathLst>
              </a:custGeom>
              <a:ln w="3175">
                <a:solidFill>
                  <a:srgbClr val="7E7EB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86" name="object 179">
                <a:extLst>
                  <a:ext uri="{FF2B5EF4-FFF2-40B4-BE49-F238E27FC236}">
                    <a16:creationId xmlns:a16="http://schemas.microsoft.com/office/drawing/2014/main" id="{2177E6AF-643A-49DC-96EF-E92D993BBE62}"/>
                  </a:ext>
                </a:extLst>
              </p:cNvPr>
              <p:cNvSpPr/>
              <p:nvPr/>
            </p:nvSpPr>
            <p:spPr>
              <a:xfrm>
                <a:off x="592480" y="120700"/>
                <a:ext cx="0" cy="516890"/>
              </a:xfrm>
              <a:custGeom>
                <a:avLst/>
                <a:gdLst/>
                <a:ahLst/>
                <a:cxnLst/>
                <a:rect l="l" t="t" r="r" b="b"/>
                <a:pathLst>
                  <a:path h="516890">
                    <a:moveTo>
                      <a:pt x="0" y="0"/>
                    </a:moveTo>
                    <a:lnTo>
                      <a:pt x="0" y="516483"/>
                    </a:lnTo>
                  </a:path>
                </a:pathLst>
              </a:custGeom>
              <a:ln w="3175">
                <a:solidFill>
                  <a:srgbClr val="7E7EB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87" name="object 180">
                <a:extLst>
                  <a:ext uri="{FF2B5EF4-FFF2-40B4-BE49-F238E27FC236}">
                    <a16:creationId xmlns:a16="http://schemas.microsoft.com/office/drawing/2014/main" id="{67F9DA6B-BA8A-4E7A-A39E-03EB6FFF86E4}"/>
                  </a:ext>
                </a:extLst>
              </p:cNvPr>
              <p:cNvSpPr/>
              <p:nvPr/>
            </p:nvSpPr>
            <p:spPr>
              <a:xfrm>
                <a:off x="593674" y="120700"/>
                <a:ext cx="0" cy="516890"/>
              </a:xfrm>
              <a:custGeom>
                <a:avLst/>
                <a:gdLst/>
                <a:ahLst/>
                <a:cxnLst/>
                <a:rect l="l" t="t" r="r" b="b"/>
                <a:pathLst>
                  <a:path h="516890">
                    <a:moveTo>
                      <a:pt x="0" y="0"/>
                    </a:moveTo>
                    <a:lnTo>
                      <a:pt x="0" y="516483"/>
                    </a:lnTo>
                  </a:path>
                </a:pathLst>
              </a:custGeom>
              <a:ln w="3175">
                <a:solidFill>
                  <a:srgbClr val="7E7EB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88" name="object 181">
                <a:extLst>
                  <a:ext uri="{FF2B5EF4-FFF2-40B4-BE49-F238E27FC236}">
                    <a16:creationId xmlns:a16="http://schemas.microsoft.com/office/drawing/2014/main" id="{F6988C49-D6CD-46D5-8B48-7B6620AEB5F2}"/>
                  </a:ext>
                </a:extLst>
              </p:cNvPr>
              <p:cNvSpPr/>
              <p:nvPr/>
            </p:nvSpPr>
            <p:spPr>
              <a:xfrm>
                <a:off x="594868" y="120700"/>
                <a:ext cx="0" cy="516890"/>
              </a:xfrm>
              <a:custGeom>
                <a:avLst/>
                <a:gdLst/>
                <a:ahLst/>
                <a:cxnLst/>
                <a:rect l="l" t="t" r="r" b="b"/>
                <a:pathLst>
                  <a:path h="516890">
                    <a:moveTo>
                      <a:pt x="0" y="0"/>
                    </a:moveTo>
                    <a:lnTo>
                      <a:pt x="0" y="516483"/>
                    </a:lnTo>
                  </a:path>
                </a:pathLst>
              </a:custGeom>
              <a:ln w="3175">
                <a:solidFill>
                  <a:srgbClr val="7E7EB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89" name="object 182">
                <a:extLst>
                  <a:ext uri="{FF2B5EF4-FFF2-40B4-BE49-F238E27FC236}">
                    <a16:creationId xmlns:a16="http://schemas.microsoft.com/office/drawing/2014/main" id="{13217F82-C784-4BCD-B168-17CCD5B6402D}"/>
                  </a:ext>
                </a:extLst>
              </p:cNvPr>
              <p:cNvSpPr/>
              <p:nvPr/>
            </p:nvSpPr>
            <p:spPr>
              <a:xfrm>
                <a:off x="596011" y="120700"/>
                <a:ext cx="0" cy="516890"/>
              </a:xfrm>
              <a:custGeom>
                <a:avLst/>
                <a:gdLst/>
                <a:ahLst/>
                <a:cxnLst/>
                <a:rect l="l" t="t" r="r" b="b"/>
                <a:pathLst>
                  <a:path h="516890">
                    <a:moveTo>
                      <a:pt x="0" y="0"/>
                    </a:moveTo>
                    <a:lnTo>
                      <a:pt x="0" y="516483"/>
                    </a:lnTo>
                  </a:path>
                </a:pathLst>
              </a:custGeom>
              <a:ln w="3175">
                <a:solidFill>
                  <a:srgbClr val="8080B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90" name="object 183">
                <a:extLst>
                  <a:ext uri="{FF2B5EF4-FFF2-40B4-BE49-F238E27FC236}">
                    <a16:creationId xmlns:a16="http://schemas.microsoft.com/office/drawing/2014/main" id="{DACC56CA-AB7C-4968-B63F-225EA673270C}"/>
                  </a:ext>
                </a:extLst>
              </p:cNvPr>
              <p:cNvSpPr/>
              <p:nvPr/>
            </p:nvSpPr>
            <p:spPr>
              <a:xfrm>
                <a:off x="597204" y="120700"/>
                <a:ext cx="0" cy="516890"/>
              </a:xfrm>
              <a:custGeom>
                <a:avLst/>
                <a:gdLst/>
                <a:ahLst/>
                <a:cxnLst/>
                <a:rect l="l" t="t" r="r" b="b"/>
                <a:pathLst>
                  <a:path h="516890">
                    <a:moveTo>
                      <a:pt x="0" y="0"/>
                    </a:moveTo>
                    <a:lnTo>
                      <a:pt x="0" y="516483"/>
                    </a:lnTo>
                  </a:path>
                </a:pathLst>
              </a:custGeom>
              <a:ln w="3175">
                <a:solidFill>
                  <a:srgbClr val="8080B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91" name="object 184">
                <a:extLst>
                  <a:ext uri="{FF2B5EF4-FFF2-40B4-BE49-F238E27FC236}">
                    <a16:creationId xmlns:a16="http://schemas.microsoft.com/office/drawing/2014/main" id="{6CA5E262-EF5A-4AF4-8102-A5FF6AAF5AE5}"/>
                  </a:ext>
                </a:extLst>
              </p:cNvPr>
              <p:cNvSpPr/>
              <p:nvPr/>
            </p:nvSpPr>
            <p:spPr>
              <a:xfrm>
                <a:off x="598385" y="120700"/>
                <a:ext cx="0" cy="516890"/>
              </a:xfrm>
              <a:custGeom>
                <a:avLst/>
                <a:gdLst/>
                <a:ahLst/>
                <a:cxnLst/>
                <a:rect l="l" t="t" r="r" b="b"/>
                <a:pathLst>
                  <a:path h="516890">
                    <a:moveTo>
                      <a:pt x="0" y="0"/>
                    </a:moveTo>
                    <a:lnTo>
                      <a:pt x="0" y="516483"/>
                    </a:lnTo>
                  </a:path>
                </a:pathLst>
              </a:custGeom>
              <a:ln w="3175">
                <a:solidFill>
                  <a:srgbClr val="8080B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92" name="object 185">
                <a:extLst>
                  <a:ext uri="{FF2B5EF4-FFF2-40B4-BE49-F238E27FC236}">
                    <a16:creationId xmlns:a16="http://schemas.microsoft.com/office/drawing/2014/main" id="{B6B65C30-675A-45F8-8590-59B81B191799}"/>
                  </a:ext>
                </a:extLst>
              </p:cNvPr>
              <p:cNvSpPr/>
              <p:nvPr/>
            </p:nvSpPr>
            <p:spPr>
              <a:xfrm>
                <a:off x="599579" y="120700"/>
                <a:ext cx="0" cy="516890"/>
              </a:xfrm>
              <a:custGeom>
                <a:avLst/>
                <a:gdLst/>
                <a:ahLst/>
                <a:cxnLst/>
                <a:rect l="l" t="t" r="r" b="b"/>
                <a:pathLst>
                  <a:path h="516890">
                    <a:moveTo>
                      <a:pt x="0" y="0"/>
                    </a:moveTo>
                    <a:lnTo>
                      <a:pt x="0" y="516483"/>
                    </a:lnTo>
                  </a:path>
                </a:pathLst>
              </a:custGeom>
              <a:ln w="3175">
                <a:solidFill>
                  <a:srgbClr val="8080B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93" name="object 186">
                <a:extLst>
                  <a:ext uri="{FF2B5EF4-FFF2-40B4-BE49-F238E27FC236}">
                    <a16:creationId xmlns:a16="http://schemas.microsoft.com/office/drawing/2014/main" id="{537D0560-FCC3-40E0-9D2C-69F6270B9DF1}"/>
                  </a:ext>
                </a:extLst>
              </p:cNvPr>
              <p:cNvSpPr/>
              <p:nvPr/>
            </p:nvSpPr>
            <p:spPr>
              <a:xfrm>
                <a:off x="600773" y="120700"/>
                <a:ext cx="0" cy="516890"/>
              </a:xfrm>
              <a:custGeom>
                <a:avLst/>
                <a:gdLst/>
                <a:ahLst/>
                <a:cxnLst/>
                <a:rect l="l" t="t" r="r" b="b"/>
                <a:pathLst>
                  <a:path h="516890">
                    <a:moveTo>
                      <a:pt x="0" y="0"/>
                    </a:moveTo>
                    <a:lnTo>
                      <a:pt x="0" y="516483"/>
                    </a:lnTo>
                  </a:path>
                </a:pathLst>
              </a:custGeom>
              <a:ln w="3175">
                <a:solidFill>
                  <a:srgbClr val="8282B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94" name="object 187">
                <a:extLst>
                  <a:ext uri="{FF2B5EF4-FFF2-40B4-BE49-F238E27FC236}">
                    <a16:creationId xmlns:a16="http://schemas.microsoft.com/office/drawing/2014/main" id="{C5E56C32-83D6-423E-9BA0-66151E1615E6}"/>
                  </a:ext>
                </a:extLst>
              </p:cNvPr>
              <p:cNvSpPr/>
              <p:nvPr/>
            </p:nvSpPr>
            <p:spPr>
              <a:xfrm>
                <a:off x="601967" y="120700"/>
                <a:ext cx="0" cy="516890"/>
              </a:xfrm>
              <a:custGeom>
                <a:avLst/>
                <a:gdLst/>
                <a:ahLst/>
                <a:cxnLst/>
                <a:rect l="l" t="t" r="r" b="b"/>
                <a:pathLst>
                  <a:path h="516890">
                    <a:moveTo>
                      <a:pt x="0" y="0"/>
                    </a:moveTo>
                    <a:lnTo>
                      <a:pt x="0" y="516483"/>
                    </a:lnTo>
                  </a:path>
                </a:pathLst>
              </a:custGeom>
              <a:ln w="3175">
                <a:solidFill>
                  <a:srgbClr val="8282C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95" name="object 188">
                <a:extLst>
                  <a:ext uri="{FF2B5EF4-FFF2-40B4-BE49-F238E27FC236}">
                    <a16:creationId xmlns:a16="http://schemas.microsoft.com/office/drawing/2014/main" id="{7DF0B8E2-2839-41A0-B1CD-4B58B30E8729}"/>
                  </a:ext>
                </a:extLst>
              </p:cNvPr>
              <p:cNvSpPr/>
              <p:nvPr/>
            </p:nvSpPr>
            <p:spPr>
              <a:xfrm>
                <a:off x="603148" y="120700"/>
                <a:ext cx="0" cy="516890"/>
              </a:xfrm>
              <a:custGeom>
                <a:avLst/>
                <a:gdLst/>
                <a:ahLst/>
                <a:cxnLst/>
                <a:rect l="l" t="t" r="r" b="b"/>
                <a:pathLst>
                  <a:path h="516890">
                    <a:moveTo>
                      <a:pt x="0" y="0"/>
                    </a:moveTo>
                    <a:lnTo>
                      <a:pt x="0" y="516483"/>
                    </a:lnTo>
                  </a:path>
                </a:pathLst>
              </a:custGeom>
              <a:ln w="3175">
                <a:solidFill>
                  <a:srgbClr val="8282C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96" name="object 189">
                <a:extLst>
                  <a:ext uri="{FF2B5EF4-FFF2-40B4-BE49-F238E27FC236}">
                    <a16:creationId xmlns:a16="http://schemas.microsoft.com/office/drawing/2014/main" id="{96B1115A-E15D-41C8-B0B3-3AE9F955414C}"/>
                  </a:ext>
                </a:extLst>
              </p:cNvPr>
              <p:cNvSpPr/>
              <p:nvPr/>
            </p:nvSpPr>
            <p:spPr>
              <a:xfrm>
                <a:off x="604342" y="120700"/>
                <a:ext cx="0" cy="516890"/>
              </a:xfrm>
              <a:custGeom>
                <a:avLst/>
                <a:gdLst/>
                <a:ahLst/>
                <a:cxnLst/>
                <a:rect l="l" t="t" r="r" b="b"/>
                <a:pathLst>
                  <a:path h="516890">
                    <a:moveTo>
                      <a:pt x="0" y="0"/>
                    </a:moveTo>
                    <a:lnTo>
                      <a:pt x="0" y="516483"/>
                    </a:lnTo>
                  </a:path>
                </a:pathLst>
              </a:custGeom>
              <a:ln w="3175">
                <a:solidFill>
                  <a:srgbClr val="8282C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97" name="object 190">
                <a:extLst>
                  <a:ext uri="{FF2B5EF4-FFF2-40B4-BE49-F238E27FC236}">
                    <a16:creationId xmlns:a16="http://schemas.microsoft.com/office/drawing/2014/main" id="{721DC499-A5A3-41E3-8063-935E40F5DC8E}"/>
                  </a:ext>
                </a:extLst>
              </p:cNvPr>
              <p:cNvSpPr/>
              <p:nvPr/>
            </p:nvSpPr>
            <p:spPr>
              <a:xfrm>
                <a:off x="605536" y="120700"/>
                <a:ext cx="0" cy="516890"/>
              </a:xfrm>
              <a:custGeom>
                <a:avLst/>
                <a:gdLst/>
                <a:ahLst/>
                <a:cxnLst/>
                <a:rect l="l" t="t" r="r" b="b"/>
                <a:pathLst>
                  <a:path h="516890">
                    <a:moveTo>
                      <a:pt x="0" y="0"/>
                    </a:moveTo>
                    <a:lnTo>
                      <a:pt x="0" y="516483"/>
                    </a:lnTo>
                  </a:path>
                </a:pathLst>
              </a:custGeom>
              <a:ln w="3175">
                <a:solidFill>
                  <a:srgbClr val="8383C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98" name="object 191">
                <a:extLst>
                  <a:ext uri="{FF2B5EF4-FFF2-40B4-BE49-F238E27FC236}">
                    <a16:creationId xmlns:a16="http://schemas.microsoft.com/office/drawing/2014/main" id="{58BA7F16-4CFA-498D-BC0A-B61AA4722646}"/>
                  </a:ext>
                </a:extLst>
              </p:cNvPr>
              <p:cNvSpPr/>
              <p:nvPr/>
            </p:nvSpPr>
            <p:spPr>
              <a:xfrm>
                <a:off x="606679" y="120700"/>
                <a:ext cx="0" cy="516890"/>
              </a:xfrm>
              <a:custGeom>
                <a:avLst/>
                <a:gdLst/>
                <a:ahLst/>
                <a:cxnLst/>
                <a:rect l="l" t="t" r="r" b="b"/>
                <a:pathLst>
                  <a:path h="516890">
                    <a:moveTo>
                      <a:pt x="0" y="0"/>
                    </a:moveTo>
                    <a:lnTo>
                      <a:pt x="0" y="516483"/>
                    </a:lnTo>
                  </a:path>
                </a:pathLst>
              </a:custGeom>
              <a:ln w="3175">
                <a:solidFill>
                  <a:srgbClr val="8383C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99" name="object 192">
                <a:extLst>
                  <a:ext uri="{FF2B5EF4-FFF2-40B4-BE49-F238E27FC236}">
                    <a16:creationId xmlns:a16="http://schemas.microsoft.com/office/drawing/2014/main" id="{71944C3B-B5F5-4D40-A83C-D84D5EE9814F}"/>
                  </a:ext>
                </a:extLst>
              </p:cNvPr>
              <p:cNvSpPr/>
              <p:nvPr/>
            </p:nvSpPr>
            <p:spPr>
              <a:xfrm>
                <a:off x="607860" y="120700"/>
                <a:ext cx="0" cy="516890"/>
              </a:xfrm>
              <a:custGeom>
                <a:avLst/>
                <a:gdLst/>
                <a:ahLst/>
                <a:cxnLst/>
                <a:rect l="l" t="t" r="r" b="b"/>
                <a:pathLst>
                  <a:path h="516890">
                    <a:moveTo>
                      <a:pt x="0" y="0"/>
                    </a:moveTo>
                    <a:lnTo>
                      <a:pt x="0" y="516483"/>
                    </a:lnTo>
                  </a:path>
                </a:pathLst>
              </a:custGeom>
              <a:ln w="3175">
                <a:solidFill>
                  <a:srgbClr val="8585C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00" name="object 193">
                <a:extLst>
                  <a:ext uri="{FF2B5EF4-FFF2-40B4-BE49-F238E27FC236}">
                    <a16:creationId xmlns:a16="http://schemas.microsoft.com/office/drawing/2014/main" id="{FAF34033-F158-4C1E-98BB-FC486FCD76D8}"/>
                  </a:ext>
                </a:extLst>
              </p:cNvPr>
              <p:cNvSpPr/>
              <p:nvPr/>
            </p:nvSpPr>
            <p:spPr>
              <a:xfrm>
                <a:off x="609053" y="120700"/>
                <a:ext cx="0" cy="516890"/>
              </a:xfrm>
              <a:custGeom>
                <a:avLst/>
                <a:gdLst/>
                <a:ahLst/>
                <a:cxnLst/>
                <a:rect l="l" t="t" r="r" b="b"/>
                <a:pathLst>
                  <a:path h="516890">
                    <a:moveTo>
                      <a:pt x="0" y="0"/>
                    </a:moveTo>
                    <a:lnTo>
                      <a:pt x="0" y="516483"/>
                    </a:lnTo>
                  </a:path>
                </a:pathLst>
              </a:custGeom>
              <a:ln w="3175">
                <a:solidFill>
                  <a:srgbClr val="8585C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01" name="object 194">
                <a:extLst>
                  <a:ext uri="{FF2B5EF4-FFF2-40B4-BE49-F238E27FC236}">
                    <a16:creationId xmlns:a16="http://schemas.microsoft.com/office/drawing/2014/main" id="{1BB00FB4-D8B8-4FC3-9225-9E0F2036B58F}"/>
                  </a:ext>
                </a:extLst>
              </p:cNvPr>
              <p:cNvSpPr/>
              <p:nvPr/>
            </p:nvSpPr>
            <p:spPr>
              <a:xfrm>
                <a:off x="610247" y="120700"/>
                <a:ext cx="0" cy="516890"/>
              </a:xfrm>
              <a:custGeom>
                <a:avLst/>
                <a:gdLst/>
                <a:ahLst/>
                <a:cxnLst/>
                <a:rect l="l" t="t" r="r" b="b"/>
                <a:pathLst>
                  <a:path h="516890">
                    <a:moveTo>
                      <a:pt x="0" y="0"/>
                    </a:moveTo>
                    <a:lnTo>
                      <a:pt x="0" y="516483"/>
                    </a:lnTo>
                  </a:path>
                </a:pathLst>
              </a:custGeom>
              <a:ln w="3175">
                <a:solidFill>
                  <a:srgbClr val="8585C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02" name="object 195">
                <a:extLst>
                  <a:ext uri="{FF2B5EF4-FFF2-40B4-BE49-F238E27FC236}">
                    <a16:creationId xmlns:a16="http://schemas.microsoft.com/office/drawing/2014/main" id="{EA71C0C8-E44D-4563-BBA4-04C68D94DA16}"/>
                  </a:ext>
                </a:extLst>
              </p:cNvPr>
              <p:cNvSpPr/>
              <p:nvPr/>
            </p:nvSpPr>
            <p:spPr>
              <a:xfrm>
                <a:off x="611441" y="120700"/>
                <a:ext cx="0" cy="516890"/>
              </a:xfrm>
              <a:custGeom>
                <a:avLst/>
                <a:gdLst/>
                <a:ahLst/>
                <a:cxnLst/>
                <a:rect l="l" t="t" r="r" b="b"/>
                <a:pathLst>
                  <a:path h="516890">
                    <a:moveTo>
                      <a:pt x="0" y="0"/>
                    </a:moveTo>
                    <a:lnTo>
                      <a:pt x="0" y="516483"/>
                    </a:lnTo>
                  </a:path>
                </a:pathLst>
              </a:custGeom>
              <a:ln w="3175">
                <a:solidFill>
                  <a:srgbClr val="8585C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03" name="object 196">
                <a:extLst>
                  <a:ext uri="{FF2B5EF4-FFF2-40B4-BE49-F238E27FC236}">
                    <a16:creationId xmlns:a16="http://schemas.microsoft.com/office/drawing/2014/main" id="{1D8C0219-1A4A-45F0-85DA-ED05A750FD5B}"/>
                  </a:ext>
                </a:extLst>
              </p:cNvPr>
              <p:cNvSpPr/>
              <p:nvPr/>
            </p:nvSpPr>
            <p:spPr>
              <a:xfrm>
                <a:off x="612622" y="120700"/>
                <a:ext cx="0" cy="516890"/>
              </a:xfrm>
              <a:custGeom>
                <a:avLst/>
                <a:gdLst/>
                <a:ahLst/>
                <a:cxnLst/>
                <a:rect l="l" t="t" r="r" b="b"/>
                <a:pathLst>
                  <a:path h="516890">
                    <a:moveTo>
                      <a:pt x="0" y="0"/>
                    </a:moveTo>
                    <a:lnTo>
                      <a:pt x="0" y="516483"/>
                    </a:lnTo>
                  </a:path>
                </a:pathLst>
              </a:custGeom>
              <a:ln w="3175">
                <a:solidFill>
                  <a:srgbClr val="8787C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04" name="object 197">
                <a:extLst>
                  <a:ext uri="{FF2B5EF4-FFF2-40B4-BE49-F238E27FC236}">
                    <a16:creationId xmlns:a16="http://schemas.microsoft.com/office/drawing/2014/main" id="{6CD044B4-15B0-4B02-BDDD-CF8CE43A6196}"/>
                  </a:ext>
                </a:extLst>
              </p:cNvPr>
              <p:cNvSpPr/>
              <p:nvPr/>
            </p:nvSpPr>
            <p:spPr>
              <a:xfrm>
                <a:off x="613816" y="120700"/>
                <a:ext cx="0" cy="516890"/>
              </a:xfrm>
              <a:custGeom>
                <a:avLst/>
                <a:gdLst/>
                <a:ahLst/>
                <a:cxnLst/>
                <a:rect l="l" t="t" r="r" b="b"/>
                <a:pathLst>
                  <a:path h="516890">
                    <a:moveTo>
                      <a:pt x="0" y="0"/>
                    </a:moveTo>
                    <a:lnTo>
                      <a:pt x="0" y="516483"/>
                    </a:lnTo>
                  </a:path>
                </a:pathLst>
              </a:custGeom>
              <a:ln w="3175">
                <a:solidFill>
                  <a:srgbClr val="8787C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05" name="object 198">
                <a:extLst>
                  <a:ext uri="{FF2B5EF4-FFF2-40B4-BE49-F238E27FC236}">
                    <a16:creationId xmlns:a16="http://schemas.microsoft.com/office/drawing/2014/main" id="{6DDEBE64-0729-417B-9290-149B3CD3CAA0}"/>
                  </a:ext>
                </a:extLst>
              </p:cNvPr>
              <p:cNvSpPr/>
              <p:nvPr/>
            </p:nvSpPr>
            <p:spPr>
              <a:xfrm>
                <a:off x="615010" y="120700"/>
                <a:ext cx="0" cy="516890"/>
              </a:xfrm>
              <a:custGeom>
                <a:avLst/>
                <a:gdLst/>
                <a:ahLst/>
                <a:cxnLst/>
                <a:rect l="l" t="t" r="r" b="b"/>
                <a:pathLst>
                  <a:path h="516890">
                    <a:moveTo>
                      <a:pt x="0" y="0"/>
                    </a:moveTo>
                    <a:lnTo>
                      <a:pt x="0" y="516483"/>
                    </a:lnTo>
                  </a:path>
                </a:pathLst>
              </a:custGeom>
              <a:ln w="3175">
                <a:solidFill>
                  <a:srgbClr val="8787C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06" name="object 199">
                <a:extLst>
                  <a:ext uri="{FF2B5EF4-FFF2-40B4-BE49-F238E27FC236}">
                    <a16:creationId xmlns:a16="http://schemas.microsoft.com/office/drawing/2014/main" id="{5B29BED8-2C7A-42D7-9B54-B546D71E13CE}"/>
                  </a:ext>
                </a:extLst>
              </p:cNvPr>
              <p:cNvSpPr/>
              <p:nvPr/>
            </p:nvSpPr>
            <p:spPr>
              <a:xfrm>
                <a:off x="616204" y="120700"/>
                <a:ext cx="0" cy="516890"/>
              </a:xfrm>
              <a:custGeom>
                <a:avLst/>
                <a:gdLst/>
                <a:ahLst/>
                <a:cxnLst/>
                <a:rect l="l" t="t" r="r" b="b"/>
                <a:pathLst>
                  <a:path h="516890">
                    <a:moveTo>
                      <a:pt x="0" y="0"/>
                    </a:moveTo>
                    <a:lnTo>
                      <a:pt x="0" y="516483"/>
                    </a:lnTo>
                  </a:path>
                </a:pathLst>
              </a:custGeom>
              <a:ln w="3175">
                <a:solidFill>
                  <a:srgbClr val="8787C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07" name="object 200">
                <a:extLst>
                  <a:ext uri="{FF2B5EF4-FFF2-40B4-BE49-F238E27FC236}">
                    <a16:creationId xmlns:a16="http://schemas.microsoft.com/office/drawing/2014/main" id="{160FBF9E-F559-4E88-BC8C-2E8187B4C69A}"/>
                  </a:ext>
                </a:extLst>
              </p:cNvPr>
              <p:cNvSpPr/>
              <p:nvPr/>
            </p:nvSpPr>
            <p:spPr>
              <a:xfrm>
                <a:off x="617347" y="120700"/>
                <a:ext cx="0" cy="516890"/>
              </a:xfrm>
              <a:custGeom>
                <a:avLst/>
                <a:gdLst/>
                <a:ahLst/>
                <a:cxnLst/>
                <a:rect l="l" t="t" r="r" b="b"/>
                <a:pathLst>
                  <a:path h="516890">
                    <a:moveTo>
                      <a:pt x="0" y="0"/>
                    </a:moveTo>
                    <a:lnTo>
                      <a:pt x="0" y="516483"/>
                    </a:lnTo>
                  </a:path>
                </a:pathLst>
              </a:custGeom>
              <a:ln w="3175">
                <a:solidFill>
                  <a:srgbClr val="8989C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08" name="object 201">
                <a:extLst>
                  <a:ext uri="{FF2B5EF4-FFF2-40B4-BE49-F238E27FC236}">
                    <a16:creationId xmlns:a16="http://schemas.microsoft.com/office/drawing/2014/main" id="{81A5FD09-6755-4021-AD40-5E8EC8EC2AD4}"/>
                  </a:ext>
                </a:extLst>
              </p:cNvPr>
              <p:cNvSpPr/>
              <p:nvPr/>
            </p:nvSpPr>
            <p:spPr>
              <a:xfrm>
                <a:off x="618528" y="120700"/>
                <a:ext cx="0" cy="516890"/>
              </a:xfrm>
              <a:custGeom>
                <a:avLst/>
                <a:gdLst/>
                <a:ahLst/>
                <a:cxnLst/>
                <a:rect l="l" t="t" r="r" b="b"/>
                <a:pathLst>
                  <a:path h="516890">
                    <a:moveTo>
                      <a:pt x="0" y="0"/>
                    </a:moveTo>
                    <a:lnTo>
                      <a:pt x="0" y="516483"/>
                    </a:lnTo>
                  </a:path>
                </a:pathLst>
              </a:custGeom>
              <a:ln w="3175">
                <a:solidFill>
                  <a:srgbClr val="8989C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09" name="object 202">
                <a:extLst>
                  <a:ext uri="{FF2B5EF4-FFF2-40B4-BE49-F238E27FC236}">
                    <a16:creationId xmlns:a16="http://schemas.microsoft.com/office/drawing/2014/main" id="{263F4F0B-4219-499D-BFAA-E4D829C63F86}"/>
                  </a:ext>
                </a:extLst>
              </p:cNvPr>
              <p:cNvSpPr/>
              <p:nvPr/>
            </p:nvSpPr>
            <p:spPr>
              <a:xfrm>
                <a:off x="619721" y="120700"/>
                <a:ext cx="0" cy="516890"/>
              </a:xfrm>
              <a:custGeom>
                <a:avLst/>
                <a:gdLst/>
                <a:ahLst/>
                <a:cxnLst/>
                <a:rect l="l" t="t" r="r" b="b"/>
                <a:pathLst>
                  <a:path h="516890">
                    <a:moveTo>
                      <a:pt x="0" y="0"/>
                    </a:moveTo>
                    <a:lnTo>
                      <a:pt x="0" y="516483"/>
                    </a:lnTo>
                  </a:path>
                </a:pathLst>
              </a:custGeom>
              <a:ln w="3175">
                <a:solidFill>
                  <a:srgbClr val="8989C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10" name="object 203">
                <a:extLst>
                  <a:ext uri="{FF2B5EF4-FFF2-40B4-BE49-F238E27FC236}">
                    <a16:creationId xmlns:a16="http://schemas.microsoft.com/office/drawing/2014/main" id="{7922530D-AD6E-4BFB-96D6-DB5E870ABD1B}"/>
                  </a:ext>
                </a:extLst>
              </p:cNvPr>
              <p:cNvSpPr/>
              <p:nvPr/>
            </p:nvSpPr>
            <p:spPr>
              <a:xfrm>
                <a:off x="620915" y="120700"/>
                <a:ext cx="0" cy="516890"/>
              </a:xfrm>
              <a:custGeom>
                <a:avLst/>
                <a:gdLst/>
                <a:ahLst/>
                <a:cxnLst/>
                <a:rect l="l" t="t" r="r" b="b"/>
                <a:pathLst>
                  <a:path h="516890">
                    <a:moveTo>
                      <a:pt x="0" y="0"/>
                    </a:moveTo>
                    <a:lnTo>
                      <a:pt x="0" y="516483"/>
                    </a:lnTo>
                  </a:path>
                </a:pathLst>
              </a:custGeom>
              <a:ln w="3175">
                <a:solidFill>
                  <a:srgbClr val="8989C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11" name="object 204">
                <a:extLst>
                  <a:ext uri="{FF2B5EF4-FFF2-40B4-BE49-F238E27FC236}">
                    <a16:creationId xmlns:a16="http://schemas.microsoft.com/office/drawing/2014/main" id="{376290E4-71E3-4C57-9E38-74D0E5F39F74}"/>
                  </a:ext>
                </a:extLst>
              </p:cNvPr>
              <p:cNvSpPr/>
              <p:nvPr/>
            </p:nvSpPr>
            <p:spPr>
              <a:xfrm>
                <a:off x="622109" y="120700"/>
                <a:ext cx="0" cy="516890"/>
              </a:xfrm>
              <a:custGeom>
                <a:avLst/>
                <a:gdLst/>
                <a:ahLst/>
                <a:cxnLst/>
                <a:rect l="l" t="t" r="r" b="b"/>
                <a:pathLst>
                  <a:path h="516890">
                    <a:moveTo>
                      <a:pt x="0" y="0"/>
                    </a:moveTo>
                    <a:lnTo>
                      <a:pt x="0" y="516483"/>
                    </a:lnTo>
                  </a:path>
                </a:pathLst>
              </a:custGeom>
              <a:ln w="3175">
                <a:solidFill>
                  <a:srgbClr val="8A8AC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12" name="object 205">
                <a:extLst>
                  <a:ext uri="{FF2B5EF4-FFF2-40B4-BE49-F238E27FC236}">
                    <a16:creationId xmlns:a16="http://schemas.microsoft.com/office/drawing/2014/main" id="{1FEF6601-4948-4198-AD51-54B6675F550D}"/>
                  </a:ext>
                </a:extLst>
              </p:cNvPr>
              <p:cNvSpPr/>
              <p:nvPr/>
            </p:nvSpPr>
            <p:spPr>
              <a:xfrm>
                <a:off x="623290" y="120700"/>
                <a:ext cx="0" cy="516890"/>
              </a:xfrm>
              <a:custGeom>
                <a:avLst/>
                <a:gdLst/>
                <a:ahLst/>
                <a:cxnLst/>
                <a:rect l="l" t="t" r="r" b="b"/>
                <a:pathLst>
                  <a:path h="516890">
                    <a:moveTo>
                      <a:pt x="0" y="0"/>
                    </a:moveTo>
                    <a:lnTo>
                      <a:pt x="0" y="516483"/>
                    </a:lnTo>
                  </a:path>
                </a:pathLst>
              </a:custGeom>
              <a:ln w="3175">
                <a:solidFill>
                  <a:srgbClr val="8A8AC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13" name="object 206">
                <a:extLst>
                  <a:ext uri="{FF2B5EF4-FFF2-40B4-BE49-F238E27FC236}">
                    <a16:creationId xmlns:a16="http://schemas.microsoft.com/office/drawing/2014/main" id="{962745F0-1071-46D5-AF9D-75A900CDF5C1}"/>
                  </a:ext>
                </a:extLst>
              </p:cNvPr>
              <p:cNvSpPr/>
              <p:nvPr/>
            </p:nvSpPr>
            <p:spPr>
              <a:xfrm>
                <a:off x="624484" y="120700"/>
                <a:ext cx="0" cy="516890"/>
              </a:xfrm>
              <a:custGeom>
                <a:avLst/>
                <a:gdLst/>
                <a:ahLst/>
                <a:cxnLst/>
                <a:rect l="l" t="t" r="r" b="b"/>
                <a:pathLst>
                  <a:path h="516890">
                    <a:moveTo>
                      <a:pt x="0" y="0"/>
                    </a:moveTo>
                    <a:lnTo>
                      <a:pt x="0" y="516483"/>
                    </a:lnTo>
                  </a:path>
                </a:pathLst>
              </a:custGeom>
              <a:ln w="3175">
                <a:solidFill>
                  <a:srgbClr val="8C8CC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14" name="object 207">
                <a:extLst>
                  <a:ext uri="{FF2B5EF4-FFF2-40B4-BE49-F238E27FC236}">
                    <a16:creationId xmlns:a16="http://schemas.microsoft.com/office/drawing/2014/main" id="{DA5B41D9-F31A-496C-8B95-8D941D59147B}"/>
                  </a:ext>
                </a:extLst>
              </p:cNvPr>
              <p:cNvSpPr/>
              <p:nvPr/>
            </p:nvSpPr>
            <p:spPr>
              <a:xfrm>
                <a:off x="625678" y="120700"/>
                <a:ext cx="0" cy="516890"/>
              </a:xfrm>
              <a:custGeom>
                <a:avLst/>
                <a:gdLst/>
                <a:ahLst/>
                <a:cxnLst/>
                <a:rect l="l" t="t" r="r" b="b"/>
                <a:pathLst>
                  <a:path h="516890">
                    <a:moveTo>
                      <a:pt x="0" y="0"/>
                    </a:moveTo>
                    <a:lnTo>
                      <a:pt x="0" y="516483"/>
                    </a:lnTo>
                  </a:path>
                </a:pathLst>
              </a:custGeom>
              <a:ln w="3175">
                <a:solidFill>
                  <a:srgbClr val="8C8CC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15" name="object 208">
                <a:extLst>
                  <a:ext uri="{FF2B5EF4-FFF2-40B4-BE49-F238E27FC236}">
                    <a16:creationId xmlns:a16="http://schemas.microsoft.com/office/drawing/2014/main" id="{F72D4A4E-608F-456E-B8D7-1415B9C44A23}"/>
                  </a:ext>
                </a:extLst>
              </p:cNvPr>
              <p:cNvSpPr/>
              <p:nvPr/>
            </p:nvSpPr>
            <p:spPr>
              <a:xfrm>
                <a:off x="626872" y="120700"/>
                <a:ext cx="0" cy="516890"/>
              </a:xfrm>
              <a:custGeom>
                <a:avLst/>
                <a:gdLst/>
                <a:ahLst/>
                <a:cxnLst/>
                <a:rect l="l" t="t" r="r" b="b"/>
                <a:pathLst>
                  <a:path h="516890">
                    <a:moveTo>
                      <a:pt x="0" y="0"/>
                    </a:moveTo>
                    <a:lnTo>
                      <a:pt x="0" y="516483"/>
                    </a:lnTo>
                  </a:path>
                </a:pathLst>
              </a:custGeom>
              <a:ln w="3175">
                <a:solidFill>
                  <a:srgbClr val="8C8CC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16" name="object 209">
                <a:extLst>
                  <a:ext uri="{FF2B5EF4-FFF2-40B4-BE49-F238E27FC236}">
                    <a16:creationId xmlns:a16="http://schemas.microsoft.com/office/drawing/2014/main" id="{5032BF03-9AFC-4F74-9269-5AA9C65A2726}"/>
                  </a:ext>
                </a:extLst>
              </p:cNvPr>
              <p:cNvSpPr/>
              <p:nvPr/>
            </p:nvSpPr>
            <p:spPr>
              <a:xfrm>
                <a:off x="628002" y="120700"/>
                <a:ext cx="0" cy="516890"/>
              </a:xfrm>
              <a:custGeom>
                <a:avLst/>
                <a:gdLst/>
                <a:ahLst/>
                <a:cxnLst/>
                <a:rect l="l" t="t" r="r" b="b"/>
                <a:pathLst>
                  <a:path h="516890">
                    <a:moveTo>
                      <a:pt x="0" y="0"/>
                    </a:moveTo>
                    <a:lnTo>
                      <a:pt x="0" y="516483"/>
                    </a:lnTo>
                  </a:path>
                </a:pathLst>
              </a:custGeom>
              <a:ln w="3175">
                <a:solidFill>
                  <a:srgbClr val="8C8CC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17" name="object 210">
                <a:extLst>
                  <a:ext uri="{FF2B5EF4-FFF2-40B4-BE49-F238E27FC236}">
                    <a16:creationId xmlns:a16="http://schemas.microsoft.com/office/drawing/2014/main" id="{A109DDDD-5010-47C6-8DC5-9BD5ED150050}"/>
                  </a:ext>
                </a:extLst>
              </p:cNvPr>
              <p:cNvSpPr/>
              <p:nvPr/>
            </p:nvSpPr>
            <p:spPr>
              <a:xfrm>
                <a:off x="629196" y="120700"/>
                <a:ext cx="0" cy="516890"/>
              </a:xfrm>
              <a:custGeom>
                <a:avLst/>
                <a:gdLst/>
                <a:ahLst/>
                <a:cxnLst/>
                <a:rect l="l" t="t" r="r" b="b"/>
                <a:pathLst>
                  <a:path h="516890">
                    <a:moveTo>
                      <a:pt x="0" y="0"/>
                    </a:moveTo>
                    <a:lnTo>
                      <a:pt x="0" y="516483"/>
                    </a:lnTo>
                  </a:path>
                </a:pathLst>
              </a:custGeom>
              <a:ln w="3175">
                <a:solidFill>
                  <a:srgbClr val="8E8EC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18" name="object 211">
                <a:extLst>
                  <a:ext uri="{FF2B5EF4-FFF2-40B4-BE49-F238E27FC236}">
                    <a16:creationId xmlns:a16="http://schemas.microsoft.com/office/drawing/2014/main" id="{A070531D-7E30-4288-947F-88BFE3566E8C}"/>
                  </a:ext>
                </a:extLst>
              </p:cNvPr>
              <p:cNvSpPr/>
              <p:nvPr/>
            </p:nvSpPr>
            <p:spPr>
              <a:xfrm>
                <a:off x="630389" y="120700"/>
                <a:ext cx="0" cy="516890"/>
              </a:xfrm>
              <a:custGeom>
                <a:avLst/>
                <a:gdLst/>
                <a:ahLst/>
                <a:cxnLst/>
                <a:rect l="l" t="t" r="r" b="b"/>
                <a:pathLst>
                  <a:path h="516890">
                    <a:moveTo>
                      <a:pt x="0" y="0"/>
                    </a:moveTo>
                    <a:lnTo>
                      <a:pt x="0" y="516483"/>
                    </a:lnTo>
                  </a:path>
                </a:pathLst>
              </a:custGeom>
              <a:ln w="3175">
                <a:solidFill>
                  <a:srgbClr val="8E8EC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19" name="object 212">
                <a:extLst>
                  <a:ext uri="{FF2B5EF4-FFF2-40B4-BE49-F238E27FC236}">
                    <a16:creationId xmlns:a16="http://schemas.microsoft.com/office/drawing/2014/main" id="{E94630D1-2656-4378-B9B6-CEFBA0C9B25C}"/>
                  </a:ext>
                </a:extLst>
              </p:cNvPr>
              <p:cNvSpPr/>
              <p:nvPr/>
            </p:nvSpPr>
            <p:spPr>
              <a:xfrm>
                <a:off x="631583" y="120700"/>
                <a:ext cx="0" cy="516890"/>
              </a:xfrm>
              <a:custGeom>
                <a:avLst/>
                <a:gdLst/>
                <a:ahLst/>
                <a:cxnLst/>
                <a:rect l="l" t="t" r="r" b="b"/>
                <a:pathLst>
                  <a:path h="516890">
                    <a:moveTo>
                      <a:pt x="0" y="0"/>
                    </a:moveTo>
                    <a:lnTo>
                      <a:pt x="0" y="516483"/>
                    </a:lnTo>
                  </a:path>
                </a:pathLst>
              </a:custGeom>
              <a:ln w="3175">
                <a:solidFill>
                  <a:srgbClr val="8E8EC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20" name="object 213">
                <a:extLst>
                  <a:ext uri="{FF2B5EF4-FFF2-40B4-BE49-F238E27FC236}">
                    <a16:creationId xmlns:a16="http://schemas.microsoft.com/office/drawing/2014/main" id="{DE743900-FE33-4877-8D7E-AB608916F6E6}"/>
                  </a:ext>
                </a:extLst>
              </p:cNvPr>
              <p:cNvSpPr/>
              <p:nvPr/>
            </p:nvSpPr>
            <p:spPr>
              <a:xfrm>
                <a:off x="632764" y="120700"/>
                <a:ext cx="0" cy="516890"/>
              </a:xfrm>
              <a:custGeom>
                <a:avLst/>
                <a:gdLst/>
                <a:ahLst/>
                <a:cxnLst/>
                <a:rect l="l" t="t" r="r" b="b"/>
                <a:pathLst>
                  <a:path h="516890">
                    <a:moveTo>
                      <a:pt x="0" y="0"/>
                    </a:moveTo>
                    <a:lnTo>
                      <a:pt x="0" y="516483"/>
                    </a:lnTo>
                  </a:path>
                </a:pathLst>
              </a:custGeom>
              <a:ln w="3175">
                <a:solidFill>
                  <a:srgbClr val="8E8EC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21" name="object 214">
                <a:extLst>
                  <a:ext uri="{FF2B5EF4-FFF2-40B4-BE49-F238E27FC236}">
                    <a16:creationId xmlns:a16="http://schemas.microsoft.com/office/drawing/2014/main" id="{0093D993-5581-4E2A-A659-8667C730F1F4}"/>
                  </a:ext>
                </a:extLst>
              </p:cNvPr>
              <p:cNvSpPr/>
              <p:nvPr/>
            </p:nvSpPr>
            <p:spPr>
              <a:xfrm>
                <a:off x="633958" y="120700"/>
                <a:ext cx="0" cy="516890"/>
              </a:xfrm>
              <a:custGeom>
                <a:avLst/>
                <a:gdLst/>
                <a:ahLst/>
                <a:cxnLst/>
                <a:rect l="l" t="t" r="r" b="b"/>
                <a:pathLst>
                  <a:path h="516890">
                    <a:moveTo>
                      <a:pt x="0" y="0"/>
                    </a:moveTo>
                    <a:lnTo>
                      <a:pt x="0" y="516483"/>
                    </a:lnTo>
                  </a:path>
                </a:pathLst>
              </a:custGeom>
              <a:ln w="3175">
                <a:solidFill>
                  <a:srgbClr val="9090C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22" name="object 215">
                <a:extLst>
                  <a:ext uri="{FF2B5EF4-FFF2-40B4-BE49-F238E27FC236}">
                    <a16:creationId xmlns:a16="http://schemas.microsoft.com/office/drawing/2014/main" id="{21B941DC-258F-4337-8CC7-4FE64DC93B67}"/>
                  </a:ext>
                </a:extLst>
              </p:cNvPr>
              <p:cNvSpPr/>
              <p:nvPr/>
            </p:nvSpPr>
            <p:spPr>
              <a:xfrm>
                <a:off x="635152" y="120700"/>
                <a:ext cx="0" cy="516890"/>
              </a:xfrm>
              <a:custGeom>
                <a:avLst/>
                <a:gdLst/>
                <a:ahLst/>
                <a:cxnLst/>
                <a:rect l="l" t="t" r="r" b="b"/>
                <a:pathLst>
                  <a:path h="516890">
                    <a:moveTo>
                      <a:pt x="0" y="0"/>
                    </a:moveTo>
                    <a:lnTo>
                      <a:pt x="0" y="516483"/>
                    </a:lnTo>
                  </a:path>
                </a:pathLst>
              </a:custGeom>
              <a:ln w="3175">
                <a:solidFill>
                  <a:srgbClr val="9090C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23" name="object 216">
                <a:extLst>
                  <a:ext uri="{FF2B5EF4-FFF2-40B4-BE49-F238E27FC236}">
                    <a16:creationId xmlns:a16="http://schemas.microsoft.com/office/drawing/2014/main" id="{BD5856B3-8476-4BAE-81BB-B98E8624361C}"/>
                  </a:ext>
                </a:extLst>
              </p:cNvPr>
              <p:cNvSpPr/>
              <p:nvPr/>
            </p:nvSpPr>
            <p:spPr>
              <a:xfrm>
                <a:off x="636346" y="120700"/>
                <a:ext cx="0" cy="516890"/>
              </a:xfrm>
              <a:custGeom>
                <a:avLst/>
                <a:gdLst/>
                <a:ahLst/>
                <a:cxnLst/>
                <a:rect l="l" t="t" r="r" b="b"/>
                <a:pathLst>
                  <a:path h="516890">
                    <a:moveTo>
                      <a:pt x="0" y="0"/>
                    </a:moveTo>
                    <a:lnTo>
                      <a:pt x="0" y="516483"/>
                    </a:lnTo>
                  </a:path>
                </a:pathLst>
              </a:custGeom>
              <a:ln w="3175">
                <a:solidFill>
                  <a:srgbClr val="9090C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24" name="object 217">
                <a:extLst>
                  <a:ext uri="{FF2B5EF4-FFF2-40B4-BE49-F238E27FC236}">
                    <a16:creationId xmlns:a16="http://schemas.microsoft.com/office/drawing/2014/main" id="{80D17CC0-E3F6-4EB2-9542-EE872E8E4804}"/>
                  </a:ext>
                </a:extLst>
              </p:cNvPr>
              <p:cNvSpPr/>
              <p:nvPr/>
            </p:nvSpPr>
            <p:spPr>
              <a:xfrm>
                <a:off x="637527" y="120700"/>
                <a:ext cx="0" cy="516890"/>
              </a:xfrm>
              <a:custGeom>
                <a:avLst/>
                <a:gdLst/>
                <a:ahLst/>
                <a:cxnLst/>
                <a:rect l="l" t="t" r="r" b="b"/>
                <a:pathLst>
                  <a:path h="516890">
                    <a:moveTo>
                      <a:pt x="0" y="0"/>
                    </a:moveTo>
                    <a:lnTo>
                      <a:pt x="0" y="516483"/>
                    </a:lnTo>
                  </a:path>
                </a:pathLst>
              </a:custGeom>
              <a:ln w="3175">
                <a:solidFill>
                  <a:srgbClr val="9090C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25" name="object 218">
                <a:extLst>
                  <a:ext uri="{FF2B5EF4-FFF2-40B4-BE49-F238E27FC236}">
                    <a16:creationId xmlns:a16="http://schemas.microsoft.com/office/drawing/2014/main" id="{575077BF-B8CE-463D-A7DC-70359DFCFDDB}"/>
                  </a:ext>
                </a:extLst>
              </p:cNvPr>
              <p:cNvSpPr/>
              <p:nvPr/>
            </p:nvSpPr>
            <p:spPr>
              <a:xfrm>
                <a:off x="638670" y="120700"/>
                <a:ext cx="0" cy="516890"/>
              </a:xfrm>
              <a:custGeom>
                <a:avLst/>
                <a:gdLst/>
                <a:ahLst/>
                <a:cxnLst/>
                <a:rect l="l" t="t" r="r" b="b"/>
                <a:pathLst>
                  <a:path h="516890">
                    <a:moveTo>
                      <a:pt x="0" y="0"/>
                    </a:moveTo>
                    <a:lnTo>
                      <a:pt x="0" y="516483"/>
                    </a:lnTo>
                  </a:path>
                </a:pathLst>
              </a:custGeom>
              <a:ln w="3175">
                <a:solidFill>
                  <a:srgbClr val="9191C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26" name="object 219">
                <a:extLst>
                  <a:ext uri="{FF2B5EF4-FFF2-40B4-BE49-F238E27FC236}">
                    <a16:creationId xmlns:a16="http://schemas.microsoft.com/office/drawing/2014/main" id="{28A6264B-8341-45C1-8DB6-04AABDD2A615}"/>
                  </a:ext>
                </a:extLst>
              </p:cNvPr>
              <p:cNvSpPr/>
              <p:nvPr/>
            </p:nvSpPr>
            <p:spPr>
              <a:xfrm>
                <a:off x="639864" y="120700"/>
                <a:ext cx="0" cy="516890"/>
              </a:xfrm>
              <a:custGeom>
                <a:avLst/>
                <a:gdLst/>
                <a:ahLst/>
                <a:cxnLst/>
                <a:rect l="l" t="t" r="r" b="b"/>
                <a:pathLst>
                  <a:path h="516890">
                    <a:moveTo>
                      <a:pt x="0" y="0"/>
                    </a:moveTo>
                    <a:lnTo>
                      <a:pt x="0" y="516483"/>
                    </a:lnTo>
                  </a:path>
                </a:pathLst>
              </a:custGeom>
              <a:ln w="3175">
                <a:solidFill>
                  <a:srgbClr val="9191C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27" name="object 220">
                <a:extLst>
                  <a:ext uri="{FF2B5EF4-FFF2-40B4-BE49-F238E27FC236}">
                    <a16:creationId xmlns:a16="http://schemas.microsoft.com/office/drawing/2014/main" id="{33C1EAF2-011E-47B4-8773-60753CCC6AF3}"/>
                  </a:ext>
                </a:extLst>
              </p:cNvPr>
              <p:cNvSpPr/>
              <p:nvPr/>
            </p:nvSpPr>
            <p:spPr>
              <a:xfrm>
                <a:off x="641057" y="120700"/>
                <a:ext cx="0" cy="516890"/>
              </a:xfrm>
              <a:custGeom>
                <a:avLst/>
                <a:gdLst/>
                <a:ahLst/>
                <a:cxnLst/>
                <a:rect l="l" t="t" r="r" b="b"/>
                <a:pathLst>
                  <a:path h="516890">
                    <a:moveTo>
                      <a:pt x="0" y="0"/>
                    </a:moveTo>
                    <a:lnTo>
                      <a:pt x="0" y="516483"/>
                    </a:lnTo>
                  </a:path>
                </a:pathLst>
              </a:custGeom>
              <a:ln w="3175">
                <a:solidFill>
                  <a:srgbClr val="9393C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28" name="object 221">
                <a:extLst>
                  <a:ext uri="{FF2B5EF4-FFF2-40B4-BE49-F238E27FC236}">
                    <a16:creationId xmlns:a16="http://schemas.microsoft.com/office/drawing/2014/main" id="{E92E2420-B88B-42CA-A438-5098C8079EA4}"/>
                  </a:ext>
                </a:extLst>
              </p:cNvPr>
              <p:cNvSpPr/>
              <p:nvPr/>
            </p:nvSpPr>
            <p:spPr>
              <a:xfrm>
                <a:off x="642238" y="120700"/>
                <a:ext cx="0" cy="516890"/>
              </a:xfrm>
              <a:custGeom>
                <a:avLst/>
                <a:gdLst/>
                <a:ahLst/>
                <a:cxnLst/>
                <a:rect l="l" t="t" r="r" b="b"/>
                <a:pathLst>
                  <a:path h="516890">
                    <a:moveTo>
                      <a:pt x="0" y="0"/>
                    </a:moveTo>
                    <a:lnTo>
                      <a:pt x="0" y="516483"/>
                    </a:lnTo>
                  </a:path>
                </a:pathLst>
              </a:custGeom>
              <a:ln w="3175">
                <a:solidFill>
                  <a:srgbClr val="9393C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29" name="object 222">
                <a:extLst>
                  <a:ext uri="{FF2B5EF4-FFF2-40B4-BE49-F238E27FC236}">
                    <a16:creationId xmlns:a16="http://schemas.microsoft.com/office/drawing/2014/main" id="{478A645D-D51E-41DC-B8D5-B37CA9232F57}"/>
                  </a:ext>
                </a:extLst>
              </p:cNvPr>
              <p:cNvSpPr/>
              <p:nvPr/>
            </p:nvSpPr>
            <p:spPr>
              <a:xfrm>
                <a:off x="643432" y="120700"/>
                <a:ext cx="0" cy="516890"/>
              </a:xfrm>
              <a:custGeom>
                <a:avLst/>
                <a:gdLst/>
                <a:ahLst/>
                <a:cxnLst/>
                <a:rect l="l" t="t" r="r" b="b"/>
                <a:pathLst>
                  <a:path h="516890">
                    <a:moveTo>
                      <a:pt x="0" y="0"/>
                    </a:moveTo>
                    <a:lnTo>
                      <a:pt x="0" y="516483"/>
                    </a:lnTo>
                  </a:path>
                </a:pathLst>
              </a:custGeom>
              <a:ln w="3175">
                <a:solidFill>
                  <a:srgbClr val="9393C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30" name="object 223">
                <a:extLst>
                  <a:ext uri="{FF2B5EF4-FFF2-40B4-BE49-F238E27FC236}">
                    <a16:creationId xmlns:a16="http://schemas.microsoft.com/office/drawing/2014/main" id="{D7B80B32-B7C9-446C-890E-E9802AE478D7}"/>
                  </a:ext>
                </a:extLst>
              </p:cNvPr>
              <p:cNvSpPr/>
              <p:nvPr/>
            </p:nvSpPr>
            <p:spPr>
              <a:xfrm>
                <a:off x="644626" y="120700"/>
                <a:ext cx="0" cy="516890"/>
              </a:xfrm>
              <a:custGeom>
                <a:avLst/>
                <a:gdLst/>
                <a:ahLst/>
                <a:cxnLst/>
                <a:rect l="l" t="t" r="r" b="b"/>
                <a:pathLst>
                  <a:path h="516890">
                    <a:moveTo>
                      <a:pt x="0" y="0"/>
                    </a:moveTo>
                    <a:lnTo>
                      <a:pt x="0" y="516483"/>
                    </a:lnTo>
                  </a:path>
                </a:pathLst>
              </a:custGeom>
              <a:ln w="3175">
                <a:solidFill>
                  <a:srgbClr val="9393C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31" name="object 224">
                <a:extLst>
                  <a:ext uri="{FF2B5EF4-FFF2-40B4-BE49-F238E27FC236}">
                    <a16:creationId xmlns:a16="http://schemas.microsoft.com/office/drawing/2014/main" id="{FDD248D5-EEF1-46E6-A4B9-14F08ECCA19B}"/>
                  </a:ext>
                </a:extLst>
              </p:cNvPr>
              <p:cNvSpPr/>
              <p:nvPr/>
            </p:nvSpPr>
            <p:spPr>
              <a:xfrm>
                <a:off x="645820" y="120700"/>
                <a:ext cx="0" cy="516890"/>
              </a:xfrm>
              <a:custGeom>
                <a:avLst/>
                <a:gdLst/>
                <a:ahLst/>
                <a:cxnLst/>
                <a:rect l="l" t="t" r="r" b="b"/>
                <a:pathLst>
                  <a:path h="516890">
                    <a:moveTo>
                      <a:pt x="0" y="0"/>
                    </a:moveTo>
                    <a:lnTo>
                      <a:pt x="0" y="516483"/>
                    </a:lnTo>
                  </a:path>
                </a:pathLst>
              </a:custGeom>
              <a:ln w="3175">
                <a:solidFill>
                  <a:srgbClr val="9595C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32" name="object 225">
                <a:extLst>
                  <a:ext uri="{FF2B5EF4-FFF2-40B4-BE49-F238E27FC236}">
                    <a16:creationId xmlns:a16="http://schemas.microsoft.com/office/drawing/2014/main" id="{6AE7E896-EE20-465B-A674-DBCCF211FA3F}"/>
                  </a:ext>
                </a:extLst>
              </p:cNvPr>
              <p:cNvSpPr/>
              <p:nvPr/>
            </p:nvSpPr>
            <p:spPr>
              <a:xfrm>
                <a:off x="647001" y="120700"/>
                <a:ext cx="0" cy="516890"/>
              </a:xfrm>
              <a:custGeom>
                <a:avLst/>
                <a:gdLst/>
                <a:ahLst/>
                <a:cxnLst/>
                <a:rect l="l" t="t" r="r" b="b"/>
                <a:pathLst>
                  <a:path h="516890">
                    <a:moveTo>
                      <a:pt x="0" y="0"/>
                    </a:moveTo>
                    <a:lnTo>
                      <a:pt x="0" y="516483"/>
                    </a:lnTo>
                  </a:path>
                </a:pathLst>
              </a:custGeom>
              <a:ln w="3175">
                <a:solidFill>
                  <a:srgbClr val="9595C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33" name="object 226">
                <a:extLst>
                  <a:ext uri="{FF2B5EF4-FFF2-40B4-BE49-F238E27FC236}">
                    <a16:creationId xmlns:a16="http://schemas.microsoft.com/office/drawing/2014/main" id="{EB1F5014-5E79-4891-BF8C-12549607E589}"/>
                  </a:ext>
                </a:extLst>
              </p:cNvPr>
              <p:cNvSpPr/>
              <p:nvPr/>
            </p:nvSpPr>
            <p:spPr>
              <a:xfrm>
                <a:off x="648195" y="120700"/>
                <a:ext cx="0" cy="516890"/>
              </a:xfrm>
              <a:custGeom>
                <a:avLst/>
                <a:gdLst/>
                <a:ahLst/>
                <a:cxnLst/>
                <a:rect l="l" t="t" r="r" b="b"/>
                <a:pathLst>
                  <a:path h="516890">
                    <a:moveTo>
                      <a:pt x="0" y="0"/>
                    </a:moveTo>
                    <a:lnTo>
                      <a:pt x="0" y="516483"/>
                    </a:lnTo>
                  </a:path>
                </a:pathLst>
              </a:custGeom>
              <a:ln w="3175">
                <a:solidFill>
                  <a:srgbClr val="9595C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34" name="object 227">
                <a:extLst>
                  <a:ext uri="{FF2B5EF4-FFF2-40B4-BE49-F238E27FC236}">
                    <a16:creationId xmlns:a16="http://schemas.microsoft.com/office/drawing/2014/main" id="{55C8C190-DFE7-474E-9E95-E4E4EFDAC6D6}"/>
                  </a:ext>
                </a:extLst>
              </p:cNvPr>
              <p:cNvSpPr/>
              <p:nvPr/>
            </p:nvSpPr>
            <p:spPr>
              <a:xfrm>
                <a:off x="649338" y="120700"/>
                <a:ext cx="0" cy="516890"/>
              </a:xfrm>
              <a:custGeom>
                <a:avLst/>
                <a:gdLst/>
                <a:ahLst/>
                <a:cxnLst/>
                <a:rect l="l" t="t" r="r" b="b"/>
                <a:pathLst>
                  <a:path h="516890">
                    <a:moveTo>
                      <a:pt x="0" y="0"/>
                    </a:moveTo>
                    <a:lnTo>
                      <a:pt x="0" y="516483"/>
                    </a:lnTo>
                  </a:path>
                </a:pathLst>
              </a:custGeom>
              <a:ln w="3175">
                <a:solidFill>
                  <a:srgbClr val="9595C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35" name="object 228">
                <a:extLst>
                  <a:ext uri="{FF2B5EF4-FFF2-40B4-BE49-F238E27FC236}">
                    <a16:creationId xmlns:a16="http://schemas.microsoft.com/office/drawing/2014/main" id="{0E8EE0C0-1A49-4418-A924-E74890DEDF92}"/>
                  </a:ext>
                </a:extLst>
              </p:cNvPr>
              <p:cNvSpPr/>
              <p:nvPr/>
            </p:nvSpPr>
            <p:spPr>
              <a:xfrm>
                <a:off x="650532" y="120700"/>
                <a:ext cx="0" cy="516890"/>
              </a:xfrm>
              <a:custGeom>
                <a:avLst/>
                <a:gdLst/>
                <a:ahLst/>
                <a:cxnLst/>
                <a:rect l="l" t="t" r="r" b="b"/>
                <a:pathLst>
                  <a:path h="516890">
                    <a:moveTo>
                      <a:pt x="0" y="0"/>
                    </a:moveTo>
                    <a:lnTo>
                      <a:pt x="0" y="516483"/>
                    </a:lnTo>
                  </a:path>
                </a:pathLst>
              </a:custGeom>
              <a:ln w="3175">
                <a:solidFill>
                  <a:srgbClr val="9797C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36" name="object 229">
                <a:extLst>
                  <a:ext uri="{FF2B5EF4-FFF2-40B4-BE49-F238E27FC236}">
                    <a16:creationId xmlns:a16="http://schemas.microsoft.com/office/drawing/2014/main" id="{FC2B0767-27A4-43DC-90D8-A83E89D4AC07}"/>
                  </a:ext>
                </a:extLst>
              </p:cNvPr>
              <p:cNvSpPr/>
              <p:nvPr/>
            </p:nvSpPr>
            <p:spPr>
              <a:xfrm>
                <a:off x="651725" y="120700"/>
                <a:ext cx="0" cy="516890"/>
              </a:xfrm>
              <a:custGeom>
                <a:avLst/>
                <a:gdLst/>
                <a:ahLst/>
                <a:cxnLst/>
                <a:rect l="l" t="t" r="r" b="b"/>
                <a:pathLst>
                  <a:path h="516890">
                    <a:moveTo>
                      <a:pt x="0" y="0"/>
                    </a:moveTo>
                    <a:lnTo>
                      <a:pt x="0" y="516483"/>
                    </a:lnTo>
                  </a:path>
                </a:pathLst>
              </a:custGeom>
              <a:ln w="3175">
                <a:solidFill>
                  <a:srgbClr val="9797C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37" name="object 230">
                <a:extLst>
                  <a:ext uri="{FF2B5EF4-FFF2-40B4-BE49-F238E27FC236}">
                    <a16:creationId xmlns:a16="http://schemas.microsoft.com/office/drawing/2014/main" id="{B21EE595-BD50-4945-A9FC-7B6202D0B87C}"/>
                  </a:ext>
                </a:extLst>
              </p:cNvPr>
              <p:cNvSpPr/>
              <p:nvPr/>
            </p:nvSpPr>
            <p:spPr>
              <a:xfrm>
                <a:off x="652906" y="120700"/>
                <a:ext cx="0" cy="516890"/>
              </a:xfrm>
              <a:custGeom>
                <a:avLst/>
                <a:gdLst/>
                <a:ahLst/>
                <a:cxnLst/>
                <a:rect l="l" t="t" r="r" b="b"/>
                <a:pathLst>
                  <a:path h="516890">
                    <a:moveTo>
                      <a:pt x="0" y="0"/>
                    </a:moveTo>
                    <a:lnTo>
                      <a:pt x="0" y="516483"/>
                    </a:lnTo>
                  </a:path>
                </a:pathLst>
              </a:custGeom>
              <a:ln w="3175">
                <a:solidFill>
                  <a:srgbClr val="9797C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38" name="object 231">
                <a:extLst>
                  <a:ext uri="{FF2B5EF4-FFF2-40B4-BE49-F238E27FC236}">
                    <a16:creationId xmlns:a16="http://schemas.microsoft.com/office/drawing/2014/main" id="{DADA5A1E-7FA8-4436-84A3-A51967D35352}"/>
                  </a:ext>
                </a:extLst>
              </p:cNvPr>
              <p:cNvSpPr/>
              <p:nvPr/>
            </p:nvSpPr>
            <p:spPr>
              <a:xfrm>
                <a:off x="654100" y="120700"/>
                <a:ext cx="0" cy="516890"/>
              </a:xfrm>
              <a:custGeom>
                <a:avLst/>
                <a:gdLst/>
                <a:ahLst/>
                <a:cxnLst/>
                <a:rect l="l" t="t" r="r" b="b"/>
                <a:pathLst>
                  <a:path h="516890">
                    <a:moveTo>
                      <a:pt x="0" y="0"/>
                    </a:moveTo>
                    <a:lnTo>
                      <a:pt x="0" y="516483"/>
                    </a:lnTo>
                  </a:path>
                </a:pathLst>
              </a:custGeom>
              <a:ln w="3175">
                <a:solidFill>
                  <a:srgbClr val="9797C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39" name="object 232">
                <a:extLst>
                  <a:ext uri="{FF2B5EF4-FFF2-40B4-BE49-F238E27FC236}">
                    <a16:creationId xmlns:a16="http://schemas.microsoft.com/office/drawing/2014/main" id="{DFF44E8F-F2AB-44DC-86DD-293A157AF595}"/>
                  </a:ext>
                </a:extLst>
              </p:cNvPr>
              <p:cNvSpPr/>
              <p:nvPr/>
            </p:nvSpPr>
            <p:spPr>
              <a:xfrm>
                <a:off x="655294" y="120700"/>
                <a:ext cx="0" cy="516890"/>
              </a:xfrm>
              <a:custGeom>
                <a:avLst/>
                <a:gdLst/>
                <a:ahLst/>
                <a:cxnLst/>
                <a:rect l="l" t="t" r="r" b="b"/>
                <a:pathLst>
                  <a:path h="516890">
                    <a:moveTo>
                      <a:pt x="0" y="0"/>
                    </a:moveTo>
                    <a:lnTo>
                      <a:pt x="0" y="516483"/>
                    </a:lnTo>
                  </a:path>
                </a:pathLst>
              </a:custGeom>
              <a:ln w="3175">
                <a:solidFill>
                  <a:srgbClr val="9999C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40" name="object 233">
                <a:extLst>
                  <a:ext uri="{FF2B5EF4-FFF2-40B4-BE49-F238E27FC236}">
                    <a16:creationId xmlns:a16="http://schemas.microsoft.com/office/drawing/2014/main" id="{B1106407-6A71-48C1-9BCD-F8DDED999C8D}"/>
                  </a:ext>
                </a:extLst>
              </p:cNvPr>
              <p:cNvSpPr/>
              <p:nvPr/>
            </p:nvSpPr>
            <p:spPr>
              <a:xfrm>
                <a:off x="656488" y="120700"/>
                <a:ext cx="0" cy="516890"/>
              </a:xfrm>
              <a:custGeom>
                <a:avLst/>
                <a:gdLst/>
                <a:ahLst/>
                <a:cxnLst/>
                <a:rect l="l" t="t" r="r" b="b"/>
                <a:pathLst>
                  <a:path h="516890">
                    <a:moveTo>
                      <a:pt x="0" y="0"/>
                    </a:moveTo>
                    <a:lnTo>
                      <a:pt x="0" y="516483"/>
                    </a:lnTo>
                  </a:path>
                </a:pathLst>
              </a:custGeom>
              <a:ln w="3175">
                <a:solidFill>
                  <a:srgbClr val="9999C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41" name="object 234">
                <a:extLst>
                  <a:ext uri="{FF2B5EF4-FFF2-40B4-BE49-F238E27FC236}">
                    <a16:creationId xmlns:a16="http://schemas.microsoft.com/office/drawing/2014/main" id="{4A6A1C71-F6D3-43D9-95DC-9717C9A7DFE4}"/>
                  </a:ext>
                </a:extLst>
              </p:cNvPr>
              <p:cNvSpPr/>
              <p:nvPr/>
            </p:nvSpPr>
            <p:spPr>
              <a:xfrm>
                <a:off x="657669" y="120700"/>
                <a:ext cx="0" cy="516890"/>
              </a:xfrm>
              <a:custGeom>
                <a:avLst/>
                <a:gdLst/>
                <a:ahLst/>
                <a:cxnLst/>
                <a:rect l="l" t="t" r="r" b="b"/>
                <a:pathLst>
                  <a:path h="516890">
                    <a:moveTo>
                      <a:pt x="0" y="0"/>
                    </a:moveTo>
                    <a:lnTo>
                      <a:pt x="0" y="516483"/>
                    </a:lnTo>
                  </a:path>
                </a:pathLst>
              </a:custGeom>
              <a:ln w="3175">
                <a:solidFill>
                  <a:srgbClr val="9A9AC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42" name="object 235">
                <a:extLst>
                  <a:ext uri="{FF2B5EF4-FFF2-40B4-BE49-F238E27FC236}">
                    <a16:creationId xmlns:a16="http://schemas.microsoft.com/office/drawing/2014/main" id="{59864F24-1F54-4978-8BF8-AA8BC11F888E}"/>
                  </a:ext>
                </a:extLst>
              </p:cNvPr>
              <p:cNvSpPr/>
              <p:nvPr/>
            </p:nvSpPr>
            <p:spPr>
              <a:xfrm>
                <a:off x="658863" y="120700"/>
                <a:ext cx="0" cy="516890"/>
              </a:xfrm>
              <a:custGeom>
                <a:avLst/>
                <a:gdLst/>
                <a:ahLst/>
                <a:cxnLst/>
                <a:rect l="l" t="t" r="r" b="b"/>
                <a:pathLst>
                  <a:path h="516890">
                    <a:moveTo>
                      <a:pt x="0" y="0"/>
                    </a:moveTo>
                    <a:lnTo>
                      <a:pt x="0" y="516483"/>
                    </a:lnTo>
                  </a:path>
                </a:pathLst>
              </a:custGeom>
              <a:ln w="3175">
                <a:solidFill>
                  <a:srgbClr val="9A9AC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43" name="object 236">
                <a:extLst>
                  <a:ext uri="{FF2B5EF4-FFF2-40B4-BE49-F238E27FC236}">
                    <a16:creationId xmlns:a16="http://schemas.microsoft.com/office/drawing/2014/main" id="{EAF7FA04-A2E7-4233-8F2E-EB39AF45FC8D}"/>
                  </a:ext>
                </a:extLst>
              </p:cNvPr>
              <p:cNvSpPr/>
              <p:nvPr/>
            </p:nvSpPr>
            <p:spPr>
              <a:xfrm>
                <a:off x="660006" y="120700"/>
                <a:ext cx="0" cy="516890"/>
              </a:xfrm>
              <a:custGeom>
                <a:avLst/>
                <a:gdLst/>
                <a:ahLst/>
                <a:cxnLst/>
                <a:rect l="l" t="t" r="r" b="b"/>
                <a:pathLst>
                  <a:path h="516890">
                    <a:moveTo>
                      <a:pt x="0" y="0"/>
                    </a:moveTo>
                    <a:lnTo>
                      <a:pt x="0" y="516483"/>
                    </a:lnTo>
                  </a:path>
                </a:pathLst>
              </a:custGeom>
              <a:ln w="3175">
                <a:solidFill>
                  <a:srgbClr val="9A9AC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44" name="object 237">
                <a:extLst>
                  <a:ext uri="{FF2B5EF4-FFF2-40B4-BE49-F238E27FC236}">
                    <a16:creationId xmlns:a16="http://schemas.microsoft.com/office/drawing/2014/main" id="{76DCB5E6-99FA-4085-B34A-AC9B04F04C98}"/>
                  </a:ext>
                </a:extLst>
              </p:cNvPr>
              <p:cNvSpPr/>
              <p:nvPr/>
            </p:nvSpPr>
            <p:spPr>
              <a:xfrm>
                <a:off x="661200" y="120700"/>
                <a:ext cx="0" cy="516890"/>
              </a:xfrm>
              <a:custGeom>
                <a:avLst/>
                <a:gdLst/>
                <a:ahLst/>
                <a:cxnLst/>
                <a:rect l="l" t="t" r="r" b="b"/>
                <a:pathLst>
                  <a:path h="516890">
                    <a:moveTo>
                      <a:pt x="0" y="0"/>
                    </a:moveTo>
                    <a:lnTo>
                      <a:pt x="0" y="516483"/>
                    </a:lnTo>
                  </a:path>
                </a:pathLst>
              </a:custGeom>
              <a:ln w="3175">
                <a:solidFill>
                  <a:srgbClr val="9A9AC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45" name="object 238">
                <a:extLst>
                  <a:ext uri="{FF2B5EF4-FFF2-40B4-BE49-F238E27FC236}">
                    <a16:creationId xmlns:a16="http://schemas.microsoft.com/office/drawing/2014/main" id="{C25CC6E0-0533-4C27-B7AA-5B2D924B6515}"/>
                  </a:ext>
                </a:extLst>
              </p:cNvPr>
              <p:cNvSpPr/>
              <p:nvPr/>
            </p:nvSpPr>
            <p:spPr>
              <a:xfrm>
                <a:off x="662381" y="120700"/>
                <a:ext cx="0" cy="516890"/>
              </a:xfrm>
              <a:custGeom>
                <a:avLst/>
                <a:gdLst/>
                <a:ahLst/>
                <a:cxnLst/>
                <a:rect l="l" t="t" r="r" b="b"/>
                <a:pathLst>
                  <a:path h="516890">
                    <a:moveTo>
                      <a:pt x="0" y="0"/>
                    </a:moveTo>
                    <a:lnTo>
                      <a:pt x="0" y="516483"/>
                    </a:lnTo>
                  </a:path>
                </a:pathLst>
              </a:custGeom>
              <a:ln w="3175">
                <a:solidFill>
                  <a:srgbClr val="9C9CC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46" name="object 239">
                <a:extLst>
                  <a:ext uri="{FF2B5EF4-FFF2-40B4-BE49-F238E27FC236}">
                    <a16:creationId xmlns:a16="http://schemas.microsoft.com/office/drawing/2014/main" id="{318D868B-862A-4051-893B-6ACAC6A78B6F}"/>
                  </a:ext>
                </a:extLst>
              </p:cNvPr>
              <p:cNvSpPr/>
              <p:nvPr/>
            </p:nvSpPr>
            <p:spPr>
              <a:xfrm>
                <a:off x="663575" y="120700"/>
                <a:ext cx="0" cy="516890"/>
              </a:xfrm>
              <a:custGeom>
                <a:avLst/>
                <a:gdLst/>
                <a:ahLst/>
                <a:cxnLst/>
                <a:rect l="l" t="t" r="r" b="b"/>
                <a:pathLst>
                  <a:path h="516890">
                    <a:moveTo>
                      <a:pt x="0" y="0"/>
                    </a:moveTo>
                    <a:lnTo>
                      <a:pt x="0" y="516483"/>
                    </a:lnTo>
                  </a:path>
                </a:pathLst>
              </a:custGeom>
              <a:ln w="3175">
                <a:solidFill>
                  <a:srgbClr val="9C9CC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47" name="object 240">
                <a:extLst>
                  <a:ext uri="{FF2B5EF4-FFF2-40B4-BE49-F238E27FC236}">
                    <a16:creationId xmlns:a16="http://schemas.microsoft.com/office/drawing/2014/main" id="{0A7C268F-9DE3-4F47-BCBC-B22DD9A5FDF8}"/>
                  </a:ext>
                </a:extLst>
              </p:cNvPr>
              <p:cNvSpPr/>
              <p:nvPr/>
            </p:nvSpPr>
            <p:spPr>
              <a:xfrm>
                <a:off x="664768" y="120700"/>
                <a:ext cx="0" cy="516890"/>
              </a:xfrm>
              <a:custGeom>
                <a:avLst/>
                <a:gdLst/>
                <a:ahLst/>
                <a:cxnLst/>
                <a:rect l="l" t="t" r="r" b="b"/>
                <a:pathLst>
                  <a:path h="516890">
                    <a:moveTo>
                      <a:pt x="0" y="0"/>
                    </a:moveTo>
                    <a:lnTo>
                      <a:pt x="0" y="516483"/>
                    </a:lnTo>
                  </a:path>
                </a:pathLst>
              </a:custGeom>
              <a:ln w="3175">
                <a:solidFill>
                  <a:srgbClr val="9C9CC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48" name="object 241">
                <a:extLst>
                  <a:ext uri="{FF2B5EF4-FFF2-40B4-BE49-F238E27FC236}">
                    <a16:creationId xmlns:a16="http://schemas.microsoft.com/office/drawing/2014/main" id="{7602001F-9701-4D29-BE8B-D183E5511383}"/>
                  </a:ext>
                </a:extLst>
              </p:cNvPr>
              <p:cNvSpPr/>
              <p:nvPr/>
            </p:nvSpPr>
            <p:spPr>
              <a:xfrm>
                <a:off x="665962" y="120700"/>
                <a:ext cx="0" cy="516890"/>
              </a:xfrm>
              <a:custGeom>
                <a:avLst/>
                <a:gdLst/>
                <a:ahLst/>
                <a:cxnLst/>
                <a:rect l="l" t="t" r="r" b="b"/>
                <a:pathLst>
                  <a:path h="516890">
                    <a:moveTo>
                      <a:pt x="0" y="0"/>
                    </a:moveTo>
                    <a:lnTo>
                      <a:pt x="0" y="516483"/>
                    </a:lnTo>
                  </a:path>
                </a:pathLst>
              </a:custGeom>
              <a:ln w="3175">
                <a:solidFill>
                  <a:srgbClr val="9C9CC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49" name="object 242">
                <a:extLst>
                  <a:ext uri="{FF2B5EF4-FFF2-40B4-BE49-F238E27FC236}">
                    <a16:creationId xmlns:a16="http://schemas.microsoft.com/office/drawing/2014/main" id="{B73F0F44-5C12-43E4-9C6C-A88799277260}"/>
                  </a:ext>
                </a:extLst>
              </p:cNvPr>
              <p:cNvSpPr/>
              <p:nvPr/>
            </p:nvSpPr>
            <p:spPr>
              <a:xfrm>
                <a:off x="667143" y="120700"/>
                <a:ext cx="0" cy="516890"/>
              </a:xfrm>
              <a:custGeom>
                <a:avLst/>
                <a:gdLst/>
                <a:ahLst/>
                <a:cxnLst/>
                <a:rect l="l" t="t" r="r" b="b"/>
                <a:pathLst>
                  <a:path h="516890">
                    <a:moveTo>
                      <a:pt x="0" y="0"/>
                    </a:moveTo>
                    <a:lnTo>
                      <a:pt x="0" y="516483"/>
                    </a:lnTo>
                  </a:path>
                </a:pathLst>
              </a:custGeom>
              <a:ln w="3175">
                <a:solidFill>
                  <a:srgbClr val="9E9EC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50" name="object 243">
                <a:extLst>
                  <a:ext uri="{FF2B5EF4-FFF2-40B4-BE49-F238E27FC236}">
                    <a16:creationId xmlns:a16="http://schemas.microsoft.com/office/drawing/2014/main" id="{5800C887-AE8E-411D-80EE-7A1204AF9698}"/>
                  </a:ext>
                </a:extLst>
              </p:cNvPr>
              <p:cNvSpPr/>
              <p:nvPr/>
            </p:nvSpPr>
            <p:spPr>
              <a:xfrm>
                <a:off x="668337" y="120700"/>
                <a:ext cx="0" cy="516890"/>
              </a:xfrm>
              <a:custGeom>
                <a:avLst/>
                <a:gdLst/>
                <a:ahLst/>
                <a:cxnLst/>
                <a:rect l="l" t="t" r="r" b="b"/>
                <a:pathLst>
                  <a:path h="516890">
                    <a:moveTo>
                      <a:pt x="0" y="0"/>
                    </a:moveTo>
                    <a:lnTo>
                      <a:pt x="0" y="516483"/>
                    </a:lnTo>
                  </a:path>
                </a:pathLst>
              </a:custGeom>
              <a:ln w="3175">
                <a:solidFill>
                  <a:srgbClr val="9E9EC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51" name="object 244">
                <a:extLst>
                  <a:ext uri="{FF2B5EF4-FFF2-40B4-BE49-F238E27FC236}">
                    <a16:creationId xmlns:a16="http://schemas.microsoft.com/office/drawing/2014/main" id="{029E2CE4-2982-4EA6-9461-20FED870B261}"/>
                  </a:ext>
                </a:extLst>
              </p:cNvPr>
              <p:cNvSpPr/>
              <p:nvPr/>
            </p:nvSpPr>
            <p:spPr>
              <a:xfrm>
                <a:off x="669531" y="120700"/>
                <a:ext cx="0" cy="516890"/>
              </a:xfrm>
              <a:custGeom>
                <a:avLst/>
                <a:gdLst/>
                <a:ahLst/>
                <a:cxnLst/>
                <a:rect l="l" t="t" r="r" b="b"/>
                <a:pathLst>
                  <a:path h="516890">
                    <a:moveTo>
                      <a:pt x="0" y="0"/>
                    </a:moveTo>
                    <a:lnTo>
                      <a:pt x="0" y="516483"/>
                    </a:lnTo>
                  </a:path>
                </a:pathLst>
              </a:custGeom>
              <a:ln w="3175">
                <a:solidFill>
                  <a:srgbClr val="9E9EC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52" name="object 245">
                <a:extLst>
                  <a:ext uri="{FF2B5EF4-FFF2-40B4-BE49-F238E27FC236}">
                    <a16:creationId xmlns:a16="http://schemas.microsoft.com/office/drawing/2014/main" id="{B4B51F11-7B6D-4910-82FE-E4114E9317FB}"/>
                  </a:ext>
                </a:extLst>
              </p:cNvPr>
              <p:cNvSpPr/>
              <p:nvPr/>
            </p:nvSpPr>
            <p:spPr>
              <a:xfrm>
                <a:off x="670674" y="120700"/>
                <a:ext cx="0" cy="516890"/>
              </a:xfrm>
              <a:custGeom>
                <a:avLst/>
                <a:gdLst/>
                <a:ahLst/>
                <a:cxnLst/>
                <a:rect l="l" t="t" r="r" b="b"/>
                <a:pathLst>
                  <a:path h="516890">
                    <a:moveTo>
                      <a:pt x="0" y="0"/>
                    </a:moveTo>
                    <a:lnTo>
                      <a:pt x="0" y="516483"/>
                    </a:lnTo>
                  </a:path>
                </a:pathLst>
              </a:custGeom>
              <a:ln w="3175">
                <a:solidFill>
                  <a:srgbClr val="9E9EC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53" name="object 246">
                <a:extLst>
                  <a:ext uri="{FF2B5EF4-FFF2-40B4-BE49-F238E27FC236}">
                    <a16:creationId xmlns:a16="http://schemas.microsoft.com/office/drawing/2014/main" id="{C8824C21-8FB2-4E4B-A5BE-EDC735A60523}"/>
                  </a:ext>
                </a:extLst>
              </p:cNvPr>
              <p:cNvSpPr/>
              <p:nvPr/>
            </p:nvSpPr>
            <p:spPr>
              <a:xfrm>
                <a:off x="671855" y="120700"/>
                <a:ext cx="0" cy="516890"/>
              </a:xfrm>
              <a:custGeom>
                <a:avLst/>
                <a:gdLst/>
                <a:ahLst/>
                <a:cxnLst/>
                <a:rect l="l" t="t" r="r" b="b"/>
                <a:pathLst>
                  <a:path h="516890">
                    <a:moveTo>
                      <a:pt x="0" y="0"/>
                    </a:moveTo>
                    <a:lnTo>
                      <a:pt x="0" y="516483"/>
                    </a:lnTo>
                  </a:path>
                </a:pathLst>
              </a:custGeom>
              <a:ln w="3175">
                <a:solidFill>
                  <a:srgbClr val="A0A0C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54" name="object 247">
                <a:extLst>
                  <a:ext uri="{FF2B5EF4-FFF2-40B4-BE49-F238E27FC236}">
                    <a16:creationId xmlns:a16="http://schemas.microsoft.com/office/drawing/2014/main" id="{1A26DAEE-5FD1-4468-AC08-959C463B5786}"/>
                  </a:ext>
                </a:extLst>
              </p:cNvPr>
              <p:cNvSpPr/>
              <p:nvPr/>
            </p:nvSpPr>
            <p:spPr>
              <a:xfrm>
                <a:off x="673049" y="120700"/>
                <a:ext cx="0" cy="516890"/>
              </a:xfrm>
              <a:custGeom>
                <a:avLst/>
                <a:gdLst/>
                <a:ahLst/>
                <a:cxnLst/>
                <a:rect l="l" t="t" r="r" b="b"/>
                <a:pathLst>
                  <a:path h="516890">
                    <a:moveTo>
                      <a:pt x="0" y="0"/>
                    </a:moveTo>
                    <a:lnTo>
                      <a:pt x="0" y="516483"/>
                    </a:lnTo>
                  </a:path>
                </a:pathLst>
              </a:custGeom>
              <a:ln w="3175">
                <a:solidFill>
                  <a:srgbClr val="A0A0C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55" name="object 248">
                <a:extLst>
                  <a:ext uri="{FF2B5EF4-FFF2-40B4-BE49-F238E27FC236}">
                    <a16:creationId xmlns:a16="http://schemas.microsoft.com/office/drawing/2014/main" id="{1DF9FFEA-1A88-4F3D-834C-849E5925899A}"/>
                  </a:ext>
                </a:extLst>
              </p:cNvPr>
              <p:cNvSpPr/>
              <p:nvPr/>
            </p:nvSpPr>
            <p:spPr>
              <a:xfrm>
                <a:off x="674243" y="120700"/>
                <a:ext cx="0" cy="516890"/>
              </a:xfrm>
              <a:custGeom>
                <a:avLst/>
                <a:gdLst/>
                <a:ahLst/>
                <a:cxnLst/>
                <a:rect l="l" t="t" r="r" b="b"/>
                <a:pathLst>
                  <a:path h="516890">
                    <a:moveTo>
                      <a:pt x="0" y="0"/>
                    </a:moveTo>
                    <a:lnTo>
                      <a:pt x="0" y="516483"/>
                    </a:lnTo>
                  </a:path>
                </a:pathLst>
              </a:custGeom>
              <a:ln w="3175">
                <a:solidFill>
                  <a:srgbClr val="A1A1C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56" name="object 249">
                <a:extLst>
                  <a:ext uri="{FF2B5EF4-FFF2-40B4-BE49-F238E27FC236}">
                    <a16:creationId xmlns:a16="http://schemas.microsoft.com/office/drawing/2014/main" id="{25A4D361-8D89-4096-A06D-D44B3FC85BC1}"/>
                  </a:ext>
                </a:extLst>
              </p:cNvPr>
              <p:cNvSpPr/>
              <p:nvPr/>
            </p:nvSpPr>
            <p:spPr>
              <a:xfrm>
                <a:off x="675436" y="120700"/>
                <a:ext cx="0" cy="516890"/>
              </a:xfrm>
              <a:custGeom>
                <a:avLst/>
                <a:gdLst/>
                <a:ahLst/>
                <a:cxnLst/>
                <a:rect l="l" t="t" r="r" b="b"/>
                <a:pathLst>
                  <a:path h="516890">
                    <a:moveTo>
                      <a:pt x="0" y="0"/>
                    </a:moveTo>
                    <a:lnTo>
                      <a:pt x="0" y="516483"/>
                    </a:lnTo>
                  </a:path>
                </a:pathLst>
              </a:custGeom>
              <a:ln w="3175">
                <a:solidFill>
                  <a:srgbClr val="A1A1C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57" name="object 250">
                <a:extLst>
                  <a:ext uri="{FF2B5EF4-FFF2-40B4-BE49-F238E27FC236}">
                    <a16:creationId xmlns:a16="http://schemas.microsoft.com/office/drawing/2014/main" id="{B6A78051-5645-43FB-A493-3E95C7294489}"/>
                  </a:ext>
                </a:extLst>
              </p:cNvPr>
              <p:cNvSpPr/>
              <p:nvPr/>
            </p:nvSpPr>
            <p:spPr>
              <a:xfrm>
                <a:off x="676617" y="120700"/>
                <a:ext cx="0" cy="516890"/>
              </a:xfrm>
              <a:custGeom>
                <a:avLst/>
                <a:gdLst/>
                <a:ahLst/>
                <a:cxnLst/>
                <a:rect l="l" t="t" r="r" b="b"/>
                <a:pathLst>
                  <a:path h="516890">
                    <a:moveTo>
                      <a:pt x="0" y="0"/>
                    </a:moveTo>
                    <a:lnTo>
                      <a:pt x="0" y="516483"/>
                    </a:lnTo>
                  </a:path>
                </a:pathLst>
              </a:custGeom>
              <a:ln w="3175">
                <a:solidFill>
                  <a:srgbClr val="A1A1C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58" name="object 251">
                <a:extLst>
                  <a:ext uri="{FF2B5EF4-FFF2-40B4-BE49-F238E27FC236}">
                    <a16:creationId xmlns:a16="http://schemas.microsoft.com/office/drawing/2014/main" id="{1EF96295-FD6D-4AF2-9D71-AEBD2DA8FA12}"/>
                  </a:ext>
                </a:extLst>
              </p:cNvPr>
              <p:cNvSpPr/>
              <p:nvPr/>
            </p:nvSpPr>
            <p:spPr>
              <a:xfrm>
                <a:off x="677811" y="120700"/>
                <a:ext cx="0" cy="516890"/>
              </a:xfrm>
              <a:custGeom>
                <a:avLst/>
                <a:gdLst/>
                <a:ahLst/>
                <a:cxnLst/>
                <a:rect l="l" t="t" r="r" b="b"/>
                <a:pathLst>
                  <a:path h="516890">
                    <a:moveTo>
                      <a:pt x="0" y="0"/>
                    </a:moveTo>
                    <a:lnTo>
                      <a:pt x="0" y="516483"/>
                    </a:lnTo>
                  </a:path>
                </a:pathLst>
              </a:custGeom>
              <a:ln w="3175">
                <a:solidFill>
                  <a:srgbClr val="A1A1C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59" name="object 252">
                <a:extLst>
                  <a:ext uri="{FF2B5EF4-FFF2-40B4-BE49-F238E27FC236}">
                    <a16:creationId xmlns:a16="http://schemas.microsoft.com/office/drawing/2014/main" id="{D9BE59D1-5EB5-45E5-843C-B08099673D5A}"/>
                  </a:ext>
                </a:extLst>
              </p:cNvPr>
              <p:cNvSpPr/>
              <p:nvPr/>
            </p:nvSpPr>
            <p:spPr>
              <a:xfrm>
                <a:off x="679005" y="120700"/>
                <a:ext cx="0" cy="516890"/>
              </a:xfrm>
              <a:custGeom>
                <a:avLst/>
                <a:gdLst/>
                <a:ahLst/>
                <a:cxnLst/>
                <a:rect l="l" t="t" r="r" b="b"/>
                <a:pathLst>
                  <a:path h="516890">
                    <a:moveTo>
                      <a:pt x="0" y="0"/>
                    </a:moveTo>
                    <a:lnTo>
                      <a:pt x="0" y="516483"/>
                    </a:lnTo>
                  </a:path>
                </a:pathLst>
              </a:custGeom>
              <a:ln w="3175">
                <a:solidFill>
                  <a:srgbClr val="A3A3D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60" name="object 253">
                <a:extLst>
                  <a:ext uri="{FF2B5EF4-FFF2-40B4-BE49-F238E27FC236}">
                    <a16:creationId xmlns:a16="http://schemas.microsoft.com/office/drawing/2014/main" id="{792A7A3D-57C6-462E-82F5-7D687C4716A9}"/>
                  </a:ext>
                </a:extLst>
              </p:cNvPr>
              <p:cNvSpPr/>
              <p:nvPr/>
            </p:nvSpPr>
            <p:spPr>
              <a:xfrm>
                <a:off x="680199" y="120700"/>
                <a:ext cx="0" cy="516890"/>
              </a:xfrm>
              <a:custGeom>
                <a:avLst/>
                <a:gdLst/>
                <a:ahLst/>
                <a:cxnLst/>
                <a:rect l="l" t="t" r="r" b="b"/>
                <a:pathLst>
                  <a:path h="516890">
                    <a:moveTo>
                      <a:pt x="0" y="0"/>
                    </a:moveTo>
                    <a:lnTo>
                      <a:pt x="0" y="516483"/>
                    </a:lnTo>
                  </a:path>
                </a:pathLst>
              </a:custGeom>
              <a:ln w="3175">
                <a:solidFill>
                  <a:srgbClr val="A3A3D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61" name="object 254">
                <a:extLst>
                  <a:ext uri="{FF2B5EF4-FFF2-40B4-BE49-F238E27FC236}">
                    <a16:creationId xmlns:a16="http://schemas.microsoft.com/office/drawing/2014/main" id="{5D9C7FFA-C9AC-4024-94AC-823FF9D97A72}"/>
                  </a:ext>
                </a:extLst>
              </p:cNvPr>
              <p:cNvSpPr/>
              <p:nvPr/>
            </p:nvSpPr>
            <p:spPr>
              <a:xfrm>
                <a:off x="681342" y="120700"/>
                <a:ext cx="0" cy="516890"/>
              </a:xfrm>
              <a:custGeom>
                <a:avLst/>
                <a:gdLst/>
                <a:ahLst/>
                <a:cxnLst/>
                <a:rect l="l" t="t" r="r" b="b"/>
                <a:pathLst>
                  <a:path h="516890">
                    <a:moveTo>
                      <a:pt x="0" y="0"/>
                    </a:moveTo>
                    <a:lnTo>
                      <a:pt x="0" y="516483"/>
                    </a:lnTo>
                  </a:path>
                </a:pathLst>
              </a:custGeom>
              <a:ln w="3175">
                <a:solidFill>
                  <a:srgbClr val="A3A3D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62" name="object 255">
                <a:extLst>
                  <a:ext uri="{FF2B5EF4-FFF2-40B4-BE49-F238E27FC236}">
                    <a16:creationId xmlns:a16="http://schemas.microsoft.com/office/drawing/2014/main" id="{3737F8BD-8A05-4197-A798-852F9D330844}"/>
                  </a:ext>
                </a:extLst>
              </p:cNvPr>
              <p:cNvSpPr/>
              <p:nvPr/>
            </p:nvSpPr>
            <p:spPr>
              <a:xfrm>
                <a:off x="682523" y="120700"/>
                <a:ext cx="0" cy="516890"/>
              </a:xfrm>
              <a:custGeom>
                <a:avLst/>
                <a:gdLst/>
                <a:ahLst/>
                <a:cxnLst/>
                <a:rect l="l" t="t" r="r" b="b"/>
                <a:pathLst>
                  <a:path h="516890">
                    <a:moveTo>
                      <a:pt x="0" y="0"/>
                    </a:moveTo>
                    <a:lnTo>
                      <a:pt x="0" y="516483"/>
                    </a:lnTo>
                  </a:path>
                </a:pathLst>
              </a:custGeom>
              <a:ln w="3175">
                <a:solidFill>
                  <a:srgbClr val="A3A3D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63" name="object 256">
                <a:extLst>
                  <a:ext uri="{FF2B5EF4-FFF2-40B4-BE49-F238E27FC236}">
                    <a16:creationId xmlns:a16="http://schemas.microsoft.com/office/drawing/2014/main" id="{7330D704-00D6-48CB-8368-7C3126AB844B}"/>
                  </a:ext>
                </a:extLst>
              </p:cNvPr>
              <p:cNvSpPr/>
              <p:nvPr/>
            </p:nvSpPr>
            <p:spPr>
              <a:xfrm>
                <a:off x="683717" y="120700"/>
                <a:ext cx="0" cy="516890"/>
              </a:xfrm>
              <a:custGeom>
                <a:avLst/>
                <a:gdLst/>
                <a:ahLst/>
                <a:cxnLst/>
                <a:rect l="l" t="t" r="r" b="b"/>
                <a:pathLst>
                  <a:path h="516890">
                    <a:moveTo>
                      <a:pt x="0" y="0"/>
                    </a:moveTo>
                    <a:lnTo>
                      <a:pt x="0" y="516483"/>
                    </a:lnTo>
                  </a:path>
                </a:pathLst>
              </a:custGeom>
              <a:ln w="3175">
                <a:solidFill>
                  <a:srgbClr val="A5A5D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64" name="object 257">
                <a:extLst>
                  <a:ext uri="{FF2B5EF4-FFF2-40B4-BE49-F238E27FC236}">
                    <a16:creationId xmlns:a16="http://schemas.microsoft.com/office/drawing/2014/main" id="{9ED8FFA6-5F03-434C-AB0C-915459708045}"/>
                  </a:ext>
                </a:extLst>
              </p:cNvPr>
              <p:cNvSpPr/>
              <p:nvPr/>
            </p:nvSpPr>
            <p:spPr>
              <a:xfrm>
                <a:off x="684911" y="120700"/>
                <a:ext cx="0" cy="516890"/>
              </a:xfrm>
              <a:custGeom>
                <a:avLst/>
                <a:gdLst/>
                <a:ahLst/>
                <a:cxnLst/>
                <a:rect l="l" t="t" r="r" b="b"/>
                <a:pathLst>
                  <a:path h="516890">
                    <a:moveTo>
                      <a:pt x="0" y="0"/>
                    </a:moveTo>
                    <a:lnTo>
                      <a:pt x="0" y="516483"/>
                    </a:lnTo>
                  </a:path>
                </a:pathLst>
              </a:custGeom>
              <a:ln w="3175">
                <a:solidFill>
                  <a:srgbClr val="A5A5D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65" name="object 258">
                <a:extLst>
                  <a:ext uri="{FF2B5EF4-FFF2-40B4-BE49-F238E27FC236}">
                    <a16:creationId xmlns:a16="http://schemas.microsoft.com/office/drawing/2014/main" id="{5D3D4C73-8E14-471B-87A2-C1DCFD61F8F5}"/>
                  </a:ext>
                </a:extLst>
              </p:cNvPr>
              <p:cNvSpPr/>
              <p:nvPr/>
            </p:nvSpPr>
            <p:spPr>
              <a:xfrm>
                <a:off x="686104" y="120700"/>
                <a:ext cx="0" cy="516890"/>
              </a:xfrm>
              <a:custGeom>
                <a:avLst/>
                <a:gdLst/>
                <a:ahLst/>
                <a:cxnLst/>
                <a:rect l="l" t="t" r="r" b="b"/>
                <a:pathLst>
                  <a:path h="516890">
                    <a:moveTo>
                      <a:pt x="0" y="0"/>
                    </a:moveTo>
                    <a:lnTo>
                      <a:pt x="0" y="516483"/>
                    </a:lnTo>
                  </a:path>
                </a:pathLst>
              </a:custGeom>
              <a:ln w="3175">
                <a:solidFill>
                  <a:srgbClr val="A5A5D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66" name="object 259">
                <a:extLst>
                  <a:ext uri="{FF2B5EF4-FFF2-40B4-BE49-F238E27FC236}">
                    <a16:creationId xmlns:a16="http://schemas.microsoft.com/office/drawing/2014/main" id="{CC2FDC25-48A6-4391-8710-198B68C031F3}"/>
                  </a:ext>
                </a:extLst>
              </p:cNvPr>
              <p:cNvSpPr/>
              <p:nvPr/>
            </p:nvSpPr>
            <p:spPr>
              <a:xfrm>
                <a:off x="687285" y="120700"/>
                <a:ext cx="0" cy="516890"/>
              </a:xfrm>
              <a:custGeom>
                <a:avLst/>
                <a:gdLst/>
                <a:ahLst/>
                <a:cxnLst/>
                <a:rect l="l" t="t" r="r" b="b"/>
                <a:pathLst>
                  <a:path h="516890">
                    <a:moveTo>
                      <a:pt x="0" y="0"/>
                    </a:moveTo>
                    <a:lnTo>
                      <a:pt x="0" y="516483"/>
                    </a:lnTo>
                  </a:path>
                </a:pathLst>
              </a:custGeom>
              <a:ln w="3175">
                <a:solidFill>
                  <a:srgbClr val="A5A5D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67" name="object 260">
                <a:extLst>
                  <a:ext uri="{FF2B5EF4-FFF2-40B4-BE49-F238E27FC236}">
                    <a16:creationId xmlns:a16="http://schemas.microsoft.com/office/drawing/2014/main" id="{778FF796-D909-4F5A-A5E0-07580183B727}"/>
                  </a:ext>
                </a:extLst>
              </p:cNvPr>
              <p:cNvSpPr/>
              <p:nvPr/>
            </p:nvSpPr>
            <p:spPr>
              <a:xfrm>
                <a:off x="688479" y="120700"/>
                <a:ext cx="0" cy="516890"/>
              </a:xfrm>
              <a:custGeom>
                <a:avLst/>
                <a:gdLst/>
                <a:ahLst/>
                <a:cxnLst/>
                <a:rect l="l" t="t" r="r" b="b"/>
                <a:pathLst>
                  <a:path h="516890">
                    <a:moveTo>
                      <a:pt x="0" y="0"/>
                    </a:moveTo>
                    <a:lnTo>
                      <a:pt x="0" y="516483"/>
                    </a:lnTo>
                  </a:path>
                </a:pathLst>
              </a:custGeom>
              <a:ln w="3175">
                <a:solidFill>
                  <a:srgbClr val="A7A7D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68" name="object 261">
                <a:extLst>
                  <a:ext uri="{FF2B5EF4-FFF2-40B4-BE49-F238E27FC236}">
                    <a16:creationId xmlns:a16="http://schemas.microsoft.com/office/drawing/2014/main" id="{ACC446AA-416A-44A7-9440-4A76B95D832F}"/>
                  </a:ext>
                </a:extLst>
              </p:cNvPr>
              <p:cNvSpPr/>
              <p:nvPr/>
            </p:nvSpPr>
            <p:spPr>
              <a:xfrm>
                <a:off x="689673" y="120700"/>
                <a:ext cx="0" cy="516890"/>
              </a:xfrm>
              <a:custGeom>
                <a:avLst/>
                <a:gdLst/>
                <a:ahLst/>
                <a:cxnLst/>
                <a:rect l="l" t="t" r="r" b="b"/>
                <a:pathLst>
                  <a:path h="516890">
                    <a:moveTo>
                      <a:pt x="0" y="0"/>
                    </a:moveTo>
                    <a:lnTo>
                      <a:pt x="0" y="516483"/>
                    </a:lnTo>
                  </a:path>
                </a:pathLst>
              </a:custGeom>
              <a:ln w="3175">
                <a:solidFill>
                  <a:srgbClr val="A7A7D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69" name="object 262">
                <a:extLst>
                  <a:ext uri="{FF2B5EF4-FFF2-40B4-BE49-F238E27FC236}">
                    <a16:creationId xmlns:a16="http://schemas.microsoft.com/office/drawing/2014/main" id="{FAB1DBAD-F80E-4E12-804F-A97DC2615868}"/>
                  </a:ext>
                </a:extLst>
              </p:cNvPr>
              <p:cNvSpPr/>
              <p:nvPr/>
            </p:nvSpPr>
            <p:spPr>
              <a:xfrm>
                <a:off x="690867" y="120700"/>
                <a:ext cx="0" cy="516890"/>
              </a:xfrm>
              <a:custGeom>
                <a:avLst/>
                <a:gdLst/>
                <a:ahLst/>
                <a:cxnLst/>
                <a:rect l="l" t="t" r="r" b="b"/>
                <a:pathLst>
                  <a:path h="516890">
                    <a:moveTo>
                      <a:pt x="0" y="0"/>
                    </a:moveTo>
                    <a:lnTo>
                      <a:pt x="0" y="516483"/>
                    </a:lnTo>
                  </a:path>
                </a:pathLst>
              </a:custGeom>
              <a:ln w="3175">
                <a:solidFill>
                  <a:srgbClr val="A8A8D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70" name="object 263">
                <a:extLst>
                  <a:ext uri="{FF2B5EF4-FFF2-40B4-BE49-F238E27FC236}">
                    <a16:creationId xmlns:a16="http://schemas.microsoft.com/office/drawing/2014/main" id="{CC33924F-ECD7-4659-86F7-846FCEEB11C6}"/>
                  </a:ext>
                </a:extLst>
              </p:cNvPr>
              <p:cNvSpPr/>
              <p:nvPr/>
            </p:nvSpPr>
            <p:spPr>
              <a:xfrm>
                <a:off x="692048" y="120700"/>
                <a:ext cx="0" cy="516890"/>
              </a:xfrm>
              <a:custGeom>
                <a:avLst/>
                <a:gdLst/>
                <a:ahLst/>
                <a:cxnLst/>
                <a:rect l="l" t="t" r="r" b="b"/>
                <a:pathLst>
                  <a:path h="516890">
                    <a:moveTo>
                      <a:pt x="0" y="0"/>
                    </a:moveTo>
                    <a:lnTo>
                      <a:pt x="0" y="516483"/>
                    </a:lnTo>
                  </a:path>
                </a:pathLst>
              </a:custGeom>
              <a:ln w="3175">
                <a:solidFill>
                  <a:srgbClr val="A8A8D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71" name="object 264">
                <a:extLst>
                  <a:ext uri="{FF2B5EF4-FFF2-40B4-BE49-F238E27FC236}">
                    <a16:creationId xmlns:a16="http://schemas.microsoft.com/office/drawing/2014/main" id="{6D9D7869-4F86-4D16-AD3D-A47977153E7B}"/>
                  </a:ext>
                </a:extLst>
              </p:cNvPr>
              <p:cNvSpPr/>
              <p:nvPr/>
            </p:nvSpPr>
            <p:spPr>
              <a:xfrm>
                <a:off x="693191" y="120700"/>
                <a:ext cx="0" cy="516890"/>
              </a:xfrm>
              <a:custGeom>
                <a:avLst/>
                <a:gdLst/>
                <a:ahLst/>
                <a:cxnLst/>
                <a:rect l="l" t="t" r="r" b="b"/>
                <a:pathLst>
                  <a:path h="516890">
                    <a:moveTo>
                      <a:pt x="0" y="0"/>
                    </a:moveTo>
                    <a:lnTo>
                      <a:pt x="0" y="516483"/>
                    </a:lnTo>
                  </a:path>
                </a:pathLst>
              </a:custGeom>
              <a:ln w="3175">
                <a:solidFill>
                  <a:srgbClr val="A8A8D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72" name="object 265">
                <a:extLst>
                  <a:ext uri="{FF2B5EF4-FFF2-40B4-BE49-F238E27FC236}">
                    <a16:creationId xmlns:a16="http://schemas.microsoft.com/office/drawing/2014/main" id="{C1D0A6B5-42D9-4436-B638-CC2E62DC8146}"/>
                  </a:ext>
                </a:extLst>
              </p:cNvPr>
              <p:cNvSpPr/>
              <p:nvPr/>
            </p:nvSpPr>
            <p:spPr>
              <a:xfrm>
                <a:off x="694385" y="120700"/>
                <a:ext cx="0" cy="516890"/>
              </a:xfrm>
              <a:custGeom>
                <a:avLst/>
                <a:gdLst/>
                <a:ahLst/>
                <a:cxnLst/>
                <a:rect l="l" t="t" r="r" b="b"/>
                <a:pathLst>
                  <a:path h="516890">
                    <a:moveTo>
                      <a:pt x="0" y="0"/>
                    </a:moveTo>
                    <a:lnTo>
                      <a:pt x="0" y="516483"/>
                    </a:lnTo>
                  </a:path>
                </a:pathLst>
              </a:custGeom>
              <a:ln w="3175">
                <a:solidFill>
                  <a:srgbClr val="A8A8D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73" name="object 266">
                <a:extLst>
                  <a:ext uri="{FF2B5EF4-FFF2-40B4-BE49-F238E27FC236}">
                    <a16:creationId xmlns:a16="http://schemas.microsoft.com/office/drawing/2014/main" id="{726D634A-545B-48D7-A56B-D4C2820D787B}"/>
                  </a:ext>
                </a:extLst>
              </p:cNvPr>
              <p:cNvSpPr/>
              <p:nvPr/>
            </p:nvSpPr>
            <p:spPr>
              <a:xfrm>
                <a:off x="695579" y="120700"/>
                <a:ext cx="0" cy="516890"/>
              </a:xfrm>
              <a:custGeom>
                <a:avLst/>
                <a:gdLst/>
                <a:ahLst/>
                <a:cxnLst/>
                <a:rect l="l" t="t" r="r" b="b"/>
                <a:pathLst>
                  <a:path h="516890">
                    <a:moveTo>
                      <a:pt x="0" y="0"/>
                    </a:moveTo>
                    <a:lnTo>
                      <a:pt x="0" y="516483"/>
                    </a:lnTo>
                  </a:path>
                </a:pathLst>
              </a:custGeom>
              <a:ln w="3175">
                <a:solidFill>
                  <a:srgbClr val="AAAAD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74" name="object 267">
                <a:extLst>
                  <a:ext uri="{FF2B5EF4-FFF2-40B4-BE49-F238E27FC236}">
                    <a16:creationId xmlns:a16="http://schemas.microsoft.com/office/drawing/2014/main" id="{7931D394-5DD5-4917-8AF5-904F38FB08BE}"/>
                  </a:ext>
                </a:extLst>
              </p:cNvPr>
              <p:cNvSpPr/>
              <p:nvPr/>
            </p:nvSpPr>
            <p:spPr>
              <a:xfrm>
                <a:off x="696760" y="120700"/>
                <a:ext cx="0" cy="516890"/>
              </a:xfrm>
              <a:custGeom>
                <a:avLst/>
                <a:gdLst/>
                <a:ahLst/>
                <a:cxnLst/>
                <a:rect l="l" t="t" r="r" b="b"/>
                <a:pathLst>
                  <a:path h="516890">
                    <a:moveTo>
                      <a:pt x="0" y="0"/>
                    </a:moveTo>
                    <a:lnTo>
                      <a:pt x="0" y="516483"/>
                    </a:lnTo>
                  </a:path>
                </a:pathLst>
              </a:custGeom>
              <a:ln w="3175">
                <a:solidFill>
                  <a:srgbClr val="AAAAD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75" name="object 268">
                <a:extLst>
                  <a:ext uri="{FF2B5EF4-FFF2-40B4-BE49-F238E27FC236}">
                    <a16:creationId xmlns:a16="http://schemas.microsoft.com/office/drawing/2014/main" id="{937B5FC8-5CED-4781-B9D5-645A38F325F7}"/>
                  </a:ext>
                </a:extLst>
              </p:cNvPr>
              <p:cNvSpPr/>
              <p:nvPr/>
            </p:nvSpPr>
            <p:spPr>
              <a:xfrm>
                <a:off x="697953" y="120700"/>
                <a:ext cx="0" cy="516890"/>
              </a:xfrm>
              <a:custGeom>
                <a:avLst/>
                <a:gdLst/>
                <a:ahLst/>
                <a:cxnLst/>
                <a:rect l="l" t="t" r="r" b="b"/>
                <a:pathLst>
                  <a:path h="516890">
                    <a:moveTo>
                      <a:pt x="0" y="0"/>
                    </a:moveTo>
                    <a:lnTo>
                      <a:pt x="0" y="516483"/>
                    </a:lnTo>
                  </a:path>
                </a:pathLst>
              </a:custGeom>
              <a:ln w="3175">
                <a:solidFill>
                  <a:srgbClr val="AAAAD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76" name="object 269">
                <a:extLst>
                  <a:ext uri="{FF2B5EF4-FFF2-40B4-BE49-F238E27FC236}">
                    <a16:creationId xmlns:a16="http://schemas.microsoft.com/office/drawing/2014/main" id="{65BAC988-677C-44C6-B97E-AD6B3A3FC6B2}"/>
                  </a:ext>
                </a:extLst>
              </p:cNvPr>
              <p:cNvSpPr/>
              <p:nvPr/>
            </p:nvSpPr>
            <p:spPr>
              <a:xfrm>
                <a:off x="699147" y="120700"/>
                <a:ext cx="0" cy="516890"/>
              </a:xfrm>
              <a:custGeom>
                <a:avLst/>
                <a:gdLst/>
                <a:ahLst/>
                <a:cxnLst/>
                <a:rect l="l" t="t" r="r" b="b"/>
                <a:pathLst>
                  <a:path h="516890">
                    <a:moveTo>
                      <a:pt x="0" y="0"/>
                    </a:moveTo>
                    <a:lnTo>
                      <a:pt x="0" y="516483"/>
                    </a:lnTo>
                  </a:path>
                </a:pathLst>
              </a:custGeom>
              <a:ln w="3175">
                <a:solidFill>
                  <a:srgbClr val="AAAAD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77" name="object 270">
                <a:extLst>
                  <a:ext uri="{FF2B5EF4-FFF2-40B4-BE49-F238E27FC236}">
                    <a16:creationId xmlns:a16="http://schemas.microsoft.com/office/drawing/2014/main" id="{34D64A75-9ABE-49DC-BA34-327CF4A619D9}"/>
                  </a:ext>
                </a:extLst>
              </p:cNvPr>
              <p:cNvSpPr/>
              <p:nvPr/>
            </p:nvSpPr>
            <p:spPr>
              <a:xfrm>
                <a:off x="700341" y="120700"/>
                <a:ext cx="0" cy="516890"/>
              </a:xfrm>
              <a:custGeom>
                <a:avLst/>
                <a:gdLst/>
                <a:ahLst/>
                <a:cxnLst/>
                <a:rect l="l" t="t" r="r" b="b"/>
                <a:pathLst>
                  <a:path h="516890">
                    <a:moveTo>
                      <a:pt x="0" y="0"/>
                    </a:moveTo>
                    <a:lnTo>
                      <a:pt x="0" y="516483"/>
                    </a:lnTo>
                  </a:path>
                </a:pathLst>
              </a:custGeom>
              <a:ln w="3175">
                <a:solidFill>
                  <a:srgbClr val="AAAAD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78" name="object 271">
                <a:extLst>
                  <a:ext uri="{FF2B5EF4-FFF2-40B4-BE49-F238E27FC236}">
                    <a16:creationId xmlns:a16="http://schemas.microsoft.com/office/drawing/2014/main" id="{90780E42-13DE-408D-B4D5-EA4DC45457ED}"/>
                  </a:ext>
                </a:extLst>
              </p:cNvPr>
              <p:cNvSpPr/>
              <p:nvPr/>
            </p:nvSpPr>
            <p:spPr>
              <a:xfrm>
                <a:off x="701522" y="120700"/>
                <a:ext cx="0" cy="516890"/>
              </a:xfrm>
              <a:custGeom>
                <a:avLst/>
                <a:gdLst/>
                <a:ahLst/>
                <a:cxnLst/>
                <a:rect l="l" t="t" r="r" b="b"/>
                <a:pathLst>
                  <a:path h="516890">
                    <a:moveTo>
                      <a:pt x="0" y="0"/>
                    </a:moveTo>
                    <a:lnTo>
                      <a:pt x="0" y="516483"/>
                    </a:lnTo>
                  </a:path>
                </a:pathLst>
              </a:custGeom>
              <a:ln w="3175">
                <a:solidFill>
                  <a:srgbClr val="ACACD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79" name="object 272">
                <a:extLst>
                  <a:ext uri="{FF2B5EF4-FFF2-40B4-BE49-F238E27FC236}">
                    <a16:creationId xmlns:a16="http://schemas.microsoft.com/office/drawing/2014/main" id="{E0C6BD99-CCF5-4ED6-8CA7-F704B880D151}"/>
                  </a:ext>
                </a:extLst>
              </p:cNvPr>
              <p:cNvSpPr/>
              <p:nvPr/>
            </p:nvSpPr>
            <p:spPr>
              <a:xfrm>
                <a:off x="702716" y="120700"/>
                <a:ext cx="0" cy="516890"/>
              </a:xfrm>
              <a:custGeom>
                <a:avLst/>
                <a:gdLst/>
                <a:ahLst/>
                <a:cxnLst/>
                <a:rect l="l" t="t" r="r" b="b"/>
                <a:pathLst>
                  <a:path h="516890">
                    <a:moveTo>
                      <a:pt x="0" y="0"/>
                    </a:moveTo>
                    <a:lnTo>
                      <a:pt x="0" y="516483"/>
                    </a:lnTo>
                  </a:path>
                </a:pathLst>
              </a:custGeom>
              <a:ln w="3175">
                <a:solidFill>
                  <a:srgbClr val="ACACD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80" name="object 273">
                <a:extLst>
                  <a:ext uri="{FF2B5EF4-FFF2-40B4-BE49-F238E27FC236}">
                    <a16:creationId xmlns:a16="http://schemas.microsoft.com/office/drawing/2014/main" id="{0E087A3E-46DD-424A-AB86-2DEC6A309FA7}"/>
                  </a:ext>
                </a:extLst>
              </p:cNvPr>
              <p:cNvSpPr/>
              <p:nvPr/>
            </p:nvSpPr>
            <p:spPr>
              <a:xfrm>
                <a:off x="703859" y="120700"/>
                <a:ext cx="0" cy="516890"/>
              </a:xfrm>
              <a:custGeom>
                <a:avLst/>
                <a:gdLst/>
                <a:ahLst/>
                <a:cxnLst/>
                <a:rect l="l" t="t" r="r" b="b"/>
                <a:pathLst>
                  <a:path h="516890">
                    <a:moveTo>
                      <a:pt x="0" y="0"/>
                    </a:moveTo>
                    <a:lnTo>
                      <a:pt x="0" y="516483"/>
                    </a:lnTo>
                  </a:path>
                </a:pathLst>
              </a:custGeom>
              <a:ln w="3175">
                <a:solidFill>
                  <a:srgbClr val="ACACD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81" name="object 274">
                <a:extLst>
                  <a:ext uri="{FF2B5EF4-FFF2-40B4-BE49-F238E27FC236}">
                    <a16:creationId xmlns:a16="http://schemas.microsoft.com/office/drawing/2014/main" id="{2D19E47F-E369-4831-AC44-6D00147702B9}"/>
                  </a:ext>
                </a:extLst>
              </p:cNvPr>
              <p:cNvSpPr/>
              <p:nvPr/>
            </p:nvSpPr>
            <p:spPr>
              <a:xfrm>
                <a:off x="705053" y="120700"/>
                <a:ext cx="0" cy="516890"/>
              </a:xfrm>
              <a:custGeom>
                <a:avLst/>
                <a:gdLst/>
                <a:ahLst/>
                <a:cxnLst/>
                <a:rect l="l" t="t" r="r" b="b"/>
                <a:pathLst>
                  <a:path h="516890">
                    <a:moveTo>
                      <a:pt x="0" y="0"/>
                    </a:moveTo>
                    <a:lnTo>
                      <a:pt x="0" y="516483"/>
                    </a:lnTo>
                  </a:path>
                </a:pathLst>
              </a:custGeom>
              <a:ln w="3175">
                <a:solidFill>
                  <a:srgbClr val="ACACD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82" name="object 275">
                <a:extLst>
                  <a:ext uri="{FF2B5EF4-FFF2-40B4-BE49-F238E27FC236}">
                    <a16:creationId xmlns:a16="http://schemas.microsoft.com/office/drawing/2014/main" id="{0F842206-1180-46DC-BE92-43A66713371C}"/>
                  </a:ext>
                </a:extLst>
              </p:cNvPr>
              <p:cNvSpPr/>
              <p:nvPr/>
            </p:nvSpPr>
            <p:spPr>
              <a:xfrm>
                <a:off x="706247" y="120700"/>
                <a:ext cx="0" cy="516890"/>
              </a:xfrm>
              <a:custGeom>
                <a:avLst/>
                <a:gdLst/>
                <a:ahLst/>
                <a:cxnLst/>
                <a:rect l="l" t="t" r="r" b="b"/>
                <a:pathLst>
                  <a:path h="516890">
                    <a:moveTo>
                      <a:pt x="0" y="0"/>
                    </a:moveTo>
                    <a:lnTo>
                      <a:pt x="0" y="516483"/>
                    </a:lnTo>
                  </a:path>
                </a:pathLst>
              </a:custGeom>
              <a:ln w="3175">
                <a:solidFill>
                  <a:srgbClr val="AEAED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83" name="object 276">
                <a:extLst>
                  <a:ext uri="{FF2B5EF4-FFF2-40B4-BE49-F238E27FC236}">
                    <a16:creationId xmlns:a16="http://schemas.microsoft.com/office/drawing/2014/main" id="{49851974-F3A0-4346-A183-E4F61272678F}"/>
                  </a:ext>
                </a:extLst>
              </p:cNvPr>
              <p:cNvSpPr/>
              <p:nvPr/>
            </p:nvSpPr>
            <p:spPr>
              <a:xfrm>
                <a:off x="707428" y="120700"/>
                <a:ext cx="0" cy="516890"/>
              </a:xfrm>
              <a:custGeom>
                <a:avLst/>
                <a:gdLst/>
                <a:ahLst/>
                <a:cxnLst/>
                <a:rect l="l" t="t" r="r" b="b"/>
                <a:pathLst>
                  <a:path h="516890">
                    <a:moveTo>
                      <a:pt x="0" y="0"/>
                    </a:moveTo>
                    <a:lnTo>
                      <a:pt x="0" y="516483"/>
                    </a:lnTo>
                  </a:path>
                </a:pathLst>
              </a:custGeom>
              <a:ln w="3175">
                <a:solidFill>
                  <a:srgbClr val="AEAED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84" name="object 277">
                <a:extLst>
                  <a:ext uri="{FF2B5EF4-FFF2-40B4-BE49-F238E27FC236}">
                    <a16:creationId xmlns:a16="http://schemas.microsoft.com/office/drawing/2014/main" id="{F5DB8867-7EFD-476F-8E7E-7BE782A0E2A4}"/>
                  </a:ext>
                </a:extLst>
              </p:cNvPr>
              <p:cNvSpPr/>
              <p:nvPr/>
            </p:nvSpPr>
            <p:spPr>
              <a:xfrm>
                <a:off x="708621" y="120700"/>
                <a:ext cx="0" cy="516890"/>
              </a:xfrm>
              <a:custGeom>
                <a:avLst/>
                <a:gdLst/>
                <a:ahLst/>
                <a:cxnLst/>
                <a:rect l="l" t="t" r="r" b="b"/>
                <a:pathLst>
                  <a:path h="516890">
                    <a:moveTo>
                      <a:pt x="0" y="0"/>
                    </a:moveTo>
                    <a:lnTo>
                      <a:pt x="0" y="516483"/>
                    </a:lnTo>
                  </a:path>
                </a:pathLst>
              </a:custGeom>
              <a:ln w="3175">
                <a:solidFill>
                  <a:srgbClr val="AFAFD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85" name="object 278">
                <a:extLst>
                  <a:ext uri="{FF2B5EF4-FFF2-40B4-BE49-F238E27FC236}">
                    <a16:creationId xmlns:a16="http://schemas.microsoft.com/office/drawing/2014/main" id="{C5F1589F-6724-4C51-805F-45A85C8D57CD}"/>
                  </a:ext>
                </a:extLst>
              </p:cNvPr>
              <p:cNvSpPr/>
              <p:nvPr/>
            </p:nvSpPr>
            <p:spPr>
              <a:xfrm>
                <a:off x="709815" y="120700"/>
                <a:ext cx="0" cy="516890"/>
              </a:xfrm>
              <a:custGeom>
                <a:avLst/>
                <a:gdLst/>
                <a:ahLst/>
                <a:cxnLst/>
                <a:rect l="l" t="t" r="r" b="b"/>
                <a:pathLst>
                  <a:path h="516890">
                    <a:moveTo>
                      <a:pt x="0" y="0"/>
                    </a:moveTo>
                    <a:lnTo>
                      <a:pt x="0" y="516483"/>
                    </a:lnTo>
                  </a:path>
                </a:pathLst>
              </a:custGeom>
              <a:ln w="3175">
                <a:solidFill>
                  <a:srgbClr val="AFAFD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86" name="object 279">
                <a:extLst>
                  <a:ext uri="{FF2B5EF4-FFF2-40B4-BE49-F238E27FC236}">
                    <a16:creationId xmlns:a16="http://schemas.microsoft.com/office/drawing/2014/main" id="{5F12CB3E-5C55-43A7-9E7F-C85633E26D9F}"/>
                  </a:ext>
                </a:extLst>
              </p:cNvPr>
              <p:cNvSpPr/>
              <p:nvPr/>
            </p:nvSpPr>
            <p:spPr>
              <a:xfrm>
                <a:off x="711009" y="120700"/>
                <a:ext cx="0" cy="516890"/>
              </a:xfrm>
              <a:custGeom>
                <a:avLst/>
                <a:gdLst/>
                <a:ahLst/>
                <a:cxnLst/>
                <a:rect l="l" t="t" r="r" b="b"/>
                <a:pathLst>
                  <a:path h="516890">
                    <a:moveTo>
                      <a:pt x="0" y="0"/>
                    </a:moveTo>
                    <a:lnTo>
                      <a:pt x="0" y="516483"/>
                    </a:lnTo>
                  </a:path>
                </a:pathLst>
              </a:custGeom>
              <a:ln w="3175">
                <a:solidFill>
                  <a:srgbClr val="AFAFD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87" name="object 280">
                <a:extLst>
                  <a:ext uri="{FF2B5EF4-FFF2-40B4-BE49-F238E27FC236}">
                    <a16:creationId xmlns:a16="http://schemas.microsoft.com/office/drawing/2014/main" id="{0E58DD0B-B3AC-434C-AFE7-BCDCD1459250}"/>
                  </a:ext>
                </a:extLst>
              </p:cNvPr>
              <p:cNvSpPr/>
              <p:nvPr/>
            </p:nvSpPr>
            <p:spPr>
              <a:xfrm>
                <a:off x="712190" y="120700"/>
                <a:ext cx="0" cy="516890"/>
              </a:xfrm>
              <a:custGeom>
                <a:avLst/>
                <a:gdLst/>
                <a:ahLst/>
                <a:cxnLst/>
                <a:rect l="l" t="t" r="r" b="b"/>
                <a:pathLst>
                  <a:path h="516890">
                    <a:moveTo>
                      <a:pt x="0" y="0"/>
                    </a:moveTo>
                    <a:lnTo>
                      <a:pt x="0" y="516483"/>
                    </a:lnTo>
                  </a:path>
                </a:pathLst>
              </a:custGeom>
              <a:ln w="3175">
                <a:solidFill>
                  <a:srgbClr val="AFAFD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88" name="object 281">
                <a:extLst>
                  <a:ext uri="{FF2B5EF4-FFF2-40B4-BE49-F238E27FC236}">
                    <a16:creationId xmlns:a16="http://schemas.microsoft.com/office/drawing/2014/main" id="{08DADBB2-5695-46C5-87D1-261F168E02AF}"/>
                  </a:ext>
                </a:extLst>
              </p:cNvPr>
              <p:cNvSpPr/>
              <p:nvPr/>
            </p:nvSpPr>
            <p:spPr>
              <a:xfrm>
                <a:off x="713384" y="120700"/>
                <a:ext cx="0" cy="516890"/>
              </a:xfrm>
              <a:custGeom>
                <a:avLst/>
                <a:gdLst/>
                <a:ahLst/>
                <a:cxnLst/>
                <a:rect l="l" t="t" r="r" b="b"/>
                <a:pathLst>
                  <a:path h="516890">
                    <a:moveTo>
                      <a:pt x="0" y="0"/>
                    </a:moveTo>
                    <a:lnTo>
                      <a:pt x="0" y="516483"/>
                    </a:lnTo>
                  </a:path>
                </a:pathLst>
              </a:custGeom>
              <a:ln w="3175">
                <a:solidFill>
                  <a:srgbClr val="B1B1D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89" name="object 282">
                <a:extLst>
                  <a:ext uri="{FF2B5EF4-FFF2-40B4-BE49-F238E27FC236}">
                    <a16:creationId xmlns:a16="http://schemas.microsoft.com/office/drawing/2014/main" id="{A22DDEA2-4C92-4376-91C5-24BFC8B6C2EF}"/>
                  </a:ext>
                </a:extLst>
              </p:cNvPr>
              <p:cNvSpPr/>
              <p:nvPr/>
            </p:nvSpPr>
            <p:spPr>
              <a:xfrm>
                <a:off x="714527" y="120700"/>
                <a:ext cx="0" cy="516890"/>
              </a:xfrm>
              <a:custGeom>
                <a:avLst/>
                <a:gdLst/>
                <a:ahLst/>
                <a:cxnLst/>
                <a:rect l="l" t="t" r="r" b="b"/>
                <a:pathLst>
                  <a:path h="516890">
                    <a:moveTo>
                      <a:pt x="0" y="0"/>
                    </a:moveTo>
                    <a:lnTo>
                      <a:pt x="0" y="516483"/>
                    </a:lnTo>
                  </a:path>
                </a:pathLst>
              </a:custGeom>
              <a:ln w="3175">
                <a:solidFill>
                  <a:srgbClr val="B1B1D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90" name="object 283">
                <a:extLst>
                  <a:ext uri="{FF2B5EF4-FFF2-40B4-BE49-F238E27FC236}">
                    <a16:creationId xmlns:a16="http://schemas.microsoft.com/office/drawing/2014/main" id="{1E067C58-E9B7-4DC2-8A17-E5003B8FC39E}"/>
                  </a:ext>
                </a:extLst>
              </p:cNvPr>
              <p:cNvSpPr/>
              <p:nvPr/>
            </p:nvSpPr>
            <p:spPr>
              <a:xfrm>
                <a:off x="715721" y="120700"/>
                <a:ext cx="0" cy="516890"/>
              </a:xfrm>
              <a:custGeom>
                <a:avLst/>
                <a:gdLst/>
                <a:ahLst/>
                <a:cxnLst/>
                <a:rect l="l" t="t" r="r" b="b"/>
                <a:pathLst>
                  <a:path h="516890">
                    <a:moveTo>
                      <a:pt x="0" y="0"/>
                    </a:moveTo>
                    <a:lnTo>
                      <a:pt x="0" y="516483"/>
                    </a:lnTo>
                  </a:path>
                </a:pathLst>
              </a:custGeom>
              <a:ln w="3175">
                <a:solidFill>
                  <a:srgbClr val="B1B1D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91" name="object 284">
                <a:extLst>
                  <a:ext uri="{FF2B5EF4-FFF2-40B4-BE49-F238E27FC236}">
                    <a16:creationId xmlns:a16="http://schemas.microsoft.com/office/drawing/2014/main" id="{07EC06AB-8EE8-418E-8DA2-7FE2BB59D5AE}"/>
                  </a:ext>
                </a:extLst>
              </p:cNvPr>
              <p:cNvSpPr/>
              <p:nvPr/>
            </p:nvSpPr>
            <p:spPr>
              <a:xfrm>
                <a:off x="716902" y="120700"/>
                <a:ext cx="0" cy="516890"/>
              </a:xfrm>
              <a:custGeom>
                <a:avLst/>
                <a:gdLst/>
                <a:ahLst/>
                <a:cxnLst/>
                <a:rect l="l" t="t" r="r" b="b"/>
                <a:pathLst>
                  <a:path h="516890">
                    <a:moveTo>
                      <a:pt x="0" y="0"/>
                    </a:moveTo>
                    <a:lnTo>
                      <a:pt x="0" y="516483"/>
                    </a:lnTo>
                  </a:path>
                </a:pathLst>
              </a:custGeom>
              <a:ln w="3175">
                <a:solidFill>
                  <a:srgbClr val="B1B1D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92" name="object 285">
                <a:extLst>
                  <a:ext uri="{FF2B5EF4-FFF2-40B4-BE49-F238E27FC236}">
                    <a16:creationId xmlns:a16="http://schemas.microsoft.com/office/drawing/2014/main" id="{82A3CF67-52D6-4CC0-AA33-C196776205E9}"/>
                  </a:ext>
                </a:extLst>
              </p:cNvPr>
              <p:cNvSpPr/>
              <p:nvPr/>
            </p:nvSpPr>
            <p:spPr>
              <a:xfrm>
                <a:off x="718096" y="120700"/>
                <a:ext cx="0" cy="516890"/>
              </a:xfrm>
              <a:custGeom>
                <a:avLst/>
                <a:gdLst/>
                <a:ahLst/>
                <a:cxnLst/>
                <a:rect l="l" t="t" r="r" b="b"/>
                <a:pathLst>
                  <a:path h="516890">
                    <a:moveTo>
                      <a:pt x="0" y="0"/>
                    </a:moveTo>
                    <a:lnTo>
                      <a:pt x="0" y="516483"/>
                    </a:lnTo>
                  </a:path>
                </a:pathLst>
              </a:custGeom>
              <a:ln w="3175">
                <a:solidFill>
                  <a:srgbClr val="B3B3D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93" name="object 286">
                <a:extLst>
                  <a:ext uri="{FF2B5EF4-FFF2-40B4-BE49-F238E27FC236}">
                    <a16:creationId xmlns:a16="http://schemas.microsoft.com/office/drawing/2014/main" id="{E19088CB-32BB-4F60-BF32-44D3241BB65F}"/>
                  </a:ext>
                </a:extLst>
              </p:cNvPr>
              <p:cNvSpPr/>
              <p:nvPr/>
            </p:nvSpPr>
            <p:spPr>
              <a:xfrm>
                <a:off x="719289" y="120700"/>
                <a:ext cx="0" cy="516890"/>
              </a:xfrm>
              <a:custGeom>
                <a:avLst/>
                <a:gdLst/>
                <a:ahLst/>
                <a:cxnLst/>
                <a:rect l="l" t="t" r="r" b="b"/>
                <a:pathLst>
                  <a:path h="516890">
                    <a:moveTo>
                      <a:pt x="0" y="0"/>
                    </a:moveTo>
                    <a:lnTo>
                      <a:pt x="0" y="516483"/>
                    </a:lnTo>
                  </a:path>
                </a:pathLst>
              </a:custGeom>
              <a:ln w="3175">
                <a:solidFill>
                  <a:srgbClr val="B3B3D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94" name="object 287">
                <a:extLst>
                  <a:ext uri="{FF2B5EF4-FFF2-40B4-BE49-F238E27FC236}">
                    <a16:creationId xmlns:a16="http://schemas.microsoft.com/office/drawing/2014/main" id="{752EB2C9-B38F-493C-9A6F-2AE00CC36335}"/>
                  </a:ext>
                </a:extLst>
              </p:cNvPr>
              <p:cNvSpPr/>
              <p:nvPr/>
            </p:nvSpPr>
            <p:spPr>
              <a:xfrm>
                <a:off x="720483" y="120700"/>
                <a:ext cx="0" cy="516890"/>
              </a:xfrm>
              <a:custGeom>
                <a:avLst/>
                <a:gdLst/>
                <a:ahLst/>
                <a:cxnLst/>
                <a:rect l="l" t="t" r="r" b="b"/>
                <a:pathLst>
                  <a:path h="516890">
                    <a:moveTo>
                      <a:pt x="0" y="0"/>
                    </a:moveTo>
                    <a:lnTo>
                      <a:pt x="0" y="516483"/>
                    </a:lnTo>
                  </a:path>
                </a:pathLst>
              </a:custGeom>
              <a:ln w="3175">
                <a:solidFill>
                  <a:srgbClr val="B3B3D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95" name="object 288">
                <a:extLst>
                  <a:ext uri="{FF2B5EF4-FFF2-40B4-BE49-F238E27FC236}">
                    <a16:creationId xmlns:a16="http://schemas.microsoft.com/office/drawing/2014/main" id="{E732B96F-EDBC-4F36-8A41-B77FB547B8FB}"/>
                  </a:ext>
                </a:extLst>
              </p:cNvPr>
              <p:cNvSpPr/>
              <p:nvPr/>
            </p:nvSpPr>
            <p:spPr>
              <a:xfrm>
                <a:off x="721664" y="120700"/>
                <a:ext cx="0" cy="516890"/>
              </a:xfrm>
              <a:custGeom>
                <a:avLst/>
                <a:gdLst/>
                <a:ahLst/>
                <a:cxnLst/>
                <a:rect l="l" t="t" r="r" b="b"/>
                <a:pathLst>
                  <a:path h="516890">
                    <a:moveTo>
                      <a:pt x="0" y="0"/>
                    </a:moveTo>
                    <a:lnTo>
                      <a:pt x="0" y="516483"/>
                    </a:lnTo>
                  </a:path>
                </a:pathLst>
              </a:custGeom>
              <a:ln w="3175">
                <a:solidFill>
                  <a:srgbClr val="B3B3D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96" name="object 289">
                <a:extLst>
                  <a:ext uri="{FF2B5EF4-FFF2-40B4-BE49-F238E27FC236}">
                    <a16:creationId xmlns:a16="http://schemas.microsoft.com/office/drawing/2014/main" id="{08A28520-64C6-4689-9FC0-ABEBD3A18708}"/>
                  </a:ext>
                </a:extLst>
              </p:cNvPr>
              <p:cNvSpPr/>
              <p:nvPr/>
            </p:nvSpPr>
            <p:spPr>
              <a:xfrm>
                <a:off x="722858" y="120700"/>
                <a:ext cx="0" cy="516890"/>
              </a:xfrm>
              <a:custGeom>
                <a:avLst/>
                <a:gdLst/>
                <a:ahLst/>
                <a:cxnLst/>
                <a:rect l="l" t="t" r="r" b="b"/>
                <a:pathLst>
                  <a:path h="516890">
                    <a:moveTo>
                      <a:pt x="0" y="0"/>
                    </a:moveTo>
                    <a:lnTo>
                      <a:pt x="0" y="516483"/>
                    </a:lnTo>
                  </a:path>
                </a:pathLst>
              </a:custGeom>
              <a:ln w="3175">
                <a:solidFill>
                  <a:srgbClr val="B5B5D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97" name="object 290">
                <a:extLst>
                  <a:ext uri="{FF2B5EF4-FFF2-40B4-BE49-F238E27FC236}">
                    <a16:creationId xmlns:a16="http://schemas.microsoft.com/office/drawing/2014/main" id="{459C5262-DB05-480B-9046-17B506B39576}"/>
                  </a:ext>
                </a:extLst>
              </p:cNvPr>
              <p:cNvSpPr/>
              <p:nvPr/>
            </p:nvSpPr>
            <p:spPr>
              <a:xfrm>
                <a:off x="724052" y="120700"/>
                <a:ext cx="0" cy="516890"/>
              </a:xfrm>
              <a:custGeom>
                <a:avLst/>
                <a:gdLst/>
                <a:ahLst/>
                <a:cxnLst/>
                <a:rect l="l" t="t" r="r" b="b"/>
                <a:pathLst>
                  <a:path h="516890">
                    <a:moveTo>
                      <a:pt x="0" y="0"/>
                    </a:moveTo>
                    <a:lnTo>
                      <a:pt x="0" y="516483"/>
                    </a:lnTo>
                  </a:path>
                </a:pathLst>
              </a:custGeom>
              <a:ln w="3175">
                <a:solidFill>
                  <a:srgbClr val="B5B5D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98" name="object 291">
                <a:extLst>
                  <a:ext uri="{FF2B5EF4-FFF2-40B4-BE49-F238E27FC236}">
                    <a16:creationId xmlns:a16="http://schemas.microsoft.com/office/drawing/2014/main" id="{66CC679C-719E-493C-9713-5049763D957F}"/>
                  </a:ext>
                </a:extLst>
              </p:cNvPr>
              <p:cNvSpPr/>
              <p:nvPr/>
            </p:nvSpPr>
            <p:spPr>
              <a:xfrm>
                <a:off x="725195" y="120700"/>
                <a:ext cx="0" cy="516890"/>
              </a:xfrm>
              <a:custGeom>
                <a:avLst/>
                <a:gdLst/>
                <a:ahLst/>
                <a:cxnLst/>
                <a:rect l="l" t="t" r="r" b="b"/>
                <a:pathLst>
                  <a:path h="516890">
                    <a:moveTo>
                      <a:pt x="0" y="0"/>
                    </a:moveTo>
                    <a:lnTo>
                      <a:pt x="0" y="516483"/>
                    </a:lnTo>
                  </a:path>
                </a:pathLst>
              </a:custGeom>
              <a:ln w="3175">
                <a:solidFill>
                  <a:srgbClr val="B5B5D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299" name="object 292">
                <a:extLst>
                  <a:ext uri="{FF2B5EF4-FFF2-40B4-BE49-F238E27FC236}">
                    <a16:creationId xmlns:a16="http://schemas.microsoft.com/office/drawing/2014/main" id="{AAFEBBA4-3358-471E-AE31-62B421835382}"/>
                  </a:ext>
                </a:extLst>
              </p:cNvPr>
              <p:cNvSpPr/>
              <p:nvPr/>
            </p:nvSpPr>
            <p:spPr>
              <a:xfrm>
                <a:off x="726376" y="120700"/>
                <a:ext cx="0" cy="516890"/>
              </a:xfrm>
              <a:custGeom>
                <a:avLst/>
                <a:gdLst/>
                <a:ahLst/>
                <a:cxnLst/>
                <a:rect l="l" t="t" r="r" b="b"/>
                <a:pathLst>
                  <a:path h="516890">
                    <a:moveTo>
                      <a:pt x="0" y="0"/>
                    </a:moveTo>
                    <a:lnTo>
                      <a:pt x="0" y="516483"/>
                    </a:lnTo>
                  </a:path>
                </a:pathLst>
              </a:custGeom>
              <a:ln w="3175">
                <a:solidFill>
                  <a:srgbClr val="B5B5D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00" name="object 293">
                <a:extLst>
                  <a:ext uri="{FF2B5EF4-FFF2-40B4-BE49-F238E27FC236}">
                    <a16:creationId xmlns:a16="http://schemas.microsoft.com/office/drawing/2014/main" id="{999B17B2-2DC9-4674-958D-ACF08D0E403B}"/>
                  </a:ext>
                </a:extLst>
              </p:cNvPr>
              <p:cNvSpPr/>
              <p:nvPr/>
            </p:nvSpPr>
            <p:spPr>
              <a:xfrm>
                <a:off x="727570" y="120700"/>
                <a:ext cx="0" cy="516890"/>
              </a:xfrm>
              <a:custGeom>
                <a:avLst/>
                <a:gdLst/>
                <a:ahLst/>
                <a:cxnLst/>
                <a:rect l="l" t="t" r="r" b="b"/>
                <a:pathLst>
                  <a:path h="516890">
                    <a:moveTo>
                      <a:pt x="0" y="0"/>
                    </a:moveTo>
                    <a:lnTo>
                      <a:pt x="0" y="516483"/>
                    </a:lnTo>
                  </a:path>
                </a:pathLst>
              </a:custGeom>
              <a:ln w="3175">
                <a:solidFill>
                  <a:srgbClr val="B6B6D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01" name="object 294">
                <a:extLst>
                  <a:ext uri="{FF2B5EF4-FFF2-40B4-BE49-F238E27FC236}">
                    <a16:creationId xmlns:a16="http://schemas.microsoft.com/office/drawing/2014/main" id="{359F5EE5-9147-4C19-AE63-EB227F5C8430}"/>
                  </a:ext>
                </a:extLst>
              </p:cNvPr>
              <p:cNvSpPr/>
              <p:nvPr/>
            </p:nvSpPr>
            <p:spPr>
              <a:xfrm>
                <a:off x="728764" y="120700"/>
                <a:ext cx="0" cy="516890"/>
              </a:xfrm>
              <a:custGeom>
                <a:avLst/>
                <a:gdLst/>
                <a:ahLst/>
                <a:cxnLst/>
                <a:rect l="l" t="t" r="r" b="b"/>
                <a:pathLst>
                  <a:path h="516890">
                    <a:moveTo>
                      <a:pt x="0" y="0"/>
                    </a:moveTo>
                    <a:lnTo>
                      <a:pt x="0" y="516483"/>
                    </a:lnTo>
                  </a:path>
                </a:pathLst>
              </a:custGeom>
              <a:ln w="3175">
                <a:solidFill>
                  <a:srgbClr val="B6B6D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02" name="object 295">
                <a:extLst>
                  <a:ext uri="{FF2B5EF4-FFF2-40B4-BE49-F238E27FC236}">
                    <a16:creationId xmlns:a16="http://schemas.microsoft.com/office/drawing/2014/main" id="{43E7321C-67D6-428E-A702-6E6C76DE99A3}"/>
                  </a:ext>
                </a:extLst>
              </p:cNvPr>
              <p:cNvSpPr/>
              <p:nvPr/>
            </p:nvSpPr>
            <p:spPr>
              <a:xfrm>
                <a:off x="729957" y="120700"/>
                <a:ext cx="0" cy="516890"/>
              </a:xfrm>
              <a:custGeom>
                <a:avLst/>
                <a:gdLst/>
                <a:ahLst/>
                <a:cxnLst/>
                <a:rect l="l" t="t" r="r" b="b"/>
                <a:pathLst>
                  <a:path h="516890">
                    <a:moveTo>
                      <a:pt x="0" y="0"/>
                    </a:moveTo>
                    <a:lnTo>
                      <a:pt x="0" y="516483"/>
                    </a:lnTo>
                  </a:path>
                </a:pathLst>
              </a:custGeom>
              <a:ln w="3175">
                <a:solidFill>
                  <a:srgbClr val="B8B8D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03" name="object 296">
                <a:extLst>
                  <a:ext uri="{FF2B5EF4-FFF2-40B4-BE49-F238E27FC236}">
                    <a16:creationId xmlns:a16="http://schemas.microsoft.com/office/drawing/2014/main" id="{98CB64BF-1A4D-4C46-ACCD-4DD41E1DAF19}"/>
                  </a:ext>
                </a:extLst>
              </p:cNvPr>
              <p:cNvSpPr/>
              <p:nvPr/>
            </p:nvSpPr>
            <p:spPr>
              <a:xfrm>
                <a:off x="731138" y="120700"/>
                <a:ext cx="0" cy="516890"/>
              </a:xfrm>
              <a:custGeom>
                <a:avLst/>
                <a:gdLst/>
                <a:ahLst/>
                <a:cxnLst/>
                <a:rect l="l" t="t" r="r" b="b"/>
                <a:pathLst>
                  <a:path h="516890">
                    <a:moveTo>
                      <a:pt x="0" y="0"/>
                    </a:moveTo>
                    <a:lnTo>
                      <a:pt x="0" y="516483"/>
                    </a:lnTo>
                  </a:path>
                </a:pathLst>
              </a:custGeom>
              <a:ln w="3175">
                <a:solidFill>
                  <a:srgbClr val="B8B8D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04" name="object 297">
                <a:extLst>
                  <a:ext uri="{FF2B5EF4-FFF2-40B4-BE49-F238E27FC236}">
                    <a16:creationId xmlns:a16="http://schemas.microsoft.com/office/drawing/2014/main" id="{A10D66ED-5B29-4208-BB55-112A23D795B9}"/>
                  </a:ext>
                </a:extLst>
              </p:cNvPr>
              <p:cNvSpPr/>
              <p:nvPr/>
            </p:nvSpPr>
            <p:spPr>
              <a:xfrm>
                <a:off x="732332" y="120700"/>
                <a:ext cx="0" cy="516890"/>
              </a:xfrm>
              <a:custGeom>
                <a:avLst/>
                <a:gdLst/>
                <a:ahLst/>
                <a:cxnLst/>
                <a:rect l="l" t="t" r="r" b="b"/>
                <a:pathLst>
                  <a:path h="516890">
                    <a:moveTo>
                      <a:pt x="0" y="0"/>
                    </a:moveTo>
                    <a:lnTo>
                      <a:pt x="0" y="516483"/>
                    </a:lnTo>
                  </a:path>
                </a:pathLst>
              </a:custGeom>
              <a:ln w="3175">
                <a:solidFill>
                  <a:srgbClr val="B8B8D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05" name="object 298">
                <a:extLst>
                  <a:ext uri="{FF2B5EF4-FFF2-40B4-BE49-F238E27FC236}">
                    <a16:creationId xmlns:a16="http://schemas.microsoft.com/office/drawing/2014/main" id="{7B73F048-779E-40F4-B53A-DB2822489AD4}"/>
                  </a:ext>
                </a:extLst>
              </p:cNvPr>
              <p:cNvSpPr/>
              <p:nvPr/>
            </p:nvSpPr>
            <p:spPr>
              <a:xfrm>
                <a:off x="733526" y="120700"/>
                <a:ext cx="0" cy="516890"/>
              </a:xfrm>
              <a:custGeom>
                <a:avLst/>
                <a:gdLst/>
                <a:ahLst/>
                <a:cxnLst/>
                <a:rect l="l" t="t" r="r" b="b"/>
                <a:pathLst>
                  <a:path h="516890">
                    <a:moveTo>
                      <a:pt x="0" y="0"/>
                    </a:moveTo>
                    <a:lnTo>
                      <a:pt x="0" y="516483"/>
                    </a:lnTo>
                  </a:path>
                </a:pathLst>
              </a:custGeom>
              <a:ln w="3175">
                <a:solidFill>
                  <a:srgbClr val="B8B8D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06" name="object 299">
                <a:extLst>
                  <a:ext uri="{FF2B5EF4-FFF2-40B4-BE49-F238E27FC236}">
                    <a16:creationId xmlns:a16="http://schemas.microsoft.com/office/drawing/2014/main" id="{FC9E369C-326B-4B95-A57A-396C8DFBD40D}"/>
                  </a:ext>
                </a:extLst>
              </p:cNvPr>
              <p:cNvSpPr/>
              <p:nvPr/>
            </p:nvSpPr>
            <p:spPr>
              <a:xfrm>
                <a:off x="734720" y="120700"/>
                <a:ext cx="0" cy="516890"/>
              </a:xfrm>
              <a:custGeom>
                <a:avLst/>
                <a:gdLst/>
                <a:ahLst/>
                <a:cxnLst/>
                <a:rect l="l" t="t" r="r" b="b"/>
                <a:pathLst>
                  <a:path h="516890">
                    <a:moveTo>
                      <a:pt x="0" y="0"/>
                    </a:moveTo>
                    <a:lnTo>
                      <a:pt x="0" y="516483"/>
                    </a:lnTo>
                  </a:path>
                </a:pathLst>
              </a:custGeom>
              <a:ln w="3175">
                <a:solidFill>
                  <a:srgbClr val="BABAD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07" name="object 300">
                <a:extLst>
                  <a:ext uri="{FF2B5EF4-FFF2-40B4-BE49-F238E27FC236}">
                    <a16:creationId xmlns:a16="http://schemas.microsoft.com/office/drawing/2014/main" id="{3B24E312-AA03-4AA3-A33B-9A5CD6EB2750}"/>
                  </a:ext>
                </a:extLst>
              </p:cNvPr>
              <p:cNvSpPr/>
              <p:nvPr/>
            </p:nvSpPr>
            <p:spPr>
              <a:xfrm>
                <a:off x="735863" y="120700"/>
                <a:ext cx="0" cy="516890"/>
              </a:xfrm>
              <a:custGeom>
                <a:avLst/>
                <a:gdLst/>
                <a:ahLst/>
                <a:cxnLst/>
                <a:rect l="l" t="t" r="r" b="b"/>
                <a:pathLst>
                  <a:path h="516890">
                    <a:moveTo>
                      <a:pt x="0" y="0"/>
                    </a:moveTo>
                    <a:lnTo>
                      <a:pt x="0" y="516483"/>
                    </a:lnTo>
                  </a:path>
                </a:pathLst>
              </a:custGeom>
              <a:ln w="3175">
                <a:solidFill>
                  <a:srgbClr val="BABAD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08" name="object 301">
                <a:extLst>
                  <a:ext uri="{FF2B5EF4-FFF2-40B4-BE49-F238E27FC236}">
                    <a16:creationId xmlns:a16="http://schemas.microsoft.com/office/drawing/2014/main" id="{8C49472D-1577-4C0A-A197-B75DEB81C156}"/>
                  </a:ext>
                </a:extLst>
              </p:cNvPr>
              <p:cNvSpPr/>
              <p:nvPr/>
            </p:nvSpPr>
            <p:spPr>
              <a:xfrm>
                <a:off x="737044" y="120700"/>
                <a:ext cx="0" cy="516890"/>
              </a:xfrm>
              <a:custGeom>
                <a:avLst/>
                <a:gdLst/>
                <a:ahLst/>
                <a:cxnLst/>
                <a:rect l="l" t="t" r="r" b="b"/>
                <a:pathLst>
                  <a:path h="516890">
                    <a:moveTo>
                      <a:pt x="0" y="0"/>
                    </a:moveTo>
                    <a:lnTo>
                      <a:pt x="0" y="516483"/>
                    </a:lnTo>
                  </a:path>
                </a:pathLst>
              </a:custGeom>
              <a:ln w="3175">
                <a:solidFill>
                  <a:srgbClr val="BABAD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09" name="object 302">
                <a:extLst>
                  <a:ext uri="{FF2B5EF4-FFF2-40B4-BE49-F238E27FC236}">
                    <a16:creationId xmlns:a16="http://schemas.microsoft.com/office/drawing/2014/main" id="{EFBF4A90-0532-4260-8A87-6178119F1873}"/>
                  </a:ext>
                </a:extLst>
              </p:cNvPr>
              <p:cNvSpPr/>
              <p:nvPr/>
            </p:nvSpPr>
            <p:spPr>
              <a:xfrm>
                <a:off x="738238" y="120700"/>
                <a:ext cx="0" cy="516890"/>
              </a:xfrm>
              <a:custGeom>
                <a:avLst/>
                <a:gdLst/>
                <a:ahLst/>
                <a:cxnLst/>
                <a:rect l="l" t="t" r="r" b="b"/>
                <a:pathLst>
                  <a:path h="516890">
                    <a:moveTo>
                      <a:pt x="0" y="0"/>
                    </a:moveTo>
                    <a:lnTo>
                      <a:pt x="0" y="516483"/>
                    </a:lnTo>
                  </a:path>
                </a:pathLst>
              </a:custGeom>
              <a:ln w="3175">
                <a:solidFill>
                  <a:srgbClr val="BABAD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10" name="object 303">
                <a:extLst>
                  <a:ext uri="{FF2B5EF4-FFF2-40B4-BE49-F238E27FC236}">
                    <a16:creationId xmlns:a16="http://schemas.microsoft.com/office/drawing/2014/main" id="{9AC314EB-C4BB-42FC-896F-37792EF3FEC9}"/>
                  </a:ext>
                </a:extLst>
              </p:cNvPr>
              <p:cNvSpPr/>
              <p:nvPr/>
            </p:nvSpPr>
            <p:spPr>
              <a:xfrm>
                <a:off x="739432" y="120700"/>
                <a:ext cx="0" cy="516890"/>
              </a:xfrm>
              <a:custGeom>
                <a:avLst/>
                <a:gdLst/>
                <a:ahLst/>
                <a:cxnLst/>
                <a:rect l="l" t="t" r="r" b="b"/>
                <a:pathLst>
                  <a:path h="516890">
                    <a:moveTo>
                      <a:pt x="0" y="0"/>
                    </a:moveTo>
                    <a:lnTo>
                      <a:pt x="0" y="516483"/>
                    </a:lnTo>
                  </a:path>
                </a:pathLst>
              </a:custGeom>
              <a:ln w="3175">
                <a:solidFill>
                  <a:srgbClr val="BCBCD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11" name="object 304">
                <a:extLst>
                  <a:ext uri="{FF2B5EF4-FFF2-40B4-BE49-F238E27FC236}">
                    <a16:creationId xmlns:a16="http://schemas.microsoft.com/office/drawing/2014/main" id="{5FA4866A-91D2-4283-A01C-50554F0CA8D4}"/>
                  </a:ext>
                </a:extLst>
              </p:cNvPr>
              <p:cNvSpPr/>
              <p:nvPr/>
            </p:nvSpPr>
            <p:spPr>
              <a:xfrm>
                <a:off x="740625" y="120700"/>
                <a:ext cx="0" cy="516890"/>
              </a:xfrm>
              <a:custGeom>
                <a:avLst/>
                <a:gdLst/>
                <a:ahLst/>
                <a:cxnLst/>
                <a:rect l="l" t="t" r="r" b="b"/>
                <a:pathLst>
                  <a:path h="516890">
                    <a:moveTo>
                      <a:pt x="0" y="0"/>
                    </a:moveTo>
                    <a:lnTo>
                      <a:pt x="0" y="516483"/>
                    </a:lnTo>
                  </a:path>
                </a:pathLst>
              </a:custGeom>
              <a:ln w="3175">
                <a:solidFill>
                  <a:srgbClr val="BCBCD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12" name="object 305">
                <a:extLst>
                  <a:ext uri="{FF2B5EF4-FFF2-40B4-BE49-F238E27FC236}">
                    <a16:creationId xmlns:a16="http://schemas.microsoft.com/office/drawing/2014/main" id="{39A807FE-5269-4694-B468-2D1991F9656F}"/>
                  </a:ext>
                </a:extLst>
              </p:cNvPr>
              <p:cNvSpPr/>
              <p:nvPr/>
            </p:nvSpPr>
            <p:spPr>
              <a:xfrm>
                <a:off x="741806" y="120700"/>
                <a:ext cx="0" cy="516890"/>
              </a:xfrm>
              <a:custGeom>
                <a:avLst/>
                <a:gdLst/>
                <a:ahLst/>
                <a:cxnLst/>
                <a:rect l="l" t="t" r="r" b="b"/>
                <a:pathLst>
                  <a:path h="516890">
                    <a:moveTo>
                      <a:pt x="0" y="0"/>
                    </a:moveTo>
                    <a:lnTo>
                      <a:pt x="0" y="516483"/>
                    </a:lnTo>
                  </a:path>
                </a:pathLst>
              </a:custGeom>
              <a:ln w="3175">
                <a:solidFill>
                  <a:srgbClr val="BCBCD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13" name="object 306">
                <a:extLst>
                  <a:ext uri="{FF2B5EF4-FFF2-40B4-BE49-F238E27FC236}">
                    <a16:creationId xmlns:a16="http://schemas.microsoft.com/office/drawing/2014/main" id="{42A71C3F-8D76-474C-AF5B-46D17426F720}"/>
                  </a:ext>
                </a:extLst>
              </p:cNvPr>
              <p:cNvSpPr/>
              <p:nvPr/>
            </p:nvSpPr>
            <p:spPr>
              <a:xfrm>
                <a:off x="743000" y="120700"/>
                <a:ext cx="0" cy="516890"/>
              </a:xfrm>
              <a:custGeom>
                <a:avLst/>
                <a:gdLst/>
                <a:ahLst/>
                <a:cxnLst/>
                <a:rect l="l" t="t" r="r" b="b"/>
                <a:pathLst>
                  <a:path h="516890">
                    <a:moveTo>
                      <a:pt x="0" y="0"/>
                    </a:moveTo>
                    <a:lnTo>
                      <a:pt x="0" y="516483"/>
                    </a:lnTo>
                  </a:path>
                </a:pathLst>
              </a:custGeom>
              <a:ln w="3175">
                <a:solidFill>
                  <a:srgbClr val="BCBCD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14" name="object 307">
                <a:extLst>
                  <a:ext uri="{FF2B5EF4-FFF2-40B4-BE49-F238E27FC236}">
                    <a16:creationId xmlns:a16="http://schemas.microsoft.com/office/drawing/2014/main" id="{4B0F75B1-31C4-457A-9CA1-2A1FF1B601AC}"/>
                  </a:ext>
                </a:extLst>
              </p:cNvPr>
              <p:cNvSpPr/>
              <p:nvPr/>
            </p:nvSpPr>
            <p:spPr>
              <a:xfrm>
                <a:off x="744194" y="120700"/>
                <a:ext cx="0" cy="516890"/>
              </a:xfrm>
              <a:custGeom>
                <a:avLst/>
                <a:gdLst/>
                <a:ahLst/>
                <a:cxnLst/>
                <a:rect l="l" t="t" r="r" b="b"/>
                <a:pathLst>
                  <a:path h="516890">
                    <a:moveTo>
                      <a:pt x="0" y="0"/>
                    </a:moveTo>
                    <a:lnTo>
                      <a:pt x="0" y="516483"/>
                    </a:lnTo>
                  </a:path>
                </a:pathLst>
              </a:custGeom>
              <a:ln w="3175">
                <a:solidFill>
                  <a:srgbClr val="BDBDD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15" name="object 308">
                <a:extLst>
                  <a:ext uri="{FF2B5EF4-FFF2-40B4-BE49-F238E27FC236}">
                    <a16:creationId xmlns:a16="http://schemas.microsoft.com/office/drawing/2014/main" id="{18730D73-E38F-4AB5-A3CC-07C92A6C27A9}"/>
                  </a:ext>
                </a:extLst>
              </p:cNvPr>
              <p:cNvSpPr/>
              <p:nvPr/>
            </p:nvSpPr>
            <p:spPr>
              <a:xfrm>
                <a:off x="745388" y="120700"/>
                <a:ext cx="0" cy="516890"/>
              </a:xfrm>
              <a:custGeom>
                <a:avLst/>
                <a:gdLst/>
                <a:ahLst/>
                <a:cxnLst/>
                <a:rect l="l" t="t" r="r" b="b"/>
                <a:pathLst>
                  <a:path h="516890">
                    <a:moveTo>
                      <a:pt x="0" y="0"/>
                    </a:moveTo>
                    <a:lnTo>
                      <a:pt x="0" y="516483"/>
                    </a:lnTo>
                  </a:path>
                </a:pathLst>
              </a:custGeom>
              <a:ln w="3175">
                <a:solidFill>
                  <a:srgbClr val="BDBDD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16" name="object 309">
                <a:extLst>
                  <a:ext uri="{FF2B5EF4-FFF2-40B4-BE49-F238E27FC236}">
                    <a16:creationId xmlns:a16="http://schemas.microsoft.com/office/drawing/2014/main" id="{B3E3988F-A6E6-4607-BD75-22E9BD0010B9}"/>
                  </a:ext>
                </a:extLst>
              </p:cNvPr>
              <p:cNvSpPr/>
              <p:nvPr/>
            </p:nvSpPr>
            <p:spPr>
              <a:xfrm>
                <a:off x="746518" y="120700"/>
                <a:ext cx="0" cy="516890"/>
              </a:xfrm>
              <a:custGeom>
                <a:avLst/>
                <a:gdLst/>
                <a:ahLst/>
                <a:cxnLst/>
                <a:rect l="l" t="t" r="r" b="b"/>
                <a:pathLst>
                  <a:path h="516890">
                    <a:moveTo>
                      <a:pt x="0" y="0"/>
                    </a:moveTo>
                    <a:lnTo>
                      <a:pt x="0" y="516483"/>
                    </a:lnTo>
                  </a:path>
                </a:pathLst>
              </a:custGeom>
              <a:ln w="3175">
                <a:solidFill>
                  <a:srgbClr val="BFBFD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17" name="object 310">
                <a:extLst>
                  <a:ext uri="{FF2B5EF4-FFF2-40B4-BE49-F238E27FC236}">
                    <a16:creationId xmlns:a16="http://schemas.microsoft.com/office/drawing/2014/main" id="{F79032BB-84F2-4054-AEE6-17A9FCDFF8CB}"/>
                  </a:ext>
                </a:extLst>
              </p:cNvPr>
              <p:cNvSpPr/>
              <p:nvPr/>
            </p:nvSpPr>
            <p:spPr>
              <a:xfrm>
                <a:off x="747712" y="120700"/>
                <a:ext cx="0" cy="516890"/>
              </a:xfrm>
              <a:custGeom>
                <a:avLst/>
                <a:gdLst/>
                <a:ahLst/>
                <a:cxnLst/>
                <a:rect l="l" t="t" r="r" b="b"/>
                <a:pathLst>
                  <a:path h="516890">
                    <a:moveTo>
                      <a:pt x="0" y="0"/>
                    </a:moveTo>
                    <a:lnTo>
                      <a:pt x="0" y="516483"/>
                    </a:lnTo>
                  </a:path>
                </a:pathLst>
              </a:custGeom>
              <a:ln w="3175">
                <a:solidFill>
                  <a:srgbClr val="BFBFD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18" name="object 311">
                <a:extLst>
                  <a:ext uri="{FF2B5EF4-FFF2-40B4-BE49-F238E27FC236}">
                    <a16:creationId xmlns:a16="http://schemas.microsoft.com/office/drawing/2014/main" id="{489824A4-043E-4838-9292-99EA5C80E413}"/>
                  </a:ext>
                </a:extLst>
              </p:cNvPr>
              <p:cNvSpPr/>
              <p:nvPr/>
            </p:nvSpPr>
            <p:spPr>
              <a:xfrm>
                <a:off x="748906" y="120700"/>
                <a:ext cx="0" cy="516890"/>
              </a:xfrm>
              <a:custGeom>
                <a:avLst/>
                <a:gdLst/>
                <a:ahLst/>
                <a:cxnLst/>
                <a:rect l="l" t="t" r="r" b="b"/>
                <a:pathLst>
                  <a:path h="516890">
                    <a:moveTo>
                      <a:pt x="0" y="0"/>
                    </a:moveTo>
                    <a:lnTo>
                      <a:pt x="0" y="516483"/>
                    </a:lnTo>
                  </a:path>
                </a:pathLst>
              </a:custGeom>
              <a:ln w="3175">
                <a:solidFill>
                  <a:srgbClr val="BFBFD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19" name="object 312">
                <a:extLst>
                  <a:ext uri="{FF2B5EF4-FFF2-40B4-BE49-F238E27FC236}">
                    <a16:creationId xmlns:a16="http://schemas.microsoft.com/office/drawing/2014/main" id="{D38FE4CB-1A50-4F05-8425-F611654E5DD3}"/>
                  </a:ext>
                </a:extLst>
              </p:cNvPr>
              <p:cNvSpPr/>
              <p:nvPr/>
            </p:nvSpPr>
            <p:spPr>
              <a:xfrm>
                <a:off x="750100" y="120700"/>
                <a:ext cx="0" cy="516890"/>
              </a:xfrm>
              <a:custGeom>
                <a:avLst/>
                <a:gdLst/>
                <a:ahLst/>
                <a:cxnLst/>
                <a:rect l="l" t="t" r="r" b="b"/>
                <a:pathLst>
                  <a:path h="516890">
                    <a:moveTo>
                      <a:pt x="0" y="0"/>
                    </a:moveTo>
                    <a:lnTo>
                      <a:pt x="0" y="516483"/>
                    </a:lnTo>
                  </a:path>
                </a:pathLst>
              </a:custGeom>
              <a:ln w="3175">
                <a:solidFill>
                  <a:srgbClr val="BFBFD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20" name="object 313">
                <a:extLst>
                  <a:ext uri="{FF2B5EF4-FFF2-40B4-BE49-F238E27FC236}">
                    <a16:creationId xmlns:a16="http://schemas.microsoft.com/office/drawing/2014/main" id="{98B50EA1-0B4E-43B4-8045-B89E054E751B}"/>
                  </a:ext>
                </a:extLst>
              </p:cNvPr>
              <p:cNvSpPr/>
              <p:nvPr/>
            </p:nvSpPr>
            <p:spPr>
              <a:xfrm>
                <a:off x="751281" y="120700"/>
                <a:ext cx="0" cy="516890"/>
              </a:xfrm>
              <a:custGeom>
                <a:avLst/>
                <a:gdLst/>
                <a:ahLst/>
                <a:cxnLst/>
                <a:rect l="l" t="t" r="r" b="b"/>
                <a:pathLst>
                  <a:path h="516890">
                    <a:moveTo>
                      <a:pt x="0" y="0"/>
                    </a:moveTo>
                    <a:lnTo>
                      <a:pt x="0" y="516483"/>
                    </a:lnTo>
                  </a:path>
                </a:pathLst>
              </a:custGeom>
              <a:ln w="3175">
                <a:solidFill>
                  <a:srgbClr val="C1C1D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21" name="object 314">
                <a:extLst>
                  <a:ext uri="{FF2B5EF4-FFF2-40B4-BE49-F238E27FC236}">
                    <a16:creationId xmlns:a16="http://schemas.microsoft.com/office/drawing/2014/main" id="{8AAFF30E-CF3F-4AC4-8077-7A9930DBE04C}"/>
                  </a:ext>
                </a:extLst>
              </p:cNvPr>
              <p:cNvSpPr/>
              <p:nvPr/>
            </p:nvSpPr>
            <p:spPr>
              <a:xfrm>
                <a:off x="752475" y="120700"/>
                <a:ext cx="0" cy="516890"/>
              </a:xfrm>
              <a:custGeom>
                <a:avLst/>
                <a:gdLst/>
                <a:ahLst/>
                <a:cxnLst/>
                <a:rect l="l" t="t" r="r" b="b"/>
                <a:pathLst>
                  <a:path h="516890">
                    <a:moveTo>
                      <a:pt x="0" y="0"/>
                    </a:moveTo>
                    <a:lnTo>
                      <a:pt x="0" y="516483"/>
                    </a:lnTo>
                  </a:path>
                </a:pathLst>
              </a:custGeom>
              <a:ln w="3175">
                <a:solidFill>
                  <a:srgbClr val="C1C1D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22" name="object 315">
                <a:extLst>
                  <a:ext uri="{FF2B5EF4-FFF2-40B4-BE49-F238E27FC236}">
                    <a16:creationId xmlns:a16="http://schemas.microsoft.com/office/drawing/2014/main" id="{D6F7E6A8-197D-4B0E-9415-EC7ACFA183D3}"/>
                  </a:ext>
                </a:extLst>
              </p:cNvPr>
              <p:cNvSpPr/>
              <p:nvPr/>
            </p:nvSpPr>
            <p:spPr>
              <a:xfrm>
                <a:off x="753668" y="120700"/>
                <a:ext cx="0" cy="516890"/>
              </a:xfrm>
              <a:custGeom>
                <a:avLst/>
                <a:gdLst/>
                <a:ahLst/>
                <a:cxnLst/>
                <a:rect l="l" t="t" r="r" b="b"/>
                <a:pathLst>
                  <a:path h="516890">
                    <a:moveTo>
                      <a:pt x="0" y="0"/>
                    </a:moveTo>
                    <a:lnTo>
                      <a:pt x="0" y="516483"/>
                    </a:lnTo>
                  </a:path>
                </a:pathLst>
              </a:custGeom>
              <a:ln w="3175">
                <a:solidFill>
                  <a:srgbClr val="C1C1D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23" name="object 316">
                <a:extLst>
                  <a:ext uri="{FF2B5EF4-FFF2-40B4-BE49-F238E27FC236}">
                    <a16:creationId xmlns:a16="http://schemas.microsoft.com/office/drawing/2014/main" id="{D83F43C8-BA92-4094-A854-AD1EC0206FC9}"/>
                  </a:ext>
                </a:extLst>
              </p:cNvPr>
              <p:cNvSpPr/>
              <p:nvPr/>
            </p:nvSpPr>
            <p:spPr>
              <a:xfrm>
                <a:off x="754862" y="120700"/>
                <a:ext cx="0" cy="516890"/>
              </a:xfrm>
              <a:custGeom>
                <a:avLst/>
                <a:gdLst/>
                <a:ahLst/>
                <a:cxnLst/>
                <a:rect l="l" t="t" r="r" b="b"/>
                <a:pathLst>
                  <a:path h="516890">
                    <a:moveTo>
                      <a:pt x="0" y="0"/>
                    </a:moveTo>
                    <a:lnTo>
                      <a:pt x="0" y="516483"/>
                    </a:lnTo>
                  </a:path>
                </a:pathLst>
              </a:custGeom>
              <a:ln w="3175">
                <a:solidFill>
                  <a:srgbClr val="C1C1E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24" name="object 317">
                <a:extLst>
                  <a:ext uri="{FF2B5EF4-FFF2-40B4-BE49-F238E27FC236}">
                    <a16:creationId xmlns:a16="http://schemas.microsoft.com/office/drawing/2014/main" id="{758B37EB-7D07-41F8-9201-C83364F53B89}"/>
                  </a:ext>
                </a:extLst>
              </p:cNvPr>
              <p:cNvSpPr/>
              <p:nvPr/>
            </p:nvSpPr>
            <p:spPr>
              <a:xfrm>
                <a:off x="756043" y="120700"/>
                <a:ext cx="0" cy="516890"/>
              </a:xfrm>
              <a:custGeom>
                <a:avLst/>
                <a:gdLst/>
                <a:ahLst/>
                <a:cxnLst/>
                <a:rect l="l" t="t" r="r" b="b"/>
                <a:pathLst>
                  <a:path h="516890">
                    <a:moveTo>
                      <a:pt x="0" y="0"/>
                    </a:moveTo>
                    <a:lnTo>
                      <a:pt x="0" y="516483"/>
                    </a:lnTo>
                  </a:path>
                </a:pathLst>
              </a:custGeom>
              <a:ln w="3175">
                <a:solidFill>
                  <a:srgbClr val="C3C3E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25" name="object 318">
                <a:extLst>
                  <a:ext uri="{FF2B5EF4-FFF2-40B4-BE49-F238E27FC236}">
                    <a16:creationId xmlns:a16="http://schemas.microsoft.com/office/drawing/2014/main" id="{4A0D4CF2-C4AA-4F30-A994-6C1096ED093F}"/>
                  </a:ext>
                </a:extLst>
              </p:cNvPr>
              <p:cNvSpPr/>
              <p:nvPr/>
            </p:nvSpPr>
            <p:spPr>
              <a:xfrm>
                <a:off x="757186" y="120700"/>
                <a:ext cx="0" cy="516890"/>
              </a:xfrm>
              <a:custGeom>
                <a:avLst/>
                <a:gdLst/>
                <a:ahLst/>
                <a:cxnLst/>
                <a:rect l="l" t="t" r="r" b="b"/>
                <a:pathLst>
                  <a:path h="516890">
                    <a:moveTo>
                      <a:pt x="0" y="0"/>
                    </a:moveTo>
                    <a:lnTo>
                      <a:pt x="0" y="516483"/>
                    </a:lnTo>
                  </a:path>
                </a:pathLst>
              </a:custGeom>
              <a:ln w="3175">
                <a:solidFill>
                  <a:srgbClr val="C3C3E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26" name="object 319">
                <a:extLst>
                  <a:ext uri="{FF2B5EF4-FFF2-40B4-BE49-F238E27FC236}">
                    <a16:creationId xmlns:a16="http://schemas.microsoft.com/office/drawing/2014/main" id="{3CF9FA03-EF92-4541-A9BF-45D37F8B5DA8}"/>
                  </a:ext>
                </a:extLst>
              </p:cNvPr>
              <p:cNvSpPr/>
              <p:nvPr/>
            </p:nvSpPr>
            <p:spPr>
              <a:xfrm>
                <a:off x="758380" y="120700"/>
                <a:ext cx="0" cy="516890"/>
              </a:xfrm>
              <a:custGeom>
                <a:avLst/>
                <a:gdLst/>
                <a:ahLst/>
                <a:cxnLst/>
                <a:rect l="l" t="t" r="r" b="b"/>
                <a:pathLst>
                  <a:path h="516890">
                    <a:moveTo>
                      <a:pt x="0" y="0"/>
                    </a:moveTo>
                    <a:lnTo>
                      <a:pt x="0" y="516483"/>
                    </a:lnTo>
                  </a:path>
                </a:pathLst>
              </a:custGeom>
              <a:ln w="3175">
                <a:solidFill>
                  <a:srgbClr val="C3C3E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27" name="object 320">
                <a:extLst>
                  <a:ext uri="{FF2B5EF4-FFF2-40B4-BE49-F238E27FC236}">
                    <a16:creationId xmlns:a16="http://schemas.microsoft.com/office/drawing/2014/main" id="{6A33F7B4-B347-4D56-9381-B61634082450}"/>
                  </a:ext>
                </a:extLst>
              </p:cNvPr>
              <p:cNvSpPr/>
              <p:nvPr/>
            </p:nvSpPr>
            <p:spPr>
              <a:xfrm>
                <a:off x="759574" y="120700"/>
                <a:ext cx="0" cy="516890"/>
              </a:xfrm>
              <a:custGeom>
                <a:avLst/>
                <a:gdLst/>
                <a:ahLst/>
                <a:cxnLst/>
                <a:rect l="l" t="t" r="r" b="b"/>
                <a:pathLst>
                  <a:path h="516890">
                    <a:moveTo>
                      <a:pt x="0" y="0"/>
                    </a:moveTo>
                    <a:lnTo>
                      <a:pt x="0" y="516483"/>
                    </a:lnTo>
                  </a:path>
                </a:pathLst>
              </a:custGeom>
              <a:ln w="3175">
                <a:solidFill>
                  <a:srgbClr val="C3C3E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28" name="object 321">
                <a:extLst>
                  <a:ext uri="{FF2B5EF4-FFF2-40B4-BE49-F238E27FC236}">
                    <a16:creationId xmlns:a16="http://schemas.microsoft.com/office/drawing/2014/main" id="{24AD2468-B640-4F81-9DE6-D201280E6C4A}"/>
                  </a:ext>
                </a:extLst>
              </p:cNvPr>
              <p:cNvSpPr/>
              <p:nvPr/>
            </p:nvSpPr>
            <p:spPr>
              <a:xfrm>
                <a:off x="760755" y="120700"/>
                <a:ext cx="0" cy="516890"/>
              </a:xfrm>
              <a:custGeom>
                <a:avLst/>
                <a:gdLst/>
                <a:ahLst/>
                <a:cxnLst/>
                <a:rect l="l" t="t" r="r" b="b"/>
                <a:pathLst>
                  <a:path h="516890">
                    <a:moveTo>
                      <a:pt x="0" y="0"/>
                    </a:moveTo>
                    <a:lnTo>
                      <a:pt x="0" y="516483"/>
                    </a:lnTo>
                  </a:path>
                </a:pathLst>
              </a:custGeom>
              <a:ln w="3175">
                <a:solidFill>
                  <a:srgbClr val="C4C4E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29" name="object 322">
                <a:extLst>
                  <a:ext uri="{FF2B5EF4-FFF2-40B4-BE49-F238E27FC236}">
                    <a16:creationId xmlns:a16="http://schemas.microsoft.com/office/drawing/2014/main" id="{19CA3223-9854-433B-8ADA-5CF375456ABA}"/>
                  </a:ext>
                </a:extLst>
              </p:cNvPr>
              <p:cNvSpPr/>
              <p:nvPr/>
            </p:nvSpPr>
            <p:spPr>
              <a:xfrm>
                <a:off x="761949" y="120700"/>
                <a:ext cx="0" cy="516890"/>
              </a:xfrm>
              <a:custGeom>
                <a:avLst/>
                <a:gdLst/>
                <a:ahLst/>
                <a:cxnLst/>
                <a:rect l="l" t="t" r="r" b="b"/>
                <a:pathLst>
                  <a:path h="516890">
                    <a:moveTo>
                      <a:pt x="0" y="0"/>
                    </a:moveTo>
                    <a:lnTo>
                      <a:pt x="0" y="516483"/>
                    </a:lnTo>
                  </a:path>
                </a:pathLst>
              </a:custGeom>
              <a:ln w="3175">
                <a:solidFill>
                  <a:srgbClr val="C4C4E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30" name="object 323">
                <a:extLst>
                  <a:ext uri="{FF2B5EF4-FFF2-40B4-BE49-F238E27FC236}">
                    <a16:creationId xmlns:a16="http://schemas.microsoft.com/office/drawing/2014/main" id="{01EDB657-0C5B-4F9F-8B3D-FD53FBF9BB81}"/>
                  </a:ext>
                </a:extLst>
              </p:cNvPr>
              <p:cNvSpPr/>
              <p:nvPr/>
            </p:nvSpPr>
            <p:spPr>
              <a:xfrm>
                <a:off x="763143" y="120700"/>
                <a:ext cx="0" cy="516890"/>
              </a:xfrm>
              <a:custGeom>
                <a:avLst/>
                <a:gdLst/>
                <a:ahLst/>
                <a:cxnLst/>
                <a:rect l="l" t="t" r="r" b="b"/>
                <a:pathLst>
                  <a:path h="516890">
                    <a:moveTo>
                      <a:pt x="0" y="0"/>
                    </a:moveTo>
                    <a:lnTo>
                      <a:pt x="0" y="516483"/>
                    </a:lnTo>
                  </a:path>
                </a:pathLst>
              </a:custGeom>
              <a:ln w="3175">
                <a:solidFill>
                  <a:srgbClr val="C6C6E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31" name="object 324">
                <a:extLst>
                  <a:ext uri="{FF2B5EF4-FFF2-40B4-BE49-F238E27FC236}">
                    <a16:creationId xmlns:a16="http://schemas.microsoft.com/office/drawing/2014/main" id="{3C6551C7-F956-4E12-A6D9-83B195EBBE48}"/>
                  </a:ext>
                </a:extLst>
              </p:cNvPr>
              <p:cNvSpPr/>
              <p:nvPr/>
            </p:nvSpPr>
            <p:spPr>
              <a:xfrm>
                <a:off x="764336" y="120700"/>
                <a:ext cx="0" cy="516890"/>
              </a:xfrm>
              <a:custGeom>
                <a:avLst/>
                <a:gdLst/>
                <a:ahLst/>
                <a:cxnLst/>
                <a:rect l="l" t="t" r="r" b="b"/>
                <a:pathLst>
                  <a:path h="516890">
                    <a:moveTo>
                      <a:pt x="0" y="0"/>
                    </a:moveTo>
                    <a:lnTo>
                      <a:pt x="0" y="516483"/>
                    </a:lnTo>
                  </a:path>
                </a:pathLst>
              </a:custGeom>
              <a:ln w="3175">
                <a:solidFill>
                  <a:srgbClr val="C6C6E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32" name="object 325">
                <a:extLst>
                  <a:ext uri="{FF2B5EF4-FFF2-40B4-BE49-F238E27FC236}">
                    <a16:creationId xmlns:a16="http://schemas.microsoft.com/office/drawing/2014/main" id="{6BAE501C-C90D-4E44-A101-2AFD93C60882}"/>
                  </a:ext>
                </a:extLst>
              </p:cNvPr>
              <p:cNvSpPr/>
              <p:nvPr/>
            </p:nvSpPr>
            <p:spPr>
              <a:xfrm>
                <a:off x="765517" y="120700"/>
                <a:ext cx="0" cy="516890"/>
              </a:xfrm>
              <a:custGeom>
                <a:avLst/>
                <a:gdLst/>
                <a:ahLst/>
                <a:cxnLst/>
                <a:rect l="l" t="t" r="r" b="b"/>
                <a:pathLst>
                  <a:path h="516890">
                    <a:moveTo>
                      <a:pt x="0" y="0"/>
                    </a:moveTo>
                    <a:lnTo>
                      <a:pt x="0" y="516483"/>
                    </a:lnTo>
                  </a:path>
                </a:pathLst>
              </a:custGeom>
              <a:ln w="3175">
                <a:solidFill>
                  <a:srgbClr val="C6C6E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33" name="object 326">
                <a:extLst>
                  <a:ext uri="{FF2B5EF4-FFF2-40B4-BE49-F238E27FC236}">
                    <a16:creationId xmlns:a16="http://schemas.microsoft.com/office/drawing/2014/main" id="{B02B0602-5D0C-4B21-BCA3-FF8A1A62A5DC}"/>
                  </a:ext>
                </a:extLst>
              </p:cNvPr>
              <p:cNvSpPr/>
              <p:nvPr/>
            </p:nvSpPr>
            <p:spPr>
              <a:xfrm>
                <a:off x="766711" y="120700"/>
                <a:ext cx="0" cy="516890"/>
              </a:xfrm>
              <a:custGeom>
                <a:avLst/>
                <a:gdLst/>
                <a:ahLst/>
                <a:cxnLst/>
                <a:rect l="l" t="t" r="r" b="b"/>
                <a:pathLst>
                  <a:path h="516890">
                    <a:moveTo>
                      <a:pt x="0" y="0"/>
                    </a:moveTo>
                    <a:lnTo>
                      <a:pt x="0" y="516483"/>
                    </a:lnTo>
                  </a:path>
                </a:pathLst>
              </a:custGeom>
              <a:ln w="3175">
                <a:solidFill>
                  <a:srgbClr val="C6C6E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34" name="object 327">
                <a:extLst>
                  <a:ext uri="{FF2B5EF4-FFF2-40B4-BE49-F238E27FC236}">
                    <a16:creationId xmlns:a16="http://schemas.microsoft.com/office/drawing/2014/main" id="{2FEC280F-E52A-43FF-8989-028837C46C8D}"/>
                  </a:ext>
                </a:extLst>
              </p:cNvPr>
              <p:cNvSpPr/>
              <p:nvPr/>
            </p:nvSpPr>
            <p:spPr>
              <a:xfrm>
                <a:off x="767854" y="120700"/>
                <a:ext cx="0" cy="516890"/>
              </a:xfrm>
              <a:custGeom>
                <a:avLst/>
                <a:gdLst/>
                <a:ahLst/>
                <a:cxnLst/>
                <a:rect l="l" t="t" r="r" b="b"/>
                <a:pathLst>
                  <a:path h="516890">
                    <a:moveTo>
                      <a:pt x="0" y="0"/>
                    </a:moveTo>
                    <a:lnTo>
                      <a:pt x="0" y="516483"/>
                    </a:lnTo>
                  </a:path>
                </a:pathLst>
              </a:custGeom>
              <a:ln w="3175">
                <a:solidFill>
                  <a:srgbClr val="C8C8E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35" name="object 328">
                <a:extLst>
                  <a:ext uri="{FF2B5EF4-FFF2-40B4-BE49-F238E27FC236}">
                    <a16:creationId xmlns:a16="http://schemas.microsoft.com/office/drawing/2014/main" id="{47540523-554D-4C1E-B1CA-604CBC09BB0B}"/>
                  </a:ext>
                </a:extLst>
              </p:cNvPr>
              <p:cNvSpPr/>
              <p:nvPr/>
            </p:nvSpPr>
            <p:spPr>
              <a:xfrm>
                <a:off x="769048" y="120700"/>
                <a:ext cx="0" cy="516890"/>
              </a:xfrm>
              <a:custGeom>
                <a:avLst/>
                <a:gdLst/>
                <a:ahLst/>
                <a:cxnLst/>
                <a:rect l="l" t="t" r="r" b="b"/>
                <a:pathLst>
                  <a:path h="516890">
                    <a:moveTo>
                      <a:pt x="0" y="0"/>
                    </a:moveTo>
                    <a:lnTo>
                      <a:pt x="0" y="516483"/>
                    </a:lnTo>
                  </a:path>
                </a:pathLst>
              </a:custGeom>
              <a:ln w="3175">
                <a:solidFill>
                  <a:srgbClr val="C8C8E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36" name="object 329">
                <a:extLst>
                  <a:ext uri="{FF2B5EF4-FFF2-40B4-BE49-F238E27FC236}">
                    <a16:creationId xmlns:a16="http://schemas.microsoft.com/office/drawing/2014/main" id="{CC024784-3928-4755-99AA-91E46C5A9865}"/>
                  </a:ext>
                </a:extLst>
              </p:cNvPr>
              <p:cNvSpPr/>
              <p:nvPr/>
            </p:nvSpPr>
            <p:spPr>
              <a:xfrm>
                <a:off x="770242" y="120700"/>
                <a:ext cx="0" cy="516890"/>
              </a:xfrm>
              <a:custGeom>
                <a:avLst/>
                <a:gdLst/>
                <a:ahLst/>
                <a:cxnLst/>
                <a:rect l="l" t="t" r="r" b="b"/>
                <a:pathLst>
                  <a:path h="516890">
                    <a:moveTo>
                      <a:pt x="0" y="0"/>
                    </a:moveTo>
                    <a:lnTo>
                      <a:pt x="0" y="516483"/>
                    </a:lnTo>
                  </a:path>
                </a:pathLst>
              </a:custGeom>
              <a:ln w="3175">
                <a:solidFill>
                  <a:srgbClr val="C8C8E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37" name="object 330">
                <a:extLst>
                  <a:ext uri="{FF2B5EF4-FFF2-40B4-BE49-F238E27FC236}">
                    <a16:creationId xmlns:a16="http://schemas.microsoft.com/office/drawing/2014/main" id="{309D7463-B16A-4CBC-AD6C-3A3801A9EF17}"/>
                  </a:ext>
                </a:extLst>
              </p:cNvPr>
              <p:cNvSpPr/>
              <p:nvPr/>
            </p:nvSpPr>
            <p:spPr>
              <a:xfrm>
                <a:off x="771423" y="120700"/>
                <a:ext cx="0" cy="516890"/>
              </a:xfrm>
              <a:custGeom>
                <a:avLst/>
                <a:gdLst/>
                <a:ahLst/>
                <a:cxnLst/>
                <a:rect l="l" t="t" r="r" b="b"/>
                <a:pathLst>
                  <a:path h="516890">
                    <a:moveTo>
                      <a:pt x="0" y="0"/>
                    </a:moveTo>
                    <a:lnTo>
                      <a:pt x="0" y="516483"/>
                    </a:lnTo>
                  </a:path>
                </a:pathLst>
              </a:custGeom>
              <a:ln w="3175">
                <a:solidFill>
                  <a:srgbClr val="C8C8E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38" name="object 331">
                <a:extLst>
                  <a:ext uri="{FF2B5EF4-FFF2-40B4-BE49-F238E27FC236}">
                    <a16:creationId xmlns:a16="http://schemas.microsoft.com/office/drawing/2014/main" id="{94A88EF9-D522-42FA-A443-48928175654D}"/>
                  </a:ext>
                </a:extLst>
              </p:cNvPr>
              <p:cNvSpPr/>
              <p:nvPr/>
            </p:nvSpPr>
            <p:spPr>
              <a:xfrm>
                <a:off x="772617" y="120700"/>
                <a:ext cx="0" cy="516890"/>
              </a:xfrm>
              <a:custGeom>
                <a:avLst/>
                <a:gdLst/>
                <a:ahLst/>
                <a:cxnLst/>
                <a:rect l="l" t="t" r="r" b="b"/>
                <a:pathLst>
                  <a:path h="516890">
                    <a:moveTo>
                      <a:pt x="0" y="0"/>
                    </a:moveTo>
                    <a:lnTo>
                      <a:pt x="0" y="516483"/>
                    </a:lnTo>
                  </a:path>
                </a:pathLst>
              </a:custGeom>
              <a:ln w="3175">
                <a:solidFill>
                  <a:srgbClr val="CACAE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39" name="object 332">
                <a:extLst>
                  <a:ext uri="{FF2B5EF4-FFF2-40B4-BE49-F238E27FC236}">
                    <a16:creationId xmlns:a16="http://schemas.microsoft.com/office/drawing/2014/main" id="{F47E8012-FAC6-4B89-9710-F625C9820BE6}"/>
                  </a:ext>
                </a:extLst>
              </p:cNvPr>
              <p:cNvSpPr/>
              <p:nvPr/>
            </p:nvSpPr>
            <p:spPr>
              <a:xfrm>
                <a:off x="773811" y="120700"/>
                <a:ext cx="0" cy="516890"/>
              </a:xfrm>
              <a:custGeom>
                <a:avLst/>
                <a:gdLst/>
                <a:ahLst/>
                <a:cxnLst/>
                <a:rect l="l" t="t" r="r" b="b"/>
                <a:pathLst>
                  <a:path h="516890">
                    <a:moveTo>
                      <a:pt x="0" y="0"/>
                    </a:moveTo>
                    <a:lnTo>
                      <a:pt x="0" y="516483"/>
                    </a:lnTo>
                  </a:path>
                </a:pathLst>
              </a:custGeom>
              <a:ln w="3175">
                <a:solidFill>
                  <a:srgbClr val="CACAE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40" name="object 333">
                <a:extLst>
                  <a:ext uri="{FF2B5EF4-FFF2-40B4-BE49-F238E27FC236}">
                    <a16:creationId xmlns:a16="http://schemas.microsoft.com/office/drawing/2014/main" id="{BA3C6D7D-BE4A-4ECF-BEC3-D9663E7846E3}"/>
                  </a:ext>
                </a:extLst>
              </p:cNvPr>
              <p:cNvSpPr/>
              <p:nvPr/>
            </p:nvSpPr>
            <p:spPr>
              <a:xfrm>
                <a:off x="775004" y="120700"/>
                <a:ext cx="0" cy="516890"/>
              </a:xfrm>
              <a:custGeom>
                <a:avLst/>
                <a:gdLst/>
                <a:ahLst/>
                <a:cxnLst/>
                <a:rect l="l" t="t" r="r" b="b"/>
                <a:pathLst>
                  <a:path h="516890">
                    <a:moveTo>
                      <a:pt x="0" y="0"/>
                    </a:moveTo>
                    <a:lnTo>
                      <a:pt x="0" y="516483"/>
                    </a:lnTo>
                  </a:path>
                </a:pathLst>
              </a:custGeom>
              <a:ln w="3175">
                <a:solidFill>
                  <a:srgbClr val="CACAE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41" name="object 334">
                <a:extLst>
                  <a:ext uri="{FF2B5EF4-FFF2-40B4-BE49-F238E27FC236}">
                    <a16:creationId xmlns:a16="http://schemas.microsoft.com/office/drawing/2014/main" id="{9F9938DA-CBA3-4966-BCD5-0550CCE5348A}"/>
                  </a:ext>
                </a:extLst>
              </p:cNvPr>
              <p:cNvSpPr/>
              <p:nvPr/>
            </p:nvSpPr>
            <p:spPr>
              <a:xfrm>
                <a:off x="776185" y="120700"/>
                <a:ext cx="0" cy="516890"/>
              </a:xfrm>
              <a:custGeom>
                <a:avLst/>
                <a:gdLst/>
                <a:ahLst/>
                <a:cxnLst/>
                <a:rect l="l" t="t" r="r" b="b"/>
                <a:pathLst>
                  <a:path h="516890">
                    <a:moveTo>
                      <a:pt x="0" y="0"/>
                    </a:moveTo>
                    <a:lnTo>
                      <a:pt x="0" y="516483"/>
                    </a:lnTo>
                  </a:path>
                </a:pathLst>
              </a:custGeom>
              <a:ln w="3175">
                <a:solidFill>
                  <a:srgbClr val="CACAE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42" name="object 335">
                <a:extLst>
                  <a:ext uri="{FF2B5EF4-FFF2-40B4-BE49-F238E27FC236}">
                    <a16:creationId xmlns:a16="http://schemas.microsoft.com/office/drawing/2014/main" id="{D637A30C-0DDE-494C-8587-AFCC9F9E6E79}"/>
                  </a:ext>
                </a:extLst>
              </p:cNvPr>
              <p:cNvSpPr/>
              <p:nvPr/>
            </p:nvSpPr>
            <p:spPr>
              <a:xfrm>
                <a:off x="777379" y="120700"/>
                <a:ext cx="0" cy="516890"/>
              </a:xfrm>
              <a:custGeom>
                <a:avLst/>
                <a:gdLst/>
                <a:ahLst/>
                <a:cxnLst/>
                <a:rect l="l" t="t" r="r" b="b"/>
                <a:pathLst>
                  <a:path h="516890">
                    <a:moveTo>
                      <a:pt x="0" y="0"/>
                    </a:moveTo>
                    <a:lnTo>
                      <a:pt x="0" y="516483"/>
                    </a:lnTo>
                  </a:path>
                </a:pathLst>
              </a:custGeom>
              <a:ln w="3175">
                <a:solidFill>
                  <a:srgbClr val="CCCCE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43" name="object 336">
                <a:extLst>
                  <a:ext uri="{FF2B5EF4-FFF2-40B4-BE49-F238E27FC236}">
                    <a16:creationId xmlns:a16="http://schemas.microsoft.com/office/drawing/2014/main" id="{5112FA8F-AB15-42DA-976C-5E92DC01D7BD}"/>
                  </a:ext>
                </a:extLst>
              </p:cNvPr>
              <p:cNvSpPr/>
              <p:nvPr/>
            </p:nvSpPr>
            <p:spPr>
              <a:xfrm>
                <a:off x="778522" y="120700"/>
                <a:ext cx="0" cy="516890"/>
              </a:xfrm>
              <a:custGeom>
                <a:avLst/>
                <a:gdLst/>
                <a:ahLst/>
                <a:cxnLst/>
                <a:rect l="l" t="t" r="r" b="b"/>
                <a:pathLst>
                  <a:path h="516890">
                    <a:moveTo>
                      <a:pt x="0" y="0"/>
                    </a:moveTo>
                    <a:lnTo>
                      <a:pt x="0" y="516483"/>
                    </a:lnTo>
                  </a:path>
                </a:pathLst>
              </a:custGeom>
              <a:ln w="3175">
                <a:solidFill>
                  <a:srgbClr val="CCCCE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44" name="object 337">
                <a:extLst>
                  <a:ext uri="{FF2B5EF4-FFF2-40B4-BE49-F238E27FC236}">
                    <a16:creationId xmlns:a16="http://schemas.microsoft.com/office/drawing/2014/main" id="{AB4B67F6-3EAE-4873-873E-6DC9D0865E2B}"/>
                  </a:ext>
                </a:extLst>
              </p:cNvPr>
              <p:cNvSpPr/>
              <p:nvPr/>
            </p:nvSpPr>
            <p:spPr>
              <a:xfrm>
                <a:off x="779716" y="120700"/>
                <a:ext cx="0" cy="516890"/>
              </a:xfrm>
              <a:custGeom>
                <a:avLst/>
                <a:gdLst/>
                <a:ahLst/>
                <a:cxnLst/>
                <a:rect l="l" t="t" r="r" b="b"/>
                <a:pathLst>
                  <a:path h="516890">
                    <a:moveTo>
                      <a:pt x="0" y="0"/>
                    </a:moveTo>
                    <a:lnTo>
                      <a:pt x="0" y="516483"/>
                    </a:lnTo>
                  </a:path>
                </a:pathLst>
              </a:custGeom>
              <a:ln w="3175">
                <a:solidFill>
                  <a:srgbClr val="CDCDE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45" name="object 338">
                <a:extLst>
                  <a:ext uri="{FF2B5EF4-FFF2-40B4-BE49-F238E27FC236}">
                    <a16:creationId xmlns:a16="http://schemas.microsoft.com/office/drawing/2014/main" id="{E28122E2-9CD2-4E0E-8E79-755007BA23BA}"/>
                  </a:ext>
                </a:extLst>
              </p:cNvPr>
              <p:cNvSpPr/>
              <p:nvPr/>
            </p:nvSpPr>
            <p:spPr>
              <a:xfrm>
                <a:off x="780897" y="120700"/>
                <a:ext cx="0" cy="516890"/>
              </a:xfrm>
              <a:custGeom>
                <a:avLst/>
                <a:gdLst/>
                <a:ahLst/>
                <a:cxnLst/>
                <a:rect l="l" t="t" r="r" b="b"/>
                <a:pathLst>
                  <a:path h="516890">
                    <a:moveTo>
                      <a:pt x="0" y="0"/>
                    </a:moveTo>
                    <a:lnTo>
                      <a:pt x="0" y="516483"/>
                    </a:lnTo>
                  </a:path>
                </a:pathLst>
              </a:custGeom>
              <a:ln w="3175">
                <a:solidFill>
                  <a:srgbClr val="CDCDE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46" name="object 339">
                <a:extLst>
                  <a:ext uri="{FF2B5EF4-FFF2-40B4-BE49-F238E27FC236}">
                    <a16:creationId xmlns:a16="http://schemas.microsoft.com/office/drawing/2014/main" id="{7574EFF7-5A6D-4216-B936-E97D67717B51}"/>
                  </a:ext>
                </a:extLst>
              </p:cNvPr>
              <p:cNvSpPr/>
              <p:nvPr/>
            </p:nvSpPr>
            <p:spPr>
              <a:xfrm>
                <a:off x="782091" y="120700"/>
                <a:ext cx="0" cy="516890"/>
              </a:xfrm>
              <a:custGeom>
                <a:avLst/>
                <a:gdLst/>
                <a:ahLst/>
                <a:cxnLst/>
                <a:rect l="l" t="t" r="r" b="b"/>
                <a:pathLst>
                  <a:path h="516890">
                    <a:moveTo>
                      <a:pt x="0" y="0"/>
                    </a:moveTo>
                    <a:lnTo>
                      <a:pt x="0" y="516483"/>
                    </a:lnTo>
                  </a:path>
                </a:pathLst>
              </a:custGeom>
              <a:ln w="3175">
                <a:solidFill>
                  <a:srgbClr val="CDCDE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47" name="object 340">
                <a:extLst>
                  <a:ext uri="{FF2B5EF4-FFF2-40B4-BE49-F238E27FC236}">
                    <a16:creationId xmlns:a16="http://schemas.microsoft.com/office/drawing/2014/main" id="{DF707778-69C6-4D81-9E81-5018A92F7D23}"/>
                  </a:ext>
                </a:extLst>
              </p:cNvPr>
              <p:cNvSpPr/>
              <p:nvPr/>
            </p:nvSpPr>
            <p:spPr>
              <a:xfrm>
                <a:off x="783285" y="120700"/>
                <a:ext cx="0" cy="516890"/>
              </a:xfrm>
              <a:custGeom>
                <a:avLst/>
                <a:gdLst/>
                <a:ahLst/>
                <a:cxnLst/>
                <a:rect l="l" t="t" r="r" b="b"/>
                <a:pathLst>
                  <a:path h="516890">
                    <a:moveTo>
                      <a:pt x="0" y="0"/>
                    </a:moveTo>
                    <a:lnTo>
                      <a:pt x="0" y="516483"/>
                    </a:lnTo>
                  </a:path>
                </a:pathLst>
              </a:custGeom>
              <a:ln w="3175">
                <a:solidFill>
                  <a:srgbClr val="CDCDE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48" name="object 341">
                <a:extLst>
                  <a:ext uri="{FF2B5EF4-FFF2-40B4-BE49-F238E27FC236}">
                    <a16:creationId xmlns:a16="http://schemas.microsoft.com/office/drawing/2014/main" id="{C0412941-3AE8-469B-BF2F-903CE5843DE7}"/>
                  </a:ext>
                </a:extLst>
              </p:cNvPr>
              <p:cNvSpPr/>
              <p:nvPr/>
            </p:nvSpPr>
            <p:spPr>
              <a:xfrm>
                <a:off x="784479" y="120700"/>
                <a:ext cx="0" cy="516890"/>
              </a:xfrm>
              <a:custGeom>
                <a:avLst/>
                <a:gdLst/>
                <a:ahLst/>
                <a:cxnLst/>
                <a:rect l="l" t="t" r="r" b="b"/>
                <a:pathLst>
                  <a:path h="516890">
                    <a:moveTo>
                      <a:pt x="0" y="0"/>
                    </a:moveTo>
                    <a:lnTo>
                      <a:pt x="0" y="516483"/>
                    </a:lnTo>
                  </a:path>
                </a:pathLst>
              </a:custGeom>
              <a:ln w="3175">
                <a:solidFill>
                  <a:srgbClr val="CFCFE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49" name="object 342">
                <a:extLst>
                  <a:ext uri="{FF2B5EF4-FFF2-40B4-BE49-F238E27FC236}">
                    <a16:creationId xmlns:a16="http://schemas.microsoft.com/office/drawing/2014/main" id="{157CC12A-EAD0-468F-8178-0FB88DC5D779}"/>
                  </a:ext>
                </a:extLst>
              </p:cNvPr>
              <p:cNvSpPr/>
              <p:nvPr/>
            </p:nvSpPr>
            <p:spPr>
              <a:xfrm>
                <a:off x="785660" y="120700"/>
                <a:ext cx="0" cy="516890"/>
              </a:xfrm>
              <a:custGeom>
                <a:avLst/>
                <a:gdLst/>
                <a:ahLst/>
                <a:cxnLst/>
                <a:rect l="l" t="t" r="r" b="b"/>
                <a:pathLst>
                  <a:path h="516890">
                    <a:moveTo>
                      <a:pt x="0" y="0"/>
                    </a:moveTo>
                    <a:lnTo>
                      <a:pt x="0" y="516483"/>
                    </a:lnTo>
                  </a:path>
                </a:pathLst>
              </a:custGeom>
              <a:ln w="3175">
                <a:solidFill>
                  <a:srgbClr val="CFCFE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50" name="object 343">
                <a:extLst>
                  <a:ext uri="{FF2B5EF4-FFF2-40B4-BE49-F238E27FC236}">
                    <a16:creationId xmlns:a16="http://schemas.microsoft.com/office/drawing/2014/main" id="{1A372315-EC0D-44D5-A5BB-A4F9BB13F13F}"/>
                  </a:ext>
                </a:extLst>
              </p:cNvPr>
              <p:cNvSpPr/>
              <p:nvPr/>
            </p:nvSpPr>
            <p:spPr>
              <a:xfrm>
                <a:off x="786853" y="120700"/>
                <a:ext cx="0" cy="516890"/>
              </a:xfrm>
              <a:custGeom>
                <a:avLst/>
                <a:gdLst/>
                <a:ahLst/>
                <a:cxnLst/>
                <a:rect l="l" t="t" r="r" b="b"/>
                <a:pathLst>
                  <a:path h="516890">
                    <a:moveTo>
                      <a:pt x="0" y="0"/>
                    </a:moveTo>
                    <a:lnTo>
                      <a:pt x="0" y="516483"/>
                    </a:lnTo>
                  </a:path>
                </a:pathLst>
              </a:custGeom>
              <a:ln w="3175">
                <a:solidFill>
                  <a:srgbClr val="CFCFE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51" name="object 344">
                <a:extLst>
                  <a:ext uri="{FF2B5EF4-FFF2-40B4-BE49-F238E27FC236}">
                    <a16:creationId xmlns:a16="http://schemas.microsoft.com/office/drawing/2014/main" id="{99EEC4A1-90CC-4828-BD42-8A96C0861419}"/>
                  </a:ext>
                </a:extLst>
              </p:cNvPr>
              <p:cNvSpPr/>
              <p:nvPr/>
            </p:nvSpPr>
            <p:spPr>
              <a:xfrm>
                <a:off x="788047" y="120700"/>
                <a:ext cx="0" cy="516890"/>
              </a:xfrm>
              <a:custGeom>
                <a:avLst/>
                <a:gdLst/>
                <a:ahLst/>
                <a:cxnLst/>
                <a:rect l="l" t="t" r="r" b="b"/>
                <a:pathLst>
                  <a:path h="516890">
                    <a:moveTo>
                      <a:pt x="0" y="0"/>
                    </a:moveTo>
                    <a:lnTo>
                      <a:pt x="0" y="516483"/>
                    </a:lnTo>
                  </a:path>
                </a:pathLst>
              </a:custGeom>
              <a:ln w="3175">
                <a:solidFill>
                  <a:srgbClr val="CFCFE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52" name="object 345">
                <a:extLst>
                  <a:ext uri="{FF2B5EF4-FFF2-40B4-BE49-F238E27FC236}">
                    <a16:creationId xmlns:a16="http://schemas.microsoft.com/office/drawing/2014/main" id="{0038B9D0-BF86-4A33-93EB-7B2DF1814A08}"/>
                  </a:ext>
                </a:extLst>
              </p:cNvPr>
              <p:cNvSpPr/>
              <p:nvPr/>
            </p:nvSpPr>
            <p:spPr>
              <a:xfrm>
                <a:off x="789190" y="120700"/>
                <a:ext cx="0" cy="516890"/>
              </a:xfrm>
              <a:custGeom>
                <a:avLst/>
                <a:gdLst/>
                <a:ahLst/>
                <a:cxnLst/>
                <a:rect l="l" t="t" r="r" b="b"/>
                <a:pathLst>
                  <a:path h="516890">
                    <a:moveTo>
                      <a:pt x="0" y="0"/>
                    </a:moveTo>
                    <a:lnTo>
                      <a:pt x="0" y="516483"/>
                    </a:lnTo>
                  </a:path>
                </a:pathLst>
              </a:custGeom>
              <a:ln w="3175">
                <a:solidFill>
                  <a:srgbClr val="D1D1E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53" name="object 346">
                <a:extLst>
                  <a:ext uri="{FF2B5EF4-FFF2-40B4-BE49-F238E27FC236}">
                    <a16:creationId xmlns:a16="http://schemas.microsoft.com/office/drawing/2014/main" id="{83C0C6EC-4015-46B3-B826-7363782EBCD3}"/>
                  </a:ext>
                </a:extLst>
              </p:cNvPr>
              <p:cNvSpPr/>
              <p:nvPr/>
            </p:nvSpPr>
            <p:spPr>
              <a:xfrm>
                <a:off x="790384" y="120700"/>
                <a:ext cx="0" cy="516890"/>
              </a:xfrm>
              <a:custGeom>
                <a:avLst/>
                <a:gdLst/>
                <a:ahLst/>
                <a:cxnLst/>
                <a:rect l="l" t="t" r="r" b="b"/>
                <a:pathLst>
                  <a:path h="516890">
                    <a:moveTo>
                      <a:pt x="0" y="0"/>
                    </a:moveTo>
                    <a:lnTo>
                      <a:pt x="0" y="516483"/>
                    </a:lnTo>
                  </a:path>
                </a:pathLst>
              </a:custGeom>
              <a:ln w="3175">
                <a:solidFill>
                  <a:srgbClr val="D1D1E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54" name="object 347">
                <a:extLst>
                  <a:ext uri="{FF2B5EF4-FFF2-40B4-BE49-F238E27FC236}">
                    <a16:creationId xmlns:a16="http://schemas.microsoft.com/office/drawing/2014/main" id="{328CC71F-1321-4B00-90D1-0467356E7CA2}"/>
                  </a:ext>
                </a:extLst>
              </p:cNvPr>
              <p:cNvSpPr/>
              <p:nvPr/>
            </p:nvSpPr>
            <p:spPr>
              <a:xfrm>
                <a:off x="791565" y="120700"/>
                <a:ext cx="0" cy="516890"/>
              </a:xfrm>
              <a:custGeom>
                <a:avLst/>
                <a:gdLst/>
                <a:ahLst/>
                <a:cxnLst/>
                <a:rect l="l" t="t" r="r" b="b"/>
                <a:pathLst>
                  <a:path h="516890">
                    <a:moveTo>
                      <a:pt x="0" y="0"/>
                    </a:moveTo>
                    <a:lnTo>
                      <a:pt x="0" y="516483"/>
                    </a:lnTo>
                  </a:path>
                </a:pathLst>
              </a:custGeom>
              <a:ln w="3175">
                <a:solidFill>
                  <a:srgbClr val="D1D1E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55" name="object 348">
                <a:extLst>
                  <a:ext uri="{FF2B5EF4-FFF2-40B4-BE49-F238E27FC236}">
                    <a16:creationId xmlns:a16="http://schemas.microsoft.com/office/drawing/2014/main" id="{8A002E6C-9308-44B5-8AB9-71F694B829A0}"/>
                  </a:ext>
                </a:extLst>
              </p:cNvPr>
              <p:cNvSpPr/>
              <p:nvPr/>
            </p:nvSpPr>
            <p:spPr>
              <a:xfrm>
                <a:off x="792759" y="120700"/>
                <a:ext cx="0" cy="516890"/>
              </a:xfrm>
              <a:custGeom>
                <a:avLst/>
                <a:gdLst/>
                <a:ahLst/>
                <a:cxnLst/>
                <a:rect l="l" t="t" r="r" b="b"/>
                <a:pathLst>
                  <a:path h="516890">
                    <a:moveTo>
                      <a:pt x="0" y="0"/>
                    </a:moveTo>
                    <a:lnTo>
                      <a:pt x="0" y="516483"/>
                    </a:lnTo>
                  </a:path>
                </a:pathLst>
              </a:custGeom>
              <a:ln w="3175">
                <a:solidFill>
                  <a:srgbClr val="D1D1E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56" name="object 349">
                <a:extLst>
                  <a:ext uri="{FF2B5EF4-FFF2-40B4-BE49-F238E27FC236}">
                    <a16:creationId xmlns:a16="http://schemas.microsoft.com/office/drawing/2014/main" id="{FF62A813-367D-401F-B72B-9A87F186B35F}"/>
                  </a:ext>
                </a:extLst>
              </p:cNvPr>
              <p:cNvSpPr/>
              <p:nvPr/>
            </p:nvSpPr>
            <p:spPr>
              <a:xfrm>
                <a:off x="793953" y="120700"/>
                <a:ext cx="0" cy="516890"/>
              </a:xfrm>
              <a:custGeom>
                <a:avLst/>
                <a:gdLst/>
                <a:ahLst/>
                <a:cxnLst/>
                <a:rect l="l" t="t" r="r" b="b"/>
                <a:pathLst>
                  <a:path h="516890">
                    <a:moveTo>
                      <a:pt x="0" y="0"/>
                    </a:moveTo>
                    <a:lnTo>
                      <a:pt x="0" y="516483"/>
                    </a:lnTo>
                  </a:path>
                </a:pathLst>
              </a:custGeom>
              <a:ln w="3175">
                <a:solidFill>
                  <a:srgbClr val="D3D3E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57" name="object 350">
                <a:extLst>
                  <a:ext uri="{FF2B5EF4-FFF2-40B4-BE49-F238E27FC236}">
                    <a16:creationId xmlns:a16="http://schemas.microsoft.com/office/drawing/2014/main" id="{95945ABA-5F9D-4DA9-830E-CD76FEEDAD37}"/>
                  </a:ext>
                </a:extLst>
              </p:cNvPr>
              <p:cNvSpPr/>
              <p:nvPr/>
            </p:nvSpPr>
            <p:spPr>
              <a:xfrm>
                <a:off x="795147" y="120700"/>
                <a:ext cx="0" cy="516890"/>
              </a:xfrm>
              <a:custGeom>
                <a:avLst/>
                <a:gdLst/>
                <a:ahLst/>
                <a:cxnLst/>
                <a:rect l="l" t="t" r="r" b="b"/>
                <a:pathLst>
                  <a:path h="516890">
                    <a:moveTo>
                      <a:pt x="0" y="0"/>
                    </a:moveTo>
                    <a:lnTo>
                      <a:pt x="0" y="516483"/>
                    </a:lnTo>
                  </a:path>
                </a:pathLst>
              </a:custGeom>
              <a:ln w="3175">
                <a:solidFill>
                  <a:srgbClr val="D3D3E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58" name="object 351">
                <a:extLst>
                  <a:ext uri="{FF2B5EF4-FFF2-40B4-BE49-F238E27FC236}">
                    <a16:creationId xmlns:a16="http://schemas.microsoft.com/office/drawing/2014/main" id="{0D8B9E40-6A92-4B52-B241-400E17E2419D}"/>
                  </a:ext>
                </a:extLst>
              </p:cNvPr>
              <p:cNvSpPr/>
              <p:nvPr/>
            </p:nvSpPr>
            <p:spPr>
              <a:xfrm>
                <a:off x="796328" y="120700"/>
                <a:ext cx="0" cy="516890"/>
              </a:xfrm>
              <a:custGeom>
                <a:avLst/>
                <a:gdLst/>
                <a:ahLst/>
                <a:cxnLst/>
                <a:rect l="l" t="t" r="r" b="b"/>
                <a:pathLst>
                  <a:path h="516890">
                    <a:moveTo>
                      <a:pt x="0" y="0"/>
                    </a:moveTo>
                    <a:lnTo>
                      <a:pt x="0" y="516483"/>
                    </a:lnTo>
                  </a:path>
                </a:pathLst>
              </a:custGeom>
              <a:ln w="3175">
                <a:solidFill>
                  <a:srgbClr val="D4D4E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59" name="object 352">
                <a:extLst>
                  <a:ext uri="{FF2B5EF4-FFF2-40B4-BE49-F238E27FC236}">
                    <a16:creationId xmlns:a16="http://schemas.microsoft.com/office/drawing/2014/main" id="{BDE2FB1D-C053-428C-8554-6F2563B1A6A7}"/>
                  </a:ext>
                </a:extLst>
              </p:cNvPr>
              <p:cNvSpPr/>
              <p:nvPr/>
            </p:nvSpPr>
            <p:spPr>
              <a:xfrm>
                <a:off x="797521" y="120700"/>
                <a:ext cx="0" cy="516890"/>
              </a:xfrm>
              <a:custGeom>
                <a:avLst/>
                <a:gdLst/>
                <a:ahLst/>
                <a:cxnLst/>
                <a:rect l="l" t="t" r="r" b="b"/>
                <a:pathLst>
                  <a:path h="516890">
                    <a:moveTo>
                      <a:pt x="0" y="0"/>
                    </a:moveTo>
                    <a:lnTo>
                      <a:pt x="0" y="516483"/>
                    </a:lnTo>
                  </a:path>
                </a:pathLst>
              </a:custGeom>
              <a:ln w="3175">
                <a:solidFill>
                  <a:srgbClr val="D4D4E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60" name="object 353">
                <a:extLst>
                  <a:ext uri="{FF2B5EF4-FFF2-40B4-BE49-F238E27FC236}">
                    <a16:creationId xmlns:a16="http://schemas.microsoft.com/office/drawing/2014/main" id="{83622AD4-12D7-47E7-9C5D-55913283C877}"/>
                  </a:ext>
                </a:extLst>
              </p:cNvPr>
              <p:cNvSpPr/>
              <p:nvPr/>
            </p:nvSpPr>
            <p:spPr>
              <a:xfrm>
                <a:off x="798715" y="120700"/>
                <a:ext cx="0" cy="516890"/>
              </a:xfrm>
              <a:custGeom>
                <a:avLst/>
                <a:gdLst/>
                <a:ahLst/>
                <a:cxnLst/>
                <a:rect l="l" t="t" r="r" b="b"/>
                <a:pathLst>
                  <a:path h="516890">
                    <a:moveTo>
                      <a:pt x="0" y="0"/>
                    </a:moveTo>
                    <a:lnTo>
                      <a:pt x="0" y="516483"/>
                    </a:lnTo>
                  </a:path>
                </a:pathLst>
              </a:custGeom>
              <a:ln w="3175">
                <a:solidFill>
                  <a:srgbClr val="D4D4E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61" name="object 354">
                <a:extLst>
                  <a:ext uri="{FF2B5EF4-FFF2-40B4-BE49-F238E27FC236}">
                    <a16:creationId xmlns:a16="http://schemas.microsoft.com/office/drawing/2014/main" id="{2BE86DC3-CC3D-49C1-96D0-695AC723023F}"/>
                  </a:ext>
                </a:extLst>
              </p:cNvPr>
              <p:cNvSpPr/>
              <p:nvPr/>
            </p:nvSpPr>
            <p:spPr>
              <a:xfrm>
                <a:off x="799909" y="120700"/>
                <a:ext cx="0" cy="516890"/>
              </a:xfrm>
              <a:custGeom>
                <a:avLst/>
                <a:gdLst/>
                <a:ahLst/>
                <a:cxnLst/>
                <a:rect l="l" t="t" r="r" b="b"/>
                <a:pathLst>
                  <a:path h="516890">
                    <a:moveTo>
                      <a:pt x="0" y="0"/>
                    </a:moveTo>
                    <a:lnTo>
                      <a:pt x="0" y="516483"/>
                    </a:lnTo>
                  </a:path>
                </a:pathLst>
              </a:custGeom>
              <a:ln w="3175">
                <a:solidFill>
                  <a:srgbClr val="D4D4E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62" name="object 355">
                <a:extLst>
                  <a:ext uri="{FF2B5EF4-FFF2-40B4-BE49-F238E27FC236}">
                    <a16:creationId xmlns:a16="http://schemas.microsoft.com/office/drawing/2014/main" id="{156F60B1-0CAB-4BEE-B90F-0D5F5C436F7F}"/>
                  </a:ext>
                </a:extLst>
              </p:cNvPr>
              <p:cNvSpPr/>
              <p:nvPr/>
            </p:nvSpPr>
            <p:spPr>
              <a:xfrm>
                <a:off x="801039" y="120700"/>
                <a:ext cx="0" cy="516890"/>
              </a:xfrm>
              <a:custGeom>
                <a:avLst/>
                <a:gdLst/>
                <a:ahLst/>
                <a:cxnLst/>
                <a:rect l="l" t="t" r="r" b="b"/>
                <a:pathLst>
                  <a:path h="516890">
                    <a:moveTo>
                      <a:pt x="0" y="0"/>
                    </a:moveTo>
                    <a:lnTo>
                      <a:pt x="0" y="516483"/>
                    </a:lnTo>
                  </a:path>
                </a:pathLst>
              </a:custGeom>
              <a:ln w="3175">
                <a:solidFill>
                  <a:srgbClr val="D6D6E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63" name="object 356">
                <a:extLst>
                  <a:ext uri="{FF2B5EF4-FFF2-40B4-BE49-F238E27FC236}">
                    <a16:creationId xmlns:a16="http://schemas.microsoft.com/office/drawing/2014/main" id="{0212DE41-F682-4285-9EFD-7560845F6A5A}"/>
                  </a:ext>
                </a:extLst>
              </p:cNvPr>
              <p:cNvSpPr/>
              <p:nvPr/>
            </p:nvSpPr>
            <p:spPr>
              <a:xfrm>
                <a:off x="802233" y="120700"/>
                <a:ext cx="0" cy="516890"/>
              </a:xfrm>
              <a:custGeom>
                <a:avLst/>
                <a:gdLst/>
                <a:ahLst/>
                <a:cxnLst/>
                <a:rect l="l" t="t" r="r" b="b"/>
                <a:pathLst>
                  <a:path h="516890">
                    <a:moveTo>
                      <a:pt x="0" y="0"/>
                    </a:moveTo>
                    <a:lnTo>
                      <a:pt x="0" y="516483"/>
                    </a:lnTo>
                  </a:path>
                </a:pathLst>
              </a:custGeom>
              <a:ln w="3175">
                <a:solidFill>
                  <a:srgbClr val="D6D6E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64" name="object 357">
                <a:extLst>
                  <a:ext uri="{FF2B5EF4-FFF2-40B4-BE49-F238E27FC236}">
                    <a16:creationId xmlns:a16="http://schemas.microsoft.com/office/drawing/2014/main" id="{0FEA6E1D-DD2D-487C-82EB-39263CF1B9B2}"/>
                  </a:ext>
                </a:extLst>
              </p:cNvPr>
              <p:cNvSpPr/>
              <p:nvPr/>
            </p:nvSpPr>
            <p:spPr>
              <a:xfrm>
                <a:off x="803427" y="120700"/>
                <a:ext cx="0" cy="516890"/>
              </a:xfrm>
              <a:custGeom>
                <a:avLst/>
                <a:gdLst/>
                <a:ahLst/>
                <a:cxnLst/>
                <a:rect l="l" t="t" r="r" b="b"/>
                <a:pathLst>
                  <a:path h="516890">
                    <a:moveTo>
                      <a:pt x="0" y="0"/>
                    </a:moveTo>
                    <a:lnTo>
                      <a:pt x="0" y="516483"/>
                    </a:lnTo>
                  </a:path>
                </a:pathLst>
              </a:custGeom>
              <a:ln w="3175">
                <a:solidFill>
                  <a:srgbClr val="D6D6E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65" name="object 358">
                <a:extLst>
                  <a:ext uri="{FF2B5EF4-FFF2-40B4-BE49-F238E27FC236}">
                    <a16:creationId xmlns:a16="http://schemas.microsoft.com/office/drawing/2014/main" id="{94F28D11-494A-4A3E-9BCB-E8FCC9544020}"/>
                  </a:ext>
                </a:extLst>
              </p:cNvPr>
              <p:cNvSpPr/>
              <p:nvPr/>
            </p:nvSpPr>
            <p:spPr>
              <a:xfrm>
                <a:off x="804621" y="120700"/>
                <a:ext cx="0" cy="516890"/>
              </a:xfrm>
              <a:custGeom>
                <a:avLst/>
                <a:gdLst/>
                <a:ahLst/>
                <a:cxnLst/>
                <a:rect l="l" t="t" r="r" b="b"/>
                <a:pathLst>
                  <a:path h="516890">
                    <a:moveTo>
                      <a:pt x="0" y="0"/>
                    </a:moveTo>
                    <a:lnTo>
                      <a:pt x="0" y="516483"/>
                    </a:lnTo>
                  </a:path>
                </a:pathLst>
              </a:custGeom>
              <a:ln w="3175">
                <a:solidFill>
                  <a:srgbClr val="D6D6E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66" name="object 359">
                <a:extLst>
                  <a:ext uri="{FF2B5EF4-FFF2-40B4-BE49-F238E27FC236}">
                    <a16:creationId xmlns:a16="http://schemas.microsoft.com/office/drawing/2014/main" id="{DAE13EFC-A49C-4A67-A4BB-B9B67FEE14A9}"/>
                  </a:ext>
                </a:extLst>
              </p:cNvPr>
              <p:cNvSpPr/>
              <p:nvPr/>
            </p:nvSpPr>
            <p:spPr>
              <a:xfrm>
                <a:off x="805802" y="120700"/>
                <a:ext cx="0" cy="516890"/>
              </a:xfrm>
              <a:custGeom>
                <a:avLst/>
                <a:gdLst/>
                <a:ahLst/>
                <a:cxnLst/>
                <a:rect l="l" t="t" r="r" b="b"/>
                <a:pathLst>
                  <a:path h="516890">
                    <a:moveTo>
                      <a:pt x="0" y="0"/>
                    </a:moveTo>
                    <a:lnTo>
                      <a:pt x="0" y="516483"/>
                    </a:lnTo>
                  </a:path>
                </a:pathLst>
              </a:custGeom>
              <a:ln w="3175">
                <a:solidFill>
                  <a:srgbClr val="D8D8E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67" name="object 360">
                <a:extLst>
                  <a:ext uri="{FF2B5EF4-FFF2-40B4-BE49-F238E27FC236}">
                    <a16:creationId xmlns:a16="http://schemas.microsoft.com/office/drawing/2014/main" id="{33C18A23-D0E3-4E7F-8594-0CDCE0991CEB}"/>
                  </a:ext>
                </a:extLst>
              </p:cNvPr>
              <p:cNvSpPr/>
              <p:nvPr/>
            </p:nvSpPr>
            <p:spPr>
              <a:xfrm>
                <a:off x="806996" y="120700"/>
                <a:ext cx="0" cy="516890"/>
              </a:xfrm>
              <a:custGeom>
                <a:avLst/>
                <a:gdLst/>
                <a:ahLst/>
                <a:cxnLst/>
                <a:rect l="l" t="t" r="r" b="b"/>
                <a:pathLst>
                  <a:path h="516890">
                    <a:moveTo>
                      <a:pt x="0" y="0"/>
                    </a:moveTo>
                    <a:lnTo>
                      <a:pt x="0" y="516483"/>
                    </a:lnTo>
                  </a:path>
                </a:pathLst>
              </a:custGeom>
              <a:ln w="3175">
                <a:solidFill>
                  <a:srgbClr val="D8D8E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68" name="object 361">
                <a:extLst>
                  <a:ext uri="{FF2B5EF4-FFF2-40B4-BE49-F238E27FC236}">
                    <a16:creationId xmlns:a16="http://schemas.microsoft.com/office/drawing/2014/main" id="{C5C4944D-53DC-4F1A-94B0-8A197FC0E855}"/>
                  </a:ext>
                </a:extLst>
              </p:cNvPr>
              <p:cNvSpPr/>
              <p:nvPr/>
            </p:nvSpPr>
            <p:spPr>
              <a:xfrm>
                <a:off x="808189" y="120700"/>
                <a:ext cx="0" cy="516890"/>
              </a:xfrm>
              <a:custGeom>
                <a:avLst/>
                <a:gdLst/>
                <a:ahLst/>
                <a:cxnLst/>
                <a:rect l="l" t="t" r="r" b="b"/>
                <a:pathLst>
                  <a:path h="516890">
                    <a:moveTo>
                      <a:pt x="0" y="0"/>
                    </a:moveTo>
                    <a:lnTo>
                      <a:pt x="0" y="516483"/>
                    </a:lnTo>
                  </a:path>
                </a:pathLst>
              </a:custGeom>
              <a:ln w="3175">
                <a:solidFill>
                  <a:srgbClr val="D8D8E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69" name="object 362">
                <a:extLst>
                  <a:ext uri="{FF2B5EF4-FFF2-40B4-BE49-F238E27FC236}">
                    <a16:creationId xmlns:a16="http://schemas.microsoft.com/office/drawing/2014/main" id="{B55F856D-4E9A-4C10-AE66-99426C871F9D}"/>
                  </a:ext>
                </a:extLst>
              </p:cNvPr>
              <p:cNvSpPr/>
              <p:nvPr/>
            </p:nvSpPr>
            <p:spPr>
              <a:xfrm>
                <a:off x="809383" y="120700"/>
                <a:ext cx="0" cy="516890"/>
              </a:xfrm>
              <a:custGeom>
                <a:avLst/>
                <a:gdLst/>
                <a:ahLst/>
                <a:cxnLst/>
                <a:rect l="l" t="t" r="r" b="b"/>
                <a:pathLst>
                  <a:path h="516890">
                    <a:moveTo>
                      <a:pt x="0" y="0"/>
                    </a:moveTo>
                    <a:lnTo>
                      <a:pt x="0" y="516483"/>
                    </a:lnTo>
                  </a:path>
                </a:pathLst>
              </a:custGeom>
              <a:ln w="3175">
                <a:solidFill>
                  <a:srgbClr val="D8D8E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70" name="object 363">
                <a:extLst>
                  <a:ext uri="{FF2B5EF4-FFF2-40B4-BE49-F238E27FC236}">
                    <a16:creationId xmlns:a16="http://schemas.microsoft.com/office/drawing/2014/main" id="{6FECD733-170E-4E61-A30B-30B44A749658}"/>
                  </a:ext>
                </a:extLst>
              </p:cNvPr>
              <p:cNvSpPr/>
              <p:nvPr/>
            </p:nvSpPr>
            <p:spPr>
              <a:xfrm>
                <a:off x="810564" y="120700"/>
                <a:ext cx="0" cy="516890"/>
              </a:xfrm>
              <a:custGeom>
                <a:avLst/>
                <a:gdLst/>
                <a:ahLst/>
                <a:cxnLst/>
                <a:rect l="l" t="t" r="r" b="b"/>
                <a:pathLst>
                  <a:path h="516890">
                    <a:moveTo>
                      <a:pt x="0" y="0"/>
                    </a:moveTo>
                    <a:lnTo>
                      <a:pt x="0" y="516483"/>
                    </a:lnTo>
                  </a:path>
                </a:pathLst>
              </a:custGeom>
              <a:ln w="3175">
                <a:solidFill>
                  <a:srgbClr val="DADAE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71" name="object 364">
                <a:extLst>
                  <a:ext uri="{FF2B5EF4-FFF2-40B4-BE49-F238E27FC236}">
                    <a16:creationId xmlns:a16="http://schemas.microsoft.com/office/drawing/2014/main" id="{B75D4A6B-4C2A-4677-B1A7-B393102E18A8}"/>
                  </a:ext>
                </a:extLst>
              </p:cNvPr>
              <p:cNvSpPr/>
              <p:nvPr/>
            </p:nvSpPr>
            <p:spPr>
              <a:xfrm>
                <a:off x="811707" y="120700"/>
                <a:ext cx="0" cy="516890"/>
              </a:xfrm>
              <a:custGeom>
                <a:avLst/>
                <a:gdLst/>
                <a:ahLst/>
                <a:cxnLst/>
                <a:rect l="l" t="t" r="r" b="b"/>
                <a:pathLst>
                  <a:path h="516890">
                    <a:moveTo>
                      <a:pt x="0" y="0"/>
                    </a:moveTo>
                    <a:lnTo>
                      <a:pt x="0" y="516483"/>
                    </a:lnTo>
                  </a:path>
                </a:pathLst>
              </a:custGeom>
              <a:ln w="3175">
                <a:solidFill>
                  <a:srgbClr val="DADAE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72" name="object 365">
                <a:extLst>
                  <a:ext uri="{FF2B5EF4-FFF2-40B4-BE49-F238E27FC236}">
                    <a16:creationId xmlns:a16="http://schemas.microsoft.com/office/drawing/2014/main" id="{AD929C71-9214-4B1E-9FC1-29FEF5BB3D09}"/>
                  </a:ext>
                </a:extLst>
              </p:cNvPr>
              <p:cNvSpPr/>
              <p:nvPr/>
            </p:nvSpPr>
            <p:spPr>
              <a:xfrm>
                <a:off x="812901" y="120700"/>
                <a:ext cx="0" cy="516890"/>
              </a:xfrm>
              <a:custGeom>
                <a:avLst/>
                <a:gdLst/>
                <a:ahLst/>
                <a:cxnLst/>
                <a:rect l="l" t="t" r="r" b="b"/>
                <a:pathLst>
                  <a:path h="516890">
                    <a:moveTo>
                      <a:pt x="0" y="0"/>
                    </a:moveTo>
                    <a:lnTo>
                      <a:pt x="0" y="516483"/>
                    </a:lnTo>
                  </a:path>
                </a:pathLst>
              </a:custGeom>
              <a:ln w="3175">
                <a:solidFill>
                  <a:srgbClr val="DBDBE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73" name="object 366">
                <a:extLst>
                  <a:ext uri="{FF2B5EF4-FFF2-40B4-BE49-F238E27FC236}">
                    <a16:creationId xmlns:a16="http://schemas.microsoft.com/office/drawing/2014/main" id="{9FB0B218-B232-4633-9222-F43252C45E27}"/>
                  </a:ext>
                </a:extLst>
              </p:cNvPr>
              <p:cNvSpPr/>
              <p:nvPr/>
            </p:nvSpPr>
            <p:spPr>
              <a:xfrm>
                <a:off x="814095" y="120700"/>
                <a:ext cx="0" cy="516890"/>
              </a:xfrm>
              <a:custGeom>
                <a:avLst/>
                <a:gdLst/>
                <a:ahLst/>
                <a:cxnLst/>
                <a:rect l="l" t="t" r="r" b="b"/>
                <a:pathLst>
                  <a:path h="516890">
                    <a:moveTo>
                      <a:pt x="0" y="0"/>
                    </a:moveTo>
                    <a:lnTo>
                      <a:pt x="0" y="516483"/>
                    </a:lnTo>
                  </a:path>
                </a:pathLst>
              </a:custGeom>
              <a:ln w="3175">
                <a:solidFill>
                  <a:srgbClr val="DBDBE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74" name="object 367">
                <a:extLst>
                  <a:ext uri="{FF2B5EF4-FFF2-40B4-BE49-F238E27FC236}">
                    <a16:creationId xmlns:a16="http://schemas.microsoft.com/office/drawing/2014/main" id="{0063DFCC-46CD-4C97-AF7C-DC5C9C490D29}"/>
                  </a:ext>
                </a:extLst>
              </p:cNvPr>
              <p:cNvSpPr/>
              <p:nvPr/>
            </p:nvSpPr>
            <p:spPr>
              <a:xfrm>
                <a:off x="815276" y="120700"/>
                <a:ext cx="0" cy="516890"/>
              </a:xfrm>
              <a:custGeom>
                <a:avLst/>
                <a:gdLst/>
                <a:ahLst/>
                <a:cxnLst/>
                <a:rect l="l" t="t" r="r" b="b"/>
                <a:pathLst>
                  <a:path h="516890">
                    <a:moveTo>
                      <a:pt x="0" y="0"/>
                    </a:moveTo>
                    <a:lnTo>
                      <a:pt x="0" y="516483"/>
                    </a:lnTo>
                  </a:path>
                </a:pathLst>
              </a:custGeom>
              <a:ln w="3175">
                <a:solidFill>
                  <a:srgbClr val="DBDBE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75" name="object 368">
                <a:extLst>
                  <a:ext uri="{FF2B5EF4-FFF2-40B4-BE49-F238E27FC236}">
                    <a16:creationId xmlns:a16="http://schemas.microsoft.com/office/drawing/2014/main" id="{772B6A46-554F-4FCE-972C-C15F4555D435}"/>
                  </a:ext>
                </a:extLst>
              </p:cNvPr>
              <p:cNvSpPr/>
              <p:nvPr/>
            </p:nvSpPr>
            <p:spPr>
              <a:xfrm>
                <a:off x="816470" y="120700"/>
                <a:ext cx="0" cy="516890"/>
              </a:xfrm>
              <a:custGeom>
                <a:avLst/>
                <a:gdLst/>
                <a:ahLst/>
                <a:cxnLst/>
                <a:rect l="l" t="t" r="r" b="b"/>
                <a:pathLst>
                  <a:path h="516890">
                    <a:moveTo>
                      <a:pt x="0" y="0"/>
                    </a:moveTo>
                    <a:lnTo>
                      <a:pt x="0" y="516483"/>
                    </a:lnTo>
                  </a:path>
                </a:pathLst>
              </a:custGeom>
              <a:ln w="3175">
                <a:solidFill>
                  <a:srgbClr val="DBDBE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76" name="object 369">
                <a:extLst>
                  <a:ext uri="{FF2B5EF4-FFF2-40B4-BE49-F238E27FC236}">
                    <a16:creationId xmlns:a16="http://schemas.microsoft.com/office/drawing/2014/main" id="{2478E18B-1F77-42DC-8856-C82C306525B4}"/>
                  </a:ext>
                </a:extLst>
              </p:cNvPr>
              <p:cNvSpPr/>
              <p:nvPr/>
            </p:nvSpPr>
            <p:spPr>
              <a:xfrm>
                <a:off x="817664" y="120700"/>
                <a:ext cx="0" cy="516890"/>
              </a:xfrm>
              <a:custGeom>
                <a:avLst/>
                <a:gdLst/>
                <a:ahLst/>
                <a:cxnLst/>
                <a:rect l="l" t="t" r="r" b="b"/>
                <a:pathLst>
                  <a:path h="516890">
                    <a:moveTo>
                      <a:pt x="0" y="0"/>
                    </a:moveTo>
                    <a:lnTo>
                      <a:pt x="0" y="516483"/>
                    </a:lnTo>
                  </a:path>
                </a:pathLst>
              </a:custGeom>
              <a:ln w="3175">
                <a:solidFill>
                  <a:srgbClr val="DDDDE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77" name="object 370">
                <a:extLst>
                  <a:ext uri="{FF2B5EF4-FFF2-40B4-BE49-F238E27FC236}">
                    <a16:creationId xmlns:a16="http://schemas.microsoft.com/office/drawing/2014/main" id="{A6C2B34B-C55B-461F-A4E4-C029DF20DEE7}"/>
                  </a:ext>
                </a:extLst>
              </p:cNvPr>
              <p:cNvSpPr/>
              <p:nvPr/>
            </p:nvSpPr>
            <p:spPr>
              <a:xfrm>
                <a:off x="818857" y="120700"/>
                <a:ext cx="0" cy="516890"/>
              </a:xfrm>
              <a:custGeom>
                <a:avLst/>
                <a:gdLst/>
                <a:ahLst/>
                <a:cxnLst/>
                <a:rect l="l" t="t" r="r" b="b"/>
                <a:pathLst>
                  <a:path h="516890">
                    <a:moveTo>
                      <a:pt x="0" y="0"/>
                    </a:moveTo>
                    <a:lnTo>
                      <a:pt x="0" y="516483"/>
                    </a:lnTo>
                  </a:path>
                </a:pathLst>
              </a:custGeom>
              <a:ln w="3175">
                <a:solidFill>
                  <a:srgbClr val="DDDDE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78" name="object 371">
                <a:extLst>
                  <a:ext uri="{FF2B5EF4-FFF2-40B4-BE49-F238E27FC236}">
                    <a16:creationId xmlns:a16="http://schemas.microsoft.com/office/drawing/2014/main" id="{E14D87FB-20FF-4099-A1C2-079B98B3B8F3}"/>
                  </a:ext>
                </a:extLst>
              </p:cNvPr>
              <p:cNvSpPr/>
              <p:nvPr/>
            </p:nvSpPr>
            <p:spPr>
              <a:xfrm>
                <a:off x="820038" y="120700"/>
                <a:ext cx="0" cy="516890"/>
              </a:xfrm>
              <a:custGeom>
                <a:avLst/>
                <a:gdLst/>
                <a:ahLst/>
                <a:cxnLst/>
                <a:rect l="l" t="t" r="r" b="b"/>
                <a:pathLst>
                  <a:path h="516890">
                    <a:moveTo>
                      <a:pt x="0" y="0"/>
                    </a:moveTo>
                    <a:lnTo>
                      <a:pt x="0" y="516483"/>
                    </a:lnTo>
                  </a:path>
                </a:pathLst>
              </a:custGeom>
              <a:ln w="3175">
                <a:solidFill>
                  <a:srgbClr val="DDDDE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79" name="object 372">
                <a:extLst>
                  <a:ext uri="{FF2B5EF4-FFF2-40B4-BE49-F238E27FC236}">
                    <a16:creationId xmlns:a16="http://schemas.microsoft.com/office/drawing/2014/main" id="{145D3308-1F4A-4ED0-BCE4-A5AA8F4C89E8}"/>
                  </a:ext>
                </a:extLst>
              </p:cNvPr>
              <p:cNvSpPr/>
              <p:nvPr/>
            </p:nvSpPr>
            <p:spPr>
              <a:xfrm>
                <a:off x="821232" y="120700"/>
                <a:ext cx="0" cy="516890"/>
              </a:xfrm>
              <a:custGeom>
                <a:avLst/>
                <a:gdLst/>
                <a:ahLst/>
                <a:cxnLst/>
                <a:rect l="l" t="t" r="r" b="b"/>
                <a:pathLst>
                  <a:path h="516890">
                    <a:moveTo>
                      <a:pt x="0" y="0"/>
                    </a:moveTo>
                    <a:lnTo>
                      <a:pt x="0" y="516483"/>
                    </a:lnTo>
                  </a:path>
                </a:pathLst>
              </a:custGeom>
              <a:ln w="3175">
                <a:solidFill>
                  <a:srgbClr val="DDDDE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80" name="object 373">
                <a:extLst>
                  <a:ext uri="{FF2B5EF4-FFF2-40B4-BE49-F238E27FC236}">
                    <a16:creationId xmlns:a16="http://schemas.microsoft.com/office/drawing/2014/main" id="{FC0B64A7-882B-4241-96AF-ECD6D0A10088}"/>
                  </a:ext>
                </a:extLst>
              </p:cNvPr>
              <p:cNvSpPr/>
              <p:nvPr/>
            </p:nvSpPr>
            <p:spPr>
              <a:xfrm>
                <a:off x="822375" y="120700"/>
                <a:ext cx="0" cy="516890"/>
              </a:xfrm>
              <a:custGeom>
                <a:avLst/>
                <a:gdLst/>
                <a:ahLst/>
                <a:cxnLst/>
                <a:rect l="l" t="t" r="r" b="b"/>
                <a:pathLst>
                  <a:path h="516890">
                    <a:moveTo>
                      <a:pt x="0" y="0"/>
                    </a:moveTo>
                    <a:lnTo>
                      <a:pt x="0" y="516483"/>
                    </a:lnTo>
                  </a:path>
                </a:pathLst>
              </a:custGeom>
              <a:ln w="3175">
                <a:solidFill>
                  <a:srgbClr val="DFDFE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81" name="object 374">
                <a:extLst>
                  <a:ext uri="{FF2B5EF4-FFF2-40B4-BE49-F238E27FC236}">
                    <a16:creationId xmlns:a16="http://schemas.microsoft.com/office/drawing/2014/main" id="{F4C22317-F893-4023-BC8F-20111B1A8A32}"/>
                  </a:ext>
                </a:extLst>
              </p:cNvPr>
              <p:cNvSpPr/>
              <p:nvPr/>
            </p:nvSpPr>
            <p:spPr>
              <a:xfrm>
                <a:off x="823569" y="120700"/>
                <a:ext cx="0" cy="516890"/>
              </a:xfrm>
              <a:custGeom>
                <a:avLst/>
                <a:gdLst/>
                <a:ahLst/>
                <a:cxnLst/>
                <a:rect l="l" t="t" r="r" b="b"/>
                <a:pathLst>
                  <a:path h="516890">
                    <a:moveTo>
                      <a:pt x="0" y="0"/>
                    </a:moveTo>
                    <a:lnTo>
                      <a:pt x="0" y="516483"/>
                    </a:lnTo>
                  </a:path>
                </a:pathLst>
              </a:custGeom>
              <a:ln w="3175">
                <a:solidFill>
                  <a:srgbClr val="DFDFE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82" name="object 375">
                <a:extLst>
                  <a:ext uri="{FF2B5EF4-FFF2-40B4-BE49-F238E27FC236}">
                    <a16:creationId xmlns:a16="http://schemas.microsoft.com/office/drawing/2014/main" id="{D99B312B-B387-46F7-9DA5-BB22A5457411}"/>
                  </a:ext>
                </a:extLst>
              </p:cNvPr>
              <p:cNvSpPr/>
              <p:nvPr/>
            </p:nvSpPr>
            <p:spPr>
              <a:xfrm>
                <a:off x="824763" y="120700"/>
                <a:ext cx="0" cy="516890"/>
              </a:xfrm>
              <a:custGeom>
                <a:avLst/>
                <a:gdLst/>
                <a:ahLst/>
                <a:cxnLst/>
                <a:rect l="l" t="t" r="r" b="b"/>
                <a:pathLst>
                  <a:path h="516890">
                    <a:moveTo>
                      <a:pt x="0" y="0"/>
                    </a:moveTo>
                    <a:lnTo>
                      <a:pt x="0" y="516483"/>
                    </a:lnTo>
                  </a:path>
                </a:pathLst>
              </a:custGeom>
              <a:ln w="3175">
                <a:solidFill>
                  <a:srgbClr val="DFDFE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83" name="object 376">
                <a:extLst>
                  <a:ext uri="{FF2B5EF4-FFF2-40B4-BE49-F238E27FC236}">
                    <a16:creationId xmlns:a16="http://schemas.microsoft.com/office/drawing/2014/main" id="{63344ABD-0F5C-454A-9240-DE637E165028}"/>
                  </a:ext>
                </a:extLst>
              </p:cNvPr>
              <p:cNvSpPr/>
              <p:nvPr/>
            </p:nvSpPr>
            <p:spPr>
              <a:xfrm>
                <a:off x="825944" y="120700"/>
                <a:ext cx="0" cy="516890"/>
              </a:xfrm>
              <a:custGeom>
                <a:avLst/>
                <a:gdLst/>
                <a:ahLst/>
                <a:cxnLst/>
                <a:rect l="l" t="t" r="r" b="b"/>
                <a:pathLst>
                  <a:path h="516890">
                    <a:moveTo>
                      <a:pt x="0" y="0"/>
                    </a:moveTo>
                    <a:lnTo>
                      <a:pt x="0" y="516483"/>
                    </a:lnTo>
                  </a:path>
                </a:pathLst>
              </a:custGeom>
              <a:ln w="3175">
                <a:solidFill>
                  <a:srgbClr val="DFDFE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84" name="object 377">
                <a:extLst>
                  <a:ext uri="{FF2B5EF4-FFF2-40B4-BE49-F238E27FC236}">
                    <a16:creationId xmlns:a16="http://schemas.microsoft.com/office/drawing/2014/main" id="{381BEB0D-8E2B-41AF-92C0-D413A97198B5}"/>
                  </a:ext>
                </a:extLst>
              </p:cNvPr>
              <p:cNvSpPr/>
              <p:nvPr/>
            </p:nvSpPr>
            <p:spPr>
              <a:xfrm>
                <a:off x="827138" y="120700"/>
                <a:ext cx="0" cy="516890"/>
              </a:xfrm>
              <a:custGeom>
                <a:avLst/>
                <a:gdLst/>
                <a:ahLst/>
                <a:cxnLst/>
                <a:rect l="l" t="t" r="r" b="b"/>
                <a:pathLst>
                  <a:path h="516890">
                    <a:moveTo>
                      <a:pt x="0" y="0"/>
                    </a:moveTo>
                    <a:lnTo>
                      <a:pt x="0" y="516483"/>
                    </a:lnTo>
                  </a:path>
                </a:pathLst>
              </a:custGeom>
              <a:ln w="3175">
                <a:solidFill>
                  <a:srgbClr val="E1E1E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85" name="object 378">
                <a:extLst>
                  <a:ext uri="{FF2B5EF4-FFF2-40B4-BE49-F238E27FC236}">
                    <a16:creationId xmlns:a16="http://schemas.microsoft.com/office/drawing/2014/main" id="{2B1C0F66-BC77-42CA-9A62-F5FA8387EA3D}"/>
                  </a:ext>
                </a:extLst>
              </p:cNvPr>
              <p:cNvSpPr/>
              <p:nvPr/>
            </p:nvSpPr>
            <p:spPr>
              <a:xfrm>
                <a:off x="828332" y="120700"/>
                <a:ext cx="0" cy="516890"/>
              </a:xfrm>
              <a:custGeom>
                <a:avLst/>
                <a:gdLst/>
                <a:ahLst/>
                <a:cxnLst/>
                <a:rect l="l" t="t" r="r" b="b"/>
                <a:pathLst>
                  <a:path h="516890">
                    <a:moveTo>
                      <a:pt x="0" y="0"/>
                    </a:moveTo>
                    <a:lnTo>
                      <a:pt x="0" y="516483"/>
                    </a:lnTo>
                  </a:path>
                </a:pathLst>
              </a:custGeom>
              <a:ln w="3175">
                <a:solidFill>
                  <a:srgbClr val="E1E1E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86" name="object 379">
                <a:extLst>
                  <a:ext uri="{FF2B5EF4-FFF2-40B4-BE49-F238E27FC236}">
                    <a16:creationId xmlns:a16="http://schemas.microsoft.com/office/drawing/2014/main" id="{4ACEEABD-AD93-45E0-A1B7-8CF0E7EA146B}"/>
                  </a:ext>
                </a:extLst>
              </p:cNvPr>
              <p:cNvSpPr/>
              <p:nvPr/>
            </p:nvSpPr>
            <p:spPr>
              <a:xfrm>
                <a:off x="829525" y="120700"/>
                <a:ext cx="0" cy="516890"/>
              </a:xfrm>
              <a:custGeom>
                <a:avLst/>
                <a:gdLst/>
                <a:ahLst/>
                <a:cxnLst/>
                <a:rect l="l" t="t" r="r" b="b"/>
                <a:pathLst>
                  <a:path h="516890">
                    <a:moveTo>
                      <a:pt x="0" y="0"/>
                    </a:moveTo>
                    <a:lnTo>
                      <a:pt x="0" y="516483"/>
                    </a:lnTo>
                  </a:path>
                </a:pathLst>
              </a:custGeom>
              <a:ln w="3175">
                <a:solidFill>
                  <a:srgbClr val="E2E2E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87" name="object 380">
                <a:extLst>
                  <a:ext uri="{FF2B5EF4-FFF2-40B4-BE49-F238E27FC236}">
                    <a16:creationId xmlns:a16="http://schemas.microsoft.com/office/drawing/2014/main" id="{759DD3B3-C72D-4A91-B773-77EF20AE21B1}"/>
                  </a:ext>
                </a:extLst>
              </p:cNvPr>
              <p:cNvSpPr/>
              <p:nvPr/>
            </p:nvSpPr>
            <p:spPr>
              <a:xfrm>
                <a:off x="830707" y="120700"/>
                <a:ext cx="0" cy="516890"/>
              </a:xfrm>
              <a:custGeom>
                <a:avLst/>
                <a:gdLst/>
                <a:ahLst/>
                <a:cxnLst/>
                <a:rect l="l" t="t" r="r" b="b"/>
                <a:pathLst>
                  <a:path h="516890">
                    <a:moveTo>
                      <a:pt x="0" y="0"/>
                    </a:moveTo>
                    <a:lnTo>
                      <a:pt x="0" y="516483"/>
                    </a:lnTo>
                  </a:path>
                </a:pathLst>
              </a:custGeom>
              <a:ln w="3175">
                <a:solidFill>
                  <a:srgbClr val="E2E2E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88" name="object 381">
                <a:extLst>
                  <a:ext uri="{FF2B5EF4-FFF2-40B4-BE49-F238E27FC236}">
                    <a16:creationId xmlns:a16="http://schemas.microsoft.com/office/drawing/2014/main" id="{282A40ED-6BC1-4238-BA7A-FCA84D9602A2}"/>
                  </a:ext>
                </a:extLst>
              </p:cNvPr>
              <p:cNvSpPr/>
              <p:nvPr/>
            </p:nvSpPr>
            <p:spPr>
              <a:xfrm>
                <a:off x="831900" y="120700"/>
                <a:ext cx="0" cy="516890"/>
              </a:xfrm>
              <a:custGeom>
                <a:avLst/>
                <a:gdLst/>
                <a:ahLst/>
                <a:cxnLst/>
                <a:rect l="l" t="t" r="r" b="b"/>
                <a:pathLst>
                  <a:path h="516890">
                    <a:moveTo>
                      <a:pt x="0" y="0"/>
                    </a:moveTo>
                    <a:lnTo>
                      <a:pt x="0" y="516483"/>
                    </a:lnTo>
                  </a:path>
                </a:pathLst>
              </a:custGeom>
              <a:ln w="3175">
                <a:solidFill>
                  <a:srgbClr val="E2E2F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89" name="object 382">
                <a:extLst>
                  <a:ext uri="{FF2B5EF4-FFF2-40B4-BE49-F238E27FC236}">
                    <a16:creationId xmlns:a16="http://schemas.microsoft.com/office/drawing/2014/main" id="{A1BD654A-FBD0-49E0-80FB-8E841D0AC4A3}"/>
                  </a:ext>
                </a:extLst>
              </p:cNvPr>
              <p:cNvSpPr/>
              <p:nvPr/>
            </p:nvSpPr>
            <p:spPr>
              <a:xfrm>
                <a:off x="833043" y="120700"/>
                <a:ext cx="0" cy="516890"/>
              </a:xfrm>
              <a:custGeom>
                <a:avLst/>
                <a:gdLst/>
                <a:ahLst/>
                <a:cxnLst/>
                <a:rect l="l" t="t" r="r" b="b"/>
                <a:pathLst>
                  <a:path h="516890">
                    <a:moveTo>
                      <a:pt x="0" y="0"/>
                    </a:moveTo>
                    <a:lnTo>
                      <a:pt x="0" y="516483"/>
                    </a:lnTo>
                  </a:path>
                </a:pathLst>
              </a:custGeom>
              <a:ln w="3175">
                <a:solidFill>
                  <a:srgbClr val="E2E2F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90" name="object 383">
                <a:extLst>
                  <a:ext uri="{FF2B5EF4-FFF2-40B4-BE49-F238E27FC236}">
                    <a16:creationId xmlns:a16="http://schemas.microsoft.com/office/drawing/2014/main" id="{F4551634-64C0-49F6-9464-998C823EFD5D}"/>
                  </a:ext>
                </a:extLst>
              </p:cNvPr>
              <p:cNvSpPr/>
              <p:nvPr/>
            </p:nvSpPr>
            <p:spPr>
              <a:xfrm>
                <a:off x="834237" y="120700"/>
                <a:ext cx="0" cy="516890"/>
              </a:xfrm>
              <a:custGeom>
                <a:avLst/>
                <a:gdLst/>
                <a:ahLst/>
                <a:cxnLst/>
                <a:rect l="l" t="t" r="r" b="b"/>
                <a:pathLst>
                  <a:path h="516890">
                    <a:moveTo>
                      <a:pt x="0" y="0"/>
                    </a:moveTo>
                    <a:lnTo>
                      <a:pt x="0" y="516483"/>
                    </a:lnTo>
                  </a:path>
                </a:pathLst>
              </a:custGeom>
              <a:ln w="3175">
                <a:solidFill>
                  <a:srgbClr val="E4E4F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91" name="object 384">
                <a:extLst>
                  <a:ext uri="{FF2B5EF4-FFF2-40B4-BE49-F238E27FC236}">
                    <a16:creationId xmlns:a16="http://schemas.microsoft.com/office/drawing/2014/main" id="{9C3341BE-4806-4D09-B51D-0383EB7BD607}"/>
                  </a:ext>
                </a:extLst>
              </p:cNvPr>
              <p:cNvSpPr/>
              <p:nvPr/>
            </p:nvSpPr>
            <p:spPr>
              <a:xfrm>
                <a:off x="835418" y="120700"/>
                <a:ext cx="0" cy="516890"/>
              </a:xfrm>
              <a:custGeom>
                <a:avLst/>
                <a:gdLst/>
                <a:ahLst/>
                <a:cxnLst/>
                <a:rect l="l" t="t" r="r" b="b"/>
                <a:pathLst>
                  <a:path h="516890">
                    <a:moveTo>
                      <a:pt x="0" y="0"/>
                    </a:moveTo>
                    <a:lnTo>
                      <a:pt x="0" y="516483"/>
                    </a:lnTo>
                  </a:path>
                </a:pathLst>
              </a:custGeom>
              <a:ln w="3175">
                <a:solidFill>
                  <a:srgbClr val="E4E4F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92" name="object 385">
                <a:extLst>
                  <a:ext uri="{FF2B5EF4-FFF2-40B4-BE49-F238E27FC236}">
                    <a16:creationId xmlns:a16="http://schemas.microsoft.com/office/drawing/2014/main" id="{2C74FCEB-08A9-4F48-AC74-C75097516F67}"/>
                  </a:ext>
                </a:extLst>
              </p:cNvPr>
              <p:cNvSpPr/>
              <p:nvPr/>
            </p:nvSpPr>
            <p:spPr>
              <a:xfrm>
                <a:off x="836612" y="120700"/>
                <a:ext cx="0" cy="516890"/>
              </a:xfrm>
              <a:custGeom>
                <a:avLst/>
                <a:gdLst/>
                <a:ahLst/>
                <a:cxnLst/>
                <a:rect l="l" t="t" r="r" b="b"/>
                <a:pathLst>
                  <a:path h="516890">
                    <a:moveTo>
                      <a:pt x="0" y="0"/>
                    </a:moveTo>
                    <a:lnTo>
                      <a:pt x="0" y="516483"/>
                    </a:lnTo>
                  </a:path>
                </a:pathLst>
              </a:custGeom>
              <a:ln w="3175">
                <a:solidFill>
                  <a:srgbClr val="E4E4F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93" name="object 386">
                <a:extLst>
                  <a:ext uri="{FF2B5EF4-FFF2-40B4-BE49-F238E27FC236}">
                    <a16:creationId xmlns:a16="http://schemas.microsoft.com/office/drawing/2014/main" id="{F4E59DF7-B664-4886-963F-7D36C4AC28AE}"/>
                  </a:ext>
                </a:extLst>
              </p:cNvPr>
              <p:cNvSpPr/>
              <p:nvPr/>
            </p:nvSpPr>
            <p:spPr>
              <a:xfrm>
                <a:off x="837806" y="120700"/>
                <a:ext cx="0" cy="516890"/>
              </a:xfrm>
              <a:custGeom>
                <a:avLst/>
                <a:gdLst/>
                <a:ahLst/>
                <a:cxnLst/>
                <a:rect l="l" t="t" r="r" b="b"/>
                <a:pathLst>
                  <a:path h="516890">
                    <a:moveTo>
                      <a:pt x="0" y="0"/>
                    </a:moveTo>
                    <a:lnTo>
                      <a:pt x="0" y="516483"/>
                    </a:lnTo>
                  </a:path>
                </a:pathLst>
              </a:custGeom>
              <a:ln w="3175">
                <a:solidFill>
                  <a:srgbClr val="E4E4F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94" name="object 387">
                <a:extLst>
                  <a:ext uri="{FF2B5EF4-FFF2-40B4-BE49-F238E27FC236}">
                    <a16:creationId xmlns:a16="http://schemas.microsoft.com/office/drawing/2014/main" id="{8AF54A5D-C59F-4974-81D8-E50192C25868}"/>
                  </a:ext>
                </a:extLst>
              </p:cNvPr>
              <p:cNvSpPr/>
              <p:nvPr/>
            </p:nvSpPr>
            <p:spPr>
              <a:xfrm>
                <a:off x="839000" y="120700"/>
                <a:ext cx="0" cy="516890"/>
              </a:xfrm>
              <a:custGeom>
                <a:avLst/>
                <a:gdLst/>
                <a:ahLst/>
                <a:cxnLst/>
                <a:rect l="l" t="t" r="r" b="b"/>
                <a:pathLst>
                  <a:path h="516890">
                    <a:moveTo>
                      <a:pt x="0" y="0"/>
                    </a:moveTo>
                    <a:lnTo>
                      <a:pt x="0" y="516483"/>
                    </a:lnTo>
                  </a:path>
                </a:pathLst>
              </a:custGeom>
              <a:ln w="3175">
                <a:solidFill>
                  <a:srgbClr val="E6E6F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95" name="object 388">
                <a:extLst>
                  <a:ext uri="{FF2B5EF4-FFF2-40B4-BE49-F238E27FC236}">
                    <a16:creationId xmlns:a16="http://schemas.microsoft.com/office/drawing/2014/main" id="{54956C1F-D69C-4135-B333-84B0A241CA8D}"/>
                  </a:ext>
                </a:extLst>
              </p:cNvPr>
              <p:cNvSpPr/>
              <p:nvPr/>
            </p:nvSpPr>
            <p:spPr>
              <a:xfrm>
                <a:off x="840181" y="120700"/>
                <a:ext cx="0" cy="516890"/>
              </a:xfrm>
              <a:custGeom>
                <a:avLst/>
                <a:gdLst/>
                <a:ahLst/>
                <a:cxnLst/>
                <a:rect l="l" t="t" r="r" b="b"/>
                <a:pathLst>
                  <a:path h="516890">
                    <a:moveTo>
                      <a:pt x="0" y="0"/>
                    </a:moveTo>
                    <a:lnTo>
                      <a:pt x="0" y="516483"/>
                    </a:lnTo>
                  </a:path>
                </a:pathLst>
              </a:custGeom>
              <a:ln w="3175">
                <a:solidFill>
                  <a:srgbClr val="E6E6F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96" name="object 389">
                <a:extLst>
                  <a:ext uri="{FF2B5EF4-FFF2-40B4-BE49-F238E27FC236}">
                    <a16:creationId xmlns:a16="http://schemas.microsoft.com/office/drawing/2014/main" id="{51AA9EBB-0370-4D57-AF3C-786A730226D0}"/>
                  </a:ext>
                </a:extLst>
              </p:cNvPr>
              <p:cNvSpPr/>
              <p:nvPr/>
            </p:nvSpPr>
            <p:spPr>
              <a:xfrm>
                <a:off x="841375" y="120700"/>
                <a:ext cx="0" cy="516890"/>
              </a:xfrm>
              <a:custGeom>
                <a:avLst/>
                <a:gdLst/>
                <a:ahLst/>
                <a:cxnLst/>
                <a:rect l="l" t="t" r="r" b="b"/>
                <a:pathLst>
                  <a:path h="516890">
                    <a:moveTo>
                      <a:pt x="0" y="0"/>
                    </a:moveTo>
                    <a:lnTo>
                      <a:pt x="0" y="516483"/>
                    </a:lnTo>
                  </a:path>
                </a:pathLst>
              </a:custGeom>
              <a:ln w="3175">
                <a:solidFill>
                  <a:srgbClr val="E6E6F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97" name="object 390">
                <a:extLst>
                  <a:ext uri="{FF2B5EF4-FFF2-40B4-BE49-F238E27FC236}">
                    <a16:creationId xmlns:a16="http://schemas.microsoft.com/office/drawing/2014/main" id="{80C174B0-4590-48EB-95D8-483B290071B2}"/>
                  </a:ext>
                </a:extLst>
              </p:cNvPr>
              <p:cNvSpPr/>
              <p:nvPr/>
            </p:nvSpPr>
            <p:spPr>
              <a:xfrm>
                <a:off x="842568" y="120700"/>
                <a:ext cx="0" cy="516890"/>
              </a:xfrm>
              <a:custGeom>
                <a:avLst/>
                <a:gdLst/>
                <a:ahLst/>
                <a:cxnLst/>
                <a:rect l="l" t="t" r="r" b="b"/>
                <a:pathLst>
                  <a:path h="516890">
                    <a:moveTo>
                      <a:pt x="0" y="0"/>
                    </a:moveTo>
                    <a:lnTo>
                      <a:pt x="0" y="516483"/>
                    </a:lnTo>
                  </a:path>
                </a:pathLst>
              </a:custGeom>
              <a:ln w="3175">
                <a:solidFill>
                  <a:srgbClr val="E6E6F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98" name="object 391">
                <a:extLst>
                  <a:ext uri="{FF2B5EF4-FFF2-40B4-BE49-F238E27FC236}">
                    <a16:creationId xmlns:a16="http://schemas.microsoft.com/office/drawing/2014/main" id="{4DD8CBCF-2E0F-432C-A933-D6A300214D98}"/>
                  </a:ext>
                </a:extLst>
              </p:cNvPr>
              <p:cNvSpPr/>
              <p:nvPr/>
            </p:nvSpPr>
            <p:spPr>
              <a:xfrm>
                <a:off x="843711" y="120700"/>
                <a:ext cx="0" cy="516890"/>
              </a:xfrm>
              <a:custGeom>
                <a:avLst/>
                <a:gdLst/>
                <a:ahLst/>
                <a:cxnLst/>
                <a:rect l="l" t="t" r="r" b="b"/>
                <a:pathLst>
                  <a:path h="516890">
                    <a:moveTo>
                      <a:pt x="0" y="0"/>
                    </a:moveTo>
                    <a:lnTo>
                      <a:pt x="0" y="516483"/>
                    </a:lnTo>
                  </a:path>
                </a:pathLst>
              </a:custGeom>
              <a:ln w="3175">
                <a:solidFill>
                  <a:srgbClr val="E8E8F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399" name="object 392">
                <a:extLst>
                  <a:ext uri="{FF2B5EF4-FFF2-40B4-BE49-F238E27FC236}">
                    <a16:creationId xmlns:a16="http://schemas.microsoft.com/office/drawing/2014/main" id="{672D290A-26EF-4986-9B99-902A29A0E1D7}"/>
                  </a:ext>
                </a:extLst>
              </p:cNvPr>
              <p:cNvSpPr/>
              <p:nvPr/>
            </p:nvSpPr>
            <p:spPr>
              <a:xfrm>
                <a:off x="844892" y="120700"/>
                <a:ext cx="0" cy="516890"/>
              </a:xfrm>
              <a:custGeom>
                <a:avLst/>
                <a:gdLst/>
                <a:ahLst/>
                <a:cxnLst/>
                <a:rect l="l" t="t" r="r" b="b"/>
                <a:pathLst>
                  <a:path h="516890">
                    <a:moveTo>
                      <a:pt x="0" y="0"/>
                    </a:moveTo>
                    <a:lnTo>
                      <a:pt x="0" y="516483"/>
                    </a:lnTo>
                  </a:path>
                </a:pathLst>
              </a:custGeom>
              <a:ln w="3175">
                <a:solidFill>
                  <a:srgbClr val="E8E8F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00" name="object 393">
                <a:extLst>
                  <a:ext uri="{FF2B5EF4-FFF2-40B4-BE49-F238E27FC236}">
                    <a16:creationId xmlns:a16="http://schemas.microsoft.com/office/drawing/2014/main" id="{13B12738-62E4-415D-9FD7-0C5BB3BC2F04}"/>
                  </a:ext>
                </a:extLst>
              </p:cNvPr>
              <p:cNvSpPr/>
              <p:nvPr/>
            </p:nvSpPr>
            <p:spPr>
              <a:xfrm>
                <a:off x="846086" y="120700"/>
                <a:ext cx="0" cy="516890"/>
              </a:xfrm>
              <a:custGeom>
                <a:avLst/>
                <a:gdLst/>
                <a:ahLst/>
                <a:cxnLst/>
                <a:rect l="l" t="t" r="r" b="b"/>
                <a:pathLst>
                  <a:path h="516890">
                    <a:moveTo>
                      <a:pt x="0" y="0"/>
                    </a:moveTo>
                    <a:lnTo>
                      <a:pt x="0" y="516483"/>
                    </a:lnTo>
                  </a:path>
                </a:pathLst>
              </a:custGeom>
              <a:ln w="3175">
                <a:solidFill>
                  <a:srgbClr val="E8E8F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01" name="object 394">
                <a:extLst>
                  <a:ext uri="{FF2B5EF4-FFF2-40B4-BE49-F238E27FC236}">
                    <a16:creationId xmlns:a16="http://schemas.microsoft.com/office/drawing/2014/main" id="{A9E2EED2-FE21-4B90-ACCA-6E31AFE70F8A}"/>
                  </a:ext>
                </a:extLst>
              </p:cNvPr>
              <p:cNvSpPr/>
              <p:nvPr/>
            </p:nvSpPr>
            <p:spPr>
              <a:xfrm>
                <a:off x="847280" y="120700"/>
                <a:ext cx="0" cy="516890"/>
              </a:xfrm>
              <a:custGeom>
                <a:avLst/>
                <a:gdLst/>
                <a:ahLst/>
                <a:cxnLst/>
                <a:rect l="l" t="t" r="r" b="b"/>
                <a:pathLst>
                  <a:path h="516890">
                    <a:moveTo>
                      <a:pt x="0" y="0"/>
                    </a:moveTo>
                    <a:lnTo>
                      <a:pt x="0" y="516483"/>
                    </a:lnTo>
                  </a:path>
                </a:pathLst>
              </a:custGeom>
              <a:ln w="3175">
                <a:solidFill>
                  <a:srgbClr val="E8E8F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02" name="object 395">
                <a:extLst>
                  <a:ext uri="{FF2B5EF4-FFF2-40B4-BE49-F238E27FC236}">
                    <a16:creationId xmlns:a16="http://schemas.microsoft.com/office/drawing/2014/main" id="{8179DC3F-3C44-4210-9CC3-2DA3EA1F72C0}"/>
                  </a:ext>
                </a:extLst>
              </p:cNvPr>
              <p:cNvSpPr/>
              <p:nvPr/>
            </p:nvSpPr>
            <p:spPr>
              <a:xfrm>
                <a:off x="848474" y="120700"/>
                <a:ext cx="0" cy="516890"/>
              </a:xfrm>
              <a:custGeom>
                <a:avLst/>
                <a:gdLst/>
                <a:ahLst/>
                <a:cxnLst/>
                <a:rect l="l" t="t" r="r" b="b"/>
                <a:pathLst>
                  <a:path h="516890">
                    <a:moveTo>
                      <a:pt x="0" y="0"/>
                    </a:moveTo>
                    <a:lnTo>
                      <a:pt x="0" y="516483"/>
                    </a:lnTo>
                  </a:path>
                </a:pathLst>
              </a:custGeom>
              <a:ln w="3175">
                <a:solidFill>
                  <a:srgbClr val="E9E9F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03" name="object 396">
                <a:extLst>
                  <a:ext uri="{FF2B5EF4-FFF2-40B4-BE49-F238E27FC236}">
                    <a16:creationId xmlns:a16="http://schemas.microsoft.com/office/drawing/2014/main" id="{2DF0487E-A97F-4504-9852-4D4563E804B3}"/>
                  </a:ext>
                </a:extLst>
              </p:cNvPr>
              <p:cNvSpPr/>
              <p:nvPr/>
            </p:nvSpPr>
            <p:spPr>
              <a:xfrm>
                <a:off x="849655" y="120700"/>
                <a:ext cx="0" cy="516890"/>
              </a:xfrm>
              <a:custGeom>
                <a:avLst/>
                <a:gdLst/>
                <a:ahLst/>
                <a:cxnLst/>
                <a:rect l="l" t="t" r="r" b="b"/>
                <a:pathLst>
                  <a:path h="516890">
                    <a:moveTo>
                      <a:pt x="0" y="0"/>
                    </a:moveTo>
                    <a:lnTo>
                      <a:pt x="0" y="516483"/>
                    </a:lnTo>
                  </a:path>
                </a:pathLst>
              </a:custGeom>
              <a:ln w="3175">
                <a:solidFill>
                  <a:srgbClr val="E9E9F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04" name="object 397">
                <a:extLst>
                  <a:ext uri="{FF2B5EF4-FFF2-40B4-BE49-F238E27FC236}">
                    <a16:creationId xmlns:a16="http://schemas.microsoft.com/office/drawing/2014/main" id="{DDBEF8DA-F9D5-47B7-8CA4-4BB93C72910B}"/>
                  </a:ext>
                </a:extLst>
              </p:cNvPr>
              <p:cNvSpPr/>
              <p:nvPr/>
            </p:nvSpPr>
            <p:spPr>
              <a:xfrm>
                <a:off x="850849" y="120700"/>
                <a:ext cx="0" cy="516890"/>
              </a:xfrm>
              <a:custGeom>
                <a:avLst/>
                <a:gdLst/>
                <a:ahLst/>
                <a:cxnLst/>
                <a:rect l="l" t="t" r="r" b="b"/>
                <a:pathLst>
                  <a:path h="516890">
                    <a:moveTo>
                      <a:pt x="0" y="0"/>
                    </a:moveTo>
                    <a:lnTo>
                      <a:pt x="0" y="516483"/>
                    </a:lnTo>
                  </a:path>
                </a:pathLst>
              </a:custGeom>
              <a:ln w="3175">
                <a:solidFill>
                  <a:srgbClr val="EBEBF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05" name="object 398">
                <a:extLst>
                  <a:ext uri="{FF2B5EF4-FFF2-40B4-BE49-F238E27FC236}">
                    <a16:creationId xmlns:a16="http://schemas.microsoft.com/office/drawing/2014/main" id="{D54308B1-DF78-488D-AA20-2E49A7422D06}"/>
                  </a:ext>
                </a:extLst>
              </p:cNvPr>
              <p:cNvSpPr/>
              <p:nvPr/>
            </p:nvSpPr>
            <p:spPr>
              <a:xfrm>
                <a:off x="852042" y="120700"/>
                <a:ext cx="0" cy="516890"/>
              </a:xfrm>
              <a:custGeom>
                <a:avLst/>
                <a:gdLst/>
                <a:ahLst/>
                <a:cxnLst/>
                <a:rect l="l" t="t" r="r" b="b"/>
                <a:pathLst>
                  <a:path h="516890">
                    <a:moveTo>
                      <a:pt x="0" y="0"/>
                    </a:moveTo>
                    <a:lnTo>
                      <a:pt x="0" y="516483"/>
                    </a:lnTo>
                  </a:path>
                </a:pathLst>
              </a:custGeom>
              <a:ln w="3175">
                <a:solidFill>
                  <a:srgbClr val="EBEBF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06" name="object 399">
                <a:extLst>
                  <a:ext uri="{FF2B5EF4-FFF2-40B4-BE49-F238E27FC236}">
                    <a16:creationId xmlns:a16="http://schemas.microsoft.com/office/drawing/2014/main" id="{77AEEBF1-71D1-43DB-816A-250800DB3BD3}"/>
                  </a:ext>
                </a:extLst>
              </p:cNvPr>
              <p:cNvSpPr/>
              <p:nvPr/>
            </p:nvSpPr>
            <p:spPr>
              <a:xfrm>
                <a:off x="853236" y="120700"/>
                <a:ext cx="0" cy="516890"/>
              </a:xfrm>
              <a:custGeom>
                <a:avLst/>
                <a:gdLst/>
                <a:ahLst/>
                <a:cxnLst/>
                <a:rect l="l" t="t" r="r" b="b"/>
                <a:pathLst>
                  <a:path h="516890">
                    <a:moveTo>
                      <a:pt x="0" y="0"/>
                    </a:moveTo>
                    <a:lnTo>
                      <a:pt x="0" y="516483"/>
                    </a:lnTo>
                  </a:path>
                </a:pathLst>
              </a:custGeom>
              <a:ln w="3175">
                <a:solidFill>
                  <a:srgbClr val="EBEBF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07" name="object 400">
                <a:extLst>
                  <a:ext uri="{FF2B5EF4-FFF2-40B4-BE49-F238E27FC236}">
                    <a16:creationId xmlns:a16="http://schemas.microsoft.com/office/drawing/2014/main" id="{FD5F8774-0B49-4701-BEB3-8C82AA677FEB}"/>
                  </a:ext>
                </a:extLst>
              </p:cNvPr>
              <p:cNvSpPr/>
              <p:nvPr/>
            </p:nvSpPr>
            <p:spPr>
              <a:xfrm>
                <a:off x="854379" y="120700"/>
                <a:ext cx="0" cy="516890"/>
              </a:xfrm>
              <a:custGeom>
                <a:avLst/>
                <a:gdLst/>
                <a:ahLst/>
                <a:cxnLst/>
                <a:rect l="l" t="t" r="r" b="b"/>
                <a:pathLst>
                  <a:path h="516890">
                    <a:moveTo>
                      <a:pt x="0" y="0"/>
                    </a:moveTo>
                    <a:lnTo>
                      <a:pt x="0" y="516483"/>
                    </a:lnTo>
                  </a:path>
                </a:pathLst>
              </a:custGeom>
              <a:ln w="3175">
                <a:solidFill>
                  <a:srgbClr val="EBEBF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08" name="object 401">
                <a:extLst>
                  <a:ext uri="{FF2B5EF4-FFF2-40B4-BE49-F238E27FC236}">
                    <a16:creationId xmlns:a16="http://schemas.microsoft.com/office/drawing/2014/main" id="{08DE3C28-23D1-4133-9F4D-0750D0EA87A1}"/>
                  </a:ext>
                </a:extLst>
              </p:cNvPr>
              <p:cNvSpPr/>
              <p:nvPr/>
            </p:nvSpPr>
            <p:spPr>
              <a:xfrm>
                <a:off x="855560" y="120700"/>
                <a:ext cx="0" cy="516890"/>
              </a:xfrm>
              <a:custGeom>
                <a:avLst/>
                <a:gdLst/>
                <a:ahLst/>
                <a:cxnLst/>
                <a:rect l="l" t="t" r="r" b="b"/>
                <a:pathLst>
                  <a:path h="516890">
                    <a:moveTo>
                      <a:pt x="0" y="0"/>
                    </a:moveTo>
                    <a:lnTo>
                      <a:pt x="0" y="516483"/>
                    </a:lnTo>
                  </a:path>
                </a:pathLst>
              </a:custGeom>
              <a:ln w="3175">
                <a:solidFill>
                  <a:srgbClr val="EDEDF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09" name="object 402">
                <a:extLst>
                  <a:ext uri="{FF2B5EF4-FFF2-40B4-BE49-F238E27FC236}">
                    <a16:creationId xmlns:a16="http://schemas.microsoft.com/office/drawing/2014/main" id="{01669CC0-0BC7-4436-BA68-9B369A6F1B11}"/>
                  </a:ext>
                </a:extLst>
              </p:cNvPr>
              <p:cNvSpPr/>
              <p:nvPr/>
            </p:nvSpPr>
            <p:spPr>
              <a:xfrm>
                <a:off x="856754" y="120700"/>
                <a:ext cx="0" cy="516890"/>
              </a:xfrm>
              <a:custGeom>
                <a:avLst/>
                <a:gdLst/>
                <a:ahLst/>
                <a:cxnLst/>
                <a:rect l="l" t="t" r="r" b="b"/>
                <a:pathLst>
                  <a:path h="516890">
                    <a:moveTo>
                      <a:pt x="0" y="0"/>
                    </a:moveTo>
                    <a:lnTo>
                      <a:pt x="0" y="516483"/>
                    </a:lnTo>
                  </a:path>
                </a:pathLst>
              </a:custGeom>
              <a:ln w="3175">
                <a:solidFill>
                  <a:srgbClr val="EDEDF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10" name="object 403">
                <a:extLst>
                  <a:ext uri="{FF2B5EF4-FFF2-40B4-BE49-F238E27FC236}">
                    <a16:creationId xmlns:a16="http://schemas.microsoft.com/office/drawing/2014/main" id="{FFDD4192-770E-4E82-B662-135740ABA9E9}"/>
                  </a:ext>
                </a:extLst>
              </p:cNvPr>
              <p:cNvSpPr/>
              <p:nvPr/>
            </p:nvSpPr>
            <p:spPr>
              <a:xfrm>
                <a:off x="857948" y="120700"/>
                <a:ext cx="0" cy="516890"/>
              </a:xfrm>
              <a:custGeom>
                <a:avLst/>
                <a:gdLst/>
                <a:ahLst/>
                <a:cxnLst/>
                <a:rect l="l" t="t" r="r" b="b"/>
                <a:pathLst>
                  <a:path h="516890">
                    <a:moveTo>
                      <a:pt x="0" y="0"/>
                    </a:moveTo>
                    <a:lnTo>
                      <a:pt x="0" y="516483"/>
                    </a:lnTo>
                  </a:path>
                </a:pathLst>
              </a:custGeom>
              <a:ln w="3175">
                <a:solidFill>
                  <a:srgbClr val="EDEDF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11" name="object 404">
                <a:extLst>
                  <a:ext uri="{FF2B5EF4-FFF2-40B4-BE49-F238E27FC236}">
                    <a16:creationId xmlns:a16="http://schemas.microsoft.com/office/drawing/2014/main" id="{EEB26FD7-7F56-4F0D-AF22-318D72A454A1}"/>
                  </a:ext>
                </a:extLst>
              </p:cNvPr>
              <p:cNvSpPr/>
              <p:nvPr/>
            </p:nvSpPr>
            <p:spPr>
              <a:xfrm>
                <a:off x="859142" y="120700"/>
                <a:ext cx="0" cy="516890"/>
              </a:xfrm>
              <a:custGeom>
                <a:avLst/>
                <a:gdLst/>
                <a:ahLst/>
                <a:cxnLst/>
                <a:rect l="l" t="t" r="r" b="b"/>
                <a:pathLst>
                  <a:path h="516890">
                    <a:moveTo>
                      <a:pt x="0" y="0"/>
                    </a:moveTo>
                    <a:lnTo>
                      <a:pt x="0" y="516483"/>
                    </a:lnTo>
                  </a:path>
                </a:pathLst>
              </a:custGeom>
              <a:ln w="3175">
                <a:solidFill>
                  <a:srgbClr val="EDEDF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12" name="object 405">
                <a:extLst>
                  <a:ext uri="{FF2B5EF4-FFF2-40B4-BE49-F238E27FC236}">
                    <a16:creationId xmlns:a16="http://schemas.microsoft.com/office/drawing/2014/main" id="{C294CB85-102F-4C22-91BF-9E202514D1DB}"/>
                  </a:ext>
                </a:extLst>
              </p:cNvPr>
              <p:cNvSpPr/>
              <p:nvPr/>
            </p:nvSpPr>
            <p:spPr>
              <a:xfrm>
                <a:off x="860323" y="120700"/>
                <a:ext cx="0" cy="516890"/>
              </a:xfrm>
              <a:custGeom>
                <a:avLst/>
                <a:gdLst/>
                <a:ahLst/>
                <a:cxnLst/>
                <a:rect l="l" t="t" r="r" b="b"/>
                <a:pathLst>
                  <a:path h="516890">
                    <a:moveTo>
                      <a:pt x="0" y="0"/>
                    </a:moveTo>
                    <a:lnTo>
                      <a:pt x="0" y="516483"/>
                    </a:lnTo>
                  </a:path>
                </a:pathLst>
              </a:custGeom>
              <a:ln w="3175">
                <a:solidFill>
                  <a:srgbClr val="EFEFF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13" name="object 406">
                <a:extLst>
                  <a:ext uri="{FF2B5EF4-FFF2-40B4-BE49-F238E27FC236}">
                    <a16:creationId xmlns:a16="http://schemas.microsoft.com/office/drawing/2014/main" id="{D278C345-40F8-422B-B376-7BD66DDDB46E}"/>
                  </a:ext>
                </a:extLst>
              </p:cNvPr>
              <p:cNvSpPr/>
              <p:nvPr/>
            </p:nvSpPr>
            <p:spPr>
              <a:xfrm>
                <a:off x="861517" y="120700"/>
                <a:ext cx="0" cy="516890"/>
              </a:xfrm>
              <a:custGeom>
                <a:avLst/>
                <a:gdLst/>
                <a:ahLst/>
                <a:cxnLst/>
                <a:rect l="l" t="t" r="r" b="b"/>
                <a:pathLst>
                  <a:path h="516890">
                    <a:moveTo>
                      <a:pt x="0" y="0"/>
                    </a:moveTo>
                    <a:lnTo>
                      <a:pt x="0" y="516483"/>
                    </a:lnTo>
                  </a:path>
                </a:pathLst>
              </a:custGeom>
              <a:ln w="3175">
                <a:solidFill>
                  <a:srgbClr val="EFEFF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14" name="object 407">
                <a:extLst>
                  <a:ext uri="{FF2B5EF4-FFF2-40B4-BE49-F238E27FC236}">
                    <a16:creationId xmlns:a16="http://schemas.microsoft.com/office/drawing/2014/main" id="{BDE9D8A5-E7EA-4FF9-8A9D-08B2065F4B58}"/>
                  </a:ext>
                </a:extLst>
              </p:cNvPr>
              <p:cNvSpPr/>
              <p:nvPr/>
            </p:nvSpPr>
            <p:spPr>
              <a:xfrm>
                <a:off x="862711" y="120700"/>
                <a:ext cx="0" cy="516890"/>
              </a:xfrm>
              <a:custGeom>
                <a:avLst/>
                <a:gdLst/>
                <a:ahLst/>
                <a:cxnLst/>
                <a:rect l="l" t="t" r="r" b="b"/>
                <a:pathLst>
                  <a:path h="516890">
                    <a:moveTo>
                      <a:pt x="0" y="0"/>
                    </a:moveTo>
                    <a:lnTo>
                      <a:pt x="0" y="516483"/>
                    </a:lnTo>
                  </a:path>
                </a:pathLst>
              </a:custGeom>
              <a:ln w="3175">
                <a:solidFill>
                  <a:srgbClr val="EFEFF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15" name="object 408">
                <a:extLst>
                  <a:ext uri="{FF2B5EF4-FFF2-40B4-BE49-F238E27FC236}">
                    <a16:creationId xmlns:a16="http://schemas.microsoft.com/office/drawing/2014/main" id="{AC435EA4-3372-42A0-9718-B8DA7C565394}"/>
                  </a:ext>
                </a:extLst>
              </p:cNvPr>
              <p:cNvSpPr/>
              <p:nvPr/>
            </p:nvSpPr>
            <p:spPr>
              <a:xfrm>
                <a:off x="863904" y="120700"/>
                <a:ext cx="0" cy="516890"/>
              </a:xfrm>
              <a:custGeom>
                <a:avLst/>
                <a:gdLst/>
                <a:ahLst/>
                <a:cxnLst/>
                <a:rect l="l" t="t" r="r" b="b"/>
                <a:pathLst>
                  <a:path h="516890">
                    <a:moveTo>
                      <a:pt x="0" y="0"/>
                    </a:moveTo>
                    <a:lnTo>
                      <a:pt x="0" y="516483"/>
                    </a:lnTo>
                  </a:path>
                </a:pathLst>
              </a:custGeom>
              <a:ln w="3175">
                <a:solidFill>
                  <a:srgbClr val="EFEFF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16" name="object 409">
                <a:extLst>
                  <a:ext uri="{FF2B5EF4-FFF2-40B4-BE49-F238E27FC236}">
                    <a16:creationId xmlns:a16="http://schemas.microsoft.com/office/drawing/2014/main" id="{3E35FF61-D132-4E6E-87F8-BA9A0A52C8C5}"/>
                  </a:ext>
                </a:extLst>
              </p:cNvPr>
              <p:cNvSpPr/>
              <p:nvPr/>
            </p:nvSpPr>
            <p:spPr>
              <a:xfrm>
                <a:off x="865035" y="120700"/>
                <a:ext cx="0" cy="516890"/>
              </a:xfrm>
              <a:custGeom>
                <a:avLst/>
                <a:gdLst/>
                <a:ahLst/>
                <a:cxnLst/>
                <a:rect l="l" t="t" r="r" b="b"/>
                <a:pathLst>
                  <a:path h="516890">
                    <a:moveTo>
                      <a:pt x="0" y="0"/>
                    </a:moveTo>
                    <a:lnTo>
                      <a:pt x="0" y="516483"/>
                    </a:lnTo>
                  </a:path>
                </a:pathLst>
              </a:custGeom>
              <a:ln w="3175">
                <a:solidFill>
                  <a:srgbClr val="F0F0F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17" name="object 410">
                <a:extLst>
                  <a:ext uri="{FF2B5EF4-FFF2-40B4-BE49-F238E27FC236}">
                    <a16:creationId xmlns:a16="http://schemas.microsoft.com/office/drawing/2014/main" id="{05E46EE7-FA67-49AA-B459-719122ABB36F}"/>
                  </a:ext>
                </a:extLst>
              </p:cNvPr>
              <p:cNvSpPr/>
              <p:nvPr/>
            </p:nvSpPr>
            <p:spPr>
              <a:xfrm>
                <a:off x="866228" y="120700"/>
                <a:ext cx="0" cy="516890"/>
              </a:xfrm>
              <a:custGeom>
                <a:avLst/>
                <a:gdLst/>
                <a:ahLst/>
                <a:cxnLst/>
                <a:rect l="l" t="t" r="r" b="b"/>
                <a:pathLst>
                  <a:path h="516890">
                    <a:moveTo>
                      <a:pt x="0" y="0"/>
                    </a:moveTo>
                    <a:lnTo>
                      <a:pt x="0" y="516483"/>
                    </a:lnTo>
                  </a:path>
                </a:pathLst>
              </a:custGeom>
              <a:ln w="3175">
                <a:solidFill>
                  <a:srgbClr val="F0F0F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18" name="object 411">
                <a:extLst>
                  <a:ext uri="{FF2B5EF4-FFF2-40B4-BE49-F238E27FC236}">
                    <a16:creationId xmlns:a16="http://schemas.microsoft.com/office/drawing/2014/main" id="{FF94BD88-3912-4CA4-980A-DD418EF75025}"/>
                  </a:ext>
                </a:extLst>
              </p:cNvPr>
              <p:cNvSpPr/>
              <p:nvPr/>
            </p:nvSpPr>
            <p:spPr>
              <a:xfrm>
                <a:off x="867422" y="120700"/>
                <a:ext cx="0" cy="516890"/>
              </a:xfrm>
              <a:custGeom>
                <a:avLst/>
                <a:gdLst/>
                <a:ahLst/>
                <a:cxnLst/>
                <a:rect l="l" t="t" r="r" b="b"/>
                <a:pathLst>
                  <a:path h="516890">
                    <a:moveTo>
                      <a:pt x="0" y="0"/>
                    </a:moveTo>
                    <a:lnTo>
                      <a:pt x="0" y="516483"/>
                    </a:lnTo>
                  </a:path>
                </a:pathLst>
              </a:custGeom>
              <a:ln w="3175">
                <a:solidFill>
                  <a:srgbClr val="F2F2F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19" name="object 412">
                <a:extLst>
                  <a:ext uri="{FF2B5EF4-FFF2-40B4-BE49-F238E27FC236}">
                    <a16:creationId xmlns:a16="http://schemas.microsoft.com/office/drawing/2014/main" id="{E6A9E4AE-021A-4784-B100-AF607C634A18}"/>
                  </a:ext>
                </a:extLst>
              </p:cNvPr>
              <p:cNvSpPr/>
              <p:nvPr/>
            </p:nvSpPr>
            <p:spPr>
              <a:xfrm>
                <a:off x="868616" y="120700"/>
                <a:ext cx="0" cy="516890"/>
              </a:xfrm>
              <a:custGeom>
                <a:avLst/>
                <a:gdLst/>
                <a:ahLst/>
                <a:cxnLst/>
                <a:rect l="l" t="t" r="r" b="b"/>
                <a:pathLst>
                  <a:path h="516890">
                    <a:moveTo>
                      <a:pt x="0" y="0"/>
                    </a:moveTo>
                    <a:lnTo>
                      <a:pt x="0" y="516483"/>
                    </a:lnTo>
                  </a:path>
                </a:pathLst>
              </a:custGeom>
              <a:ln w="3175">
                <a:solidFill>
                  <a:srgbClr val="F2F2F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20" name="object 413">
                <a:extLst>
                  <a:ext uri="{FF2B5EF4-FFF2-40B4-BE49-F238E27FC236}">
                    <a16:creationId xmlns:a16="http://schemas.microsoft.com/office/drawing/2014/main" id="{1E93AD87-2741-4E8F-9B43-A43467AD8074}"/>
                  </a:ext>
                </a:extLst>
              </p:cNvPr>
              <p:cNvSpPr/>
              <p:nvPr/>
            </p:nvSpPr>
            <p:spPr>
              <a:xfrm>
                <a:off x="869797" y="120700"/>
                <a:ext cx="0" cy="516890"/>
              </a:xfrm>
              <a:custGeom>
                <a:avLst/>
                <a:gdLst/>
                <a:ahLst/>
                <a:cxnLst/>
                <a:rect l="l" t="t" r="r" b="b"/>
                <a:pathLst>
                  <a:path h="516890">
                    <a:moveTo>
                      <a:pt x="0" y="0"/>
                    </a:moveTo>
                    <a:lnTo>
                      <a:pt x="0" y="516483"/>
                    </a:lnTo>
                  </a:path>
                </a:pathLst>
              </a:custGeom>
              <a:ln w="3175">
                <a:solidFill>
                  <a:srgbClr val="F2F2F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21" name="object 414">
                <a:extLst>
                  <a:ext uri="{FF2B5EF4-FFF2-40B4-BE49-F238E27FC236}">
                    <a16:creationId xmlns:a16="http://schemas.microsoft.com/office/drawing/2014/main" id="{2EADA0E9-DE60-4E3A-B873-5120B1995A5D}"/>
                  </a:ext>
                </a:extLst>
              </p:cNvPr>
              <p:cNvSpPr/>
              <p:nvPr/>
            </p:nvSpPr>
            <p:spPr>
              <a:xfrm>
                <a:off x="870991" y="120700"/>
                <a:ext cx="0" cy="516890"/>
              </a:xfrm>
              <a:custGeom>
                <a:avLst/>
                <a:gdLst/>
                <a:ahLst/>
                <a:cxnLst/>
                <a:rect l="l" t="t" r="r" b="b"/>
                <a:pathLst>
                  <a:path h="516890">
                    <a:moveTo>
                      <a:pt x="0" y="0"/>
                    </a:moveTo>
                    <a:lnTo>
                      <a:pt x="0" y="516483"/>
                    </a:lnTo>
                  </a:path>
                </a:pathLst>
              </a:custGeom>
              <a:ln w="3175">
                <a:solidFill>
                  <a:srgbClr val="F2F2F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22" name="object 415">
                <a:extLst>
                  <a:ext uri="{FF2B5EF4-FFF2-40B4-BE49-F238E27FC236}">
                    <a16:creationId xmlns:a16="http://schemas.microsoft.com/office/drawing/2014/main" id="{7658AAC3-F196-43ED-9EE1-40C24954F0D9}"/>
                  </a:ext>
                </a:extLst>
              </p:cNvPr>
              <p:cNvSpPr/>
              <p:nvPr/>
            </p:nvSpPr>
            <p:spPr>
              <a:xfrm>
                <a:off x="872185" y="120700"/>
                <a:ext cx="0" cy="516890"/>
              </a:xfrm>
              <a:custGeom>
                <a:avLst/>
                <a:gdLst/>
                <a:ahLst/>
                <a:cxnLst/>
                <a:rect l="l" t="t" r="r" b="b"/>
                <a:pathLst>
                  <a:path h="516890">
                    <a:moveTo>
                      <a:pt x="0" y="0"/>
                    </a:moveTo>
                    <a:lnTo>
                      <a:pt x="0" y="516483"/>
                    </a:lnTo>
                  </a:path>
                </a:pathLst>
              </a:custGeom>
              <a:ln w="3175">
                <a:solidFill>
                  <a:srgbClr val="F4F4F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23" name="object 416">
                <a:extLst>
                  <a:ext uri="{FF2B5EF4-FFF2-40B4-BE49-F238E27FC236}">
                    <a16:creationId xmlns:a16="http://schemas.microsoft.com/office/drawing/2014/main" id="{2570BB45-055F-44BE-84C1-3F6913B13F84}"/>
                  </a:ext>
                </a:extLst>
              </p:cNvPr>
              <p:cNvSpPr/>
              <p:nvPr/>
            </p:nvSpPr>
            <p:spPr>
              <a:xfrm>
                <a:off x="873378" y="120700"/>
                <a:ext cx="0" cy="516890"/>
              </a:xfrm>
              <a:custGeom>
                <a:avLst/>
                <a:gdLst/>
                <a:ahLst/>
                <a:cxnLst/>
                <a:rect l="l" t="t" r="r" b="b"/>
                <a:pathLst>
                  <a:path h="516890">
                    <a:moveTo>
                      <a:pt x="0" y="0"/>
                    </a:moveTo>
                    <a:lnTo>
                      <a:pt x="0" y="516483"/>
                    </a:lnTo>
                  </a:path>
                </a:pathLst>
              </a:custGeom>
              <a:ln w="3175">
                <a:solidFill>
                  <a:srgbClr val="F4F4F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24" name="object 417">
                <a:extLst>
                  <a:ext uri="{FF2B5EF4-FFF2-40B4-BE49-F238E27FC236}">
                    <a16:creationId xmlns:a16="http://schemas.microsoft.com/office/drawing/2014/main" id="{661E326C-42E8-40DD-A516-BF2C1CA7B592}"/>
                  </a:ext>
                </a:extLst>
              </p:cNvPr>
              <p:cNvSpPr/>
              <p:nvPr/>
            </p:nvSpPr>
            <p:spPr>
              <a:xfrm>
                <a:off x="874560" y="120700"/>
                <a:ext cx="0" cy="516890"/>
              </a:xfrm>
              <a:custGeom>
                <a:avLst/>
                <a:gdLst/>
                <a:ahLst/>
                <a:cxnLst/>
                <a:rect l="l" t="t" r="r" b="b"/>
                <a:pathLst>
                  <a:path h="516890">
                    <a:moveTo>
                      <a:pt x="0" y="0"/>
                    </a:moveTo>
                    <a:lnTo>
                      <a:pt x="0" y="516483"/>
                    </a:lnTo>
                  </a:path>
                </a:pathLst>
              </a:custGeom>
              <a:ln w="3175">
                <a:solidFill>
                  <a:srgbClr val="F4F4F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25" name="object 418">
                <a:extLst>
                  <a:ext uri="{FF2B5EF4-FFF2-40B4-BE49-F238E27FC236}">
                    <a16:creationId xmlns:a16="http://schemas.microsoft.com/office/drawing/2014/main" id="{7F48950F-E1E7-42E7-BCDE-C8F5BF555F8B}"/>
                  </a:ext>
                </a:extLst>
              </p:cNvPr>
              <p:cNvSpPr/>
              <p:nvPr/>
            </p:nvSpPr>
            <p:spPr>
              <a:xfrm>
                <a:off x="875703" y="120700"/>
                <a:ext cx="0" cy="516890"/>
              </a:xfrm>
              <a:custGeom>
                <a:avLst/>
                <a:gdLst/>
                <a:ahLst/>
                <a:cxnLst/>
                <a:rect l="l" t="t" r="r" b="b"/>
                <a:pathLst>
                  <a:path h="516890">
                    <a:moveTo>
                      <a:pt x="0" y="0"/>
                    </a:moveTo>
                    <a:lnTo>
                      <a:pt x="0" y="516483"/>
                    </a:lnTo>
                  </a:path>
                </a:pathLst>
              </a:custGeom>
              <a:ln w="3175">
                <a:solidFill>
                  <a:srgbClr val="F4F4F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26" name="object 419">
                <a:extLst>
                  <a:ext uri="{FF2B5EF4-FFF2-40B4-BE49-F238E27FC236}">
                    <a16:creationId xmlns:a16="http://schemas.microsoft.com/office/drawing/2014/main" id="{3BD380AF-8542-43CB-853E-FAA14421306A}"/>
                  </a:ext>
                </a:extLst>
              </p:cNvPr>
              <p:cNvSpPr/>
              <p:nvPr/>
            </p:nvSpPr>
            <p:spPr>
              <a:xfrm>
                <a:off x="876896" y="120700"/>
                <a:ext cx="0" cy="516890"/>
              </a:xfrm>
              <a:custGeom>
                <a:avLst/>
                <a:gdLst/>
                <a:ahLst/>
                <a:cxnLst/>
                <a:rect l="l" t="t" r="r" b="b"/>
                <a:pathLst>
                  <a:path h="516890">
                    <a:moveTo>
                      <a:pt x="0" y="0"/>
                    </a:moveTo>
                    <a:lnTo>
                      <a:pt x="0" y="516483"/>
                    </a:lnTo>
                  </a:path>
                </a:pathLst>
              </a:custGeom>
              <a:ln w="3175">
                <a:solidFill>
                  <a:srgbClr val="F6F6F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27" name="object 420">
                <a:extLst>
                  <a:ext uri="{FF2B5EF4-FFF2-40B4-BE49-F238E27FC236}">
                    <a16:creationId xmlns:a16="http://schemas.microsoft.com/office/drawing/2014/main" id="{0F84AD94-6EA3-4B6C-B8FF-CB6BD875CBA5}"/>
                  </a:ext>
                </a:extLst>
              </p:cNvPr>
              <p:cNvSpPr/>
              <p:nvPr/>
            </p:nvSpPr>
            <p:spPr>
              <a:xfrm>
                <a:off x="878090" y="120700"/>
                <a:ext cx="0" cy="516890"/>
              </a:xfrm>
              <a:custGeom>
                <a:avLst/>
                <a:gdLst/>
                <a:ahLst/>
                <a:cxnLst/>
                <a:rect l="l" t="t" r="r" b="b"/>
                <a:pathLst>
                  <a:path h="516890">
                    <a:moveTo>
                      <a:pt x="0" y="0"/>
                    </a:moveTo>
                    <a:lnTo>
                      <a:pt x="0" y="516483"/>
                    </a:lnTo>
                  </a:path>
                </a:pathLst>
              </a:custGeom>
              <a:ln w="3175">
                <a:solidFill>
                  <a:srgbClr val="F6F6F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28" name="object 421">
                <a:extLst>
                  <a:ext uri="{FF2B5EF4-FFF2-40B4-BE49-F238E27FC236}">
                    <a16:creationId xmlns:a16="http://schemas.microsoft.com/office/drawing/2014/main" id="{470653DF-1918-4D31-9C64-9DEDA4F37D8B}"/>
                  </a:ext>
                </a:extLst>
              </p:cNvPr>
              <p:cNvSpPr/>
              <p:nvPr/>
            </p:nvSpPr>
            <p:spPr>
              <a:xfrm>
                <a:off x="879284" y="120700"/>
                <a:ext cx="0" cy="516890"/>
              </a:xfrm>
              <a:custGeom>
                <a:avLst/>
                <a:gdLst/>
                <a:ahLst/>
                <a:cxnLst/>
                <a:rect l="l" t="t" r="r" b="b"/>
                <a:pathLst>
                  <a:path h="516890">
                    <a:moveTo>
                      <a:pt x="0" y="0"/>
                    </a:moveTo>
                    <a:lnTo>
                      <a:pt x="0" y="516483"/>
                    </a:lnTo>
                  </a:path>
                </a:pathLst>
              </a:custGeom>
              <a:ln w="3175">
                <a:solidFill>
                  <a:srgbClr val="F6F6F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29" name="object 422">
                <a:extLst>
                  <a:ext uri="{FF2B5EF4-FFF2-40B4-BE49-F238E27FC236}">
                    <a16:creationId xmlns:a16="http://schemas.microsoft.com/office/drawing/2014/main" id="{C5B33CF7-52EC-4EA3-A9A0-617C2F7E1E26}"/>
                  </a:ext>
                </a:extLst>
              </p:cNvPr>
              <p:cNvSpPr/>
              <p:nvPr/>
            </p:nvSpPr>
            <p:spPr>
              <a:xfrm>
                <a:off x="880465" y="120700"/>
                <a:ext cx="0" cy="516890"/>
              </a:xfrm>
              <a:custGeom>
                <a:avLst/>
                <a:gdLst/>
                <a:ahLst/>
                <a:cxnLst/>
                <a:rect l="l" t="t" r="r" b="b"/>
                <a:pathLst>
                  <a:path h="516890">
                    <a:moveTo>
                      <a:pt x="0" y="0"/>
                    </a:moveTo>
                    <a:lnTo>
                      <a:pt x="0" y="516483"/>
                    </a:lnTo>
                  </a:path>
                </a:pathLst>
              </a:custGeom>
              <a:ln w="3175">
                <a:solidFill>
                  <a:srgbClr val="F6F6F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30" name="object 423">
                <a:extLst>
                  <a:ext uri="{FF2B5EF4-FFF2-40B4-BE49-F238E27FC236}">
                    <a16:creationId xmlns:a16="http://schemas.microsoft.com/office/drawing/2014/main" id="{4370B3A4-9051-4FD8-B209-3B8E8CD8B0D7}"/>
                  </a:ext>
                </a:extLst>
              </p:cNvPr>
              <p:cNvSpPr/>
              <p:nvPr/>
            </p:nvSpPr>
            <p:spPr>
              <a:xfrm>
                <a:off x="881659" y="120700"/>
                <a:ext cx="0" cy="516890"/>
              </a:xfrm>
              <a:custGeom>
                <a:avLst/>
                <a:gdLst/>
                <a:ahLst/>
                <a:cxnLst/>
                <a:rect l="l" t="t" r="r" b="b"/>
                <a:pathLst>
                  <a:path h="516890">
                    <a:moveTo>
                      <a:pt x="0" y="0"/>
                    </a:moveTo>
                    <a:lnTo>
                      <a:pt x="0" y="516483"/>
                    </a:lnTo>
                  </a:path>
                </a:pathLst>
              </a:custGeom>
              <a:ln w="3175">
                <a:solidFill>
                  <a:srgbClr val="F7F7F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31" name="object 424">
                <a:extLst>
                  <a:ext uri="{FF2B5EF4-FFF2-40B4-BE49-F238E27FC236}">
                    <a16:creationId xmlns:a16="http://schemas.microsoft.com/office/drawing/2014/main" id="{B94C71D6-E619-4B03-B35F-6EF40B7AE97F}"/>
                  </a:ext>
                </a:extLst>
              </p:cNvPr>
              <p:cNvSpPr/>
              <p:nvPr/>
            </p:nvSpPr>
            <p:spPr>
              <a:xfrm>
                <a:off x="882853" y="120700"/>
                <a:ext cx="0" cy="516890"/>
              </a:xfrm>
              <a:custGeom>
                <a:avLst/>
                <a:gdLst/>
                <a:ahLst/>
                <a:cxnLst/>
                <a:rect l="l" t="t" r="r" b="b"/>
                <a:pathLst>
                  <a:path h="516890">
                    <a:moveTo>
                      <a:pt x="0" y="0"/>
                    </a:moveTo>
                    <a:lnTo>
                      <a:pt x="0" y="516483"/>
                    </a:lnTo>
                  </a:path>
                </a:pathLst>
              </a:custGeom>
              <a:ln w="3175">
                <a:solidFill>
                  <a:srgbClr val="F7F7F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32" name="object 425">
                <a:extLst>
                  <a:ext uri="{FF2B5EF4-FFF2-40B4-BE49-F238E27FC236}">
                    <a16:creationId xmlns:a16="http://schemas.microsoft.com/office/drawing/2014/main" id="{C7AAEB4F-F1F8-4FFD-A5E6-ABB64AFAC814}"/>
                  </a:ext>
                </a:extLst>
              </p:cNvPr>
              <p:cNvSpPr/>
              <p:nvPr/>
            </p:nvSpPr>
            <p:spPr>
              <a:xfrm>
                <a:off x="884047" y="120700"/>
                <a:ext cx="0" cy="516890"/>
              </a:xfrm>
              <a:custGeom>
                <a:avLst/>
                <a:gdLst/>
                <a:ahLst/>
                <a:cxnLst/>
                <a:rect l="l" t="t" r="r" b="b"/>
                <a:pathLst>
                  <a:path h="516890">
                    <a:moveTo>
                      <a:pt x="0" y="0"/>
                    </a:moveTo>
                    <a:lnTo>
                      <a:pt x="0" y="516483"/>
                    </a:lnTo>
                  </a:path>
                </a:pathLst>
              </a:custGeom>
              <a:ln w="3175">
                <a:solidFill>
                  <a:srgbClr val="F9F9F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33" name="object 426">
                <a:extLst>
                  <a:ext uri="{FF2B5EF4-FFF2-40B4-BE49-F238E27FC236}">
                    <a16:creationId xmlns:a16="http://schemas.microsoft.com/office/drawing/2014/main" id="{8551860C-DCFC-4827-9906-A5085474496B}"/>
                  </a:ext>
                </a:extLst>
              </p:cNvPr>
              <p:cNvSpPr/>
              <p:nvPr/>
            </p:nvSpPr>
            <p:spPr>
              <a:xfrm>
                <a:off x="885228" y="120700"/>
                <a:ext cx="0" cy="516890"/>
              </a:xfrm>
              <a:custGeom>
                <a:avLst/>
                <a:gdLst/>
                <a:ahLst/>
                <a:cxnLst/>
                <a:rect l="l" t="t" r="r" b="b"/>
                <a:pathLst>
                  <a:path h="516890">
                    <a:moveTo>
                      <a:pt x="0" y="0"/>
                    </a:moveTo>
                    <a:lnTo>
                      <a:pt x="0" y="516483"/>
                    </a:lnTo>
                  </a:path>
                </a:pathLst>
              </a:custGeom>
              <a:ln w="3175">
                <a:solidFill>
                  <a:srgbClr val="F9F9F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34" name="object 427">
                <a:extLst>
                  <a:ext uri="{FF2B5EF4-FFF2-40B4-BE49-F238E27FC236}">
                    <a16:creationId xmlns:a16="http://schemas.microsoft.com/office/drawing/2014/main" id="{568120B6-7D3E-4348-9AAD-6B607C847F50}"/>
                  </a:ext>
                </a:extLst>
              </p:cNvPr>
              <p:cNvSpPr/>
              <p:nvPr/>
            </p:nvSpPr>
            <p:spPr>
              <a:xfrm>
                <a:off x="886371" y="120700"/>
                <a:ext cx="0" cy="516890"/>
              </a:xfrm>
              <a:custGeom>
                <a:avLst/>
                <a:gdLst/>
                <a:ahLst/>
                <a:cxnLst/>
                <a:rect l="l" t="t" r="r" b="b"/>
                <a:pathLst>
                  <a:path h="516890">
                    <a:moveTo>
                      <a:pt x="0" y="0"/>
                    </a:moveTo>
                    <a:lnTo>
                      <a:pt x="0" y="516483"/>
                    </a:lnTo>
                  </a:path>
                </a:pathLst>
              </a:custGeom>
              <a:ln w="3175">
                <a:solidFill>
                  <a:srgbClr val="F9F9F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35" name="object 428">
                <a:extLst>
                  <a:ext uri="{FF2B5EF4-FFF2-40B4-BE49-F238E27FC236}">
                    <a16:creationId xmlns:a16="http://schemas.microsoft.com/office/drawing/2014/main" id="{09BC4856-13B1-40BA-8DDA-564F404AAE5D}"/>
                  </a:ext>
                </a:extLst>
              </p:cNvPr>
              <p:cNvSpPr/>
              <p:nvPr/>
            </p:nvSpPr>
            <p:spPr>
              <a:xfrm>
                <a:off x="887564" y="120700"/>
                <a:ext cx="0" cy="516890"/>
              </a:xfrm>
              <a:custGeom>
                <a:avLst/>
                <a:gdLst/>
                <a:ahLst/>
                <a:cxnLst/>
                <a:rect l="l" t="t" r="r" b="b"/>
                <a:pathLst>
                  <a:path h="516890">
                    <a:moveTo>
                      <a:pt x="0" y="0"/>
                    </a:moveTo>
                    <a:lnTo>
                      <a:pt x="0" y="516483"/>
                    </a:lnTo>
                  </a:path>
                </a:pathLst>
              </a:custGeom>
              <a:ln w="3175">
                <a:solidFill>
                  <a:srgbClr val="F9F9F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36" name="object 429">
                <a:extLst>
                  <a:ext uri="{FF2B5EF4-FFF2-40B4-BE49-F238E27FC236}">
                    <a16:creationId xmlns:a16="http://schemas.microsoft.com/office/drawing/2014/main" id="{F9C009C6-E146-4BCC-A0E0-7633E4A6DB79}"/>
                  </a:ext>
                </a:extLst>
              </p:cNvPr>
              <p:cNvSpPr/>
              <p:nvPr/>
            </p:nvSpPr>
            <p:spPr>
              <a:xfrm>
                <a:off x="888758" y="120700"/>
                <a:ext cx="0" cy="516890"/>
              </a:xfrm>
              <a:custGeom>
                <a:avLst/>
                <a:gdLst/>
                <a:ahLst/>
                <a:cxnLst/>
                <a:rect l="l" t="t" r="r" b="b"/>
                <a:pathLst>
                  <a:path h="516890">
                    <a:moveTo>
                      <a:pt x="0" y="0"/>
                    </a:moveTo>
                    <a:lnTo>
                      <a:pt x="0" y="516483"/>
                    </a:lnTo>
                  </a:path>
                </a:pathLst>
              </a:custGeom>
              <a:ln w="3175">
                <a:solidFill>
                  <a:srgbClr val="FBFBF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37" name="object 430">
                <a:extLst>
                  <a:ext uri="{FF2B5EF4-FFF2-40B4-BE49-F238E27FC236}">
                    <a16:creationId xmlns:a16="http://schemas.microsoft.com/office/drawing/2014/main" id="{C993AC88-899E-46D5-9CC4-F25F1260183B}"/>
                  </a:ext>
                </a:extLst>
              </p:cNvPr>
              <p:cNvSpPr/>
              <p:nvPr/>
            </p:nvSpPr>
            <p:spPr>
              <a:xfrm>
                <a:off x="889939" y="120700"/>
                <a:ext cx="0" cy="516890"/>
              </a:xfrm>
              <a:custGeom>
                <a:avLst/>
                <a:gdLst/>
                <a:ahLst/>
                <a:cxnLst/>
                <a:rect l="l" t="t" r="r" b="b"/>
                <a:pathLst>
                  <a:path h="516890">
                    <a:moveTo>
                      <a:pt x="0" y="0"/>
                    </a:moveTo>
                    <a:lnTo>
                      <a:pt x="0" y="516483"/>
                    </a:lnTo>
                  </a:path>
                </a:pathLst>
              </a:custGeom>
              <a:ln w="3175">
                <a:solidFill>
                  <a:srgbClr val="FBFBF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38" name="object 431">
                <a:extLst>
                  <a:ext uri="{FF2B5EF4-FFF2-40B4-BE49-F238E27FC236}">
                    <a16:creationId xmlns:a16="http://schemas.microsoft.com/office/drawing/2014/main" id="{C9045CAB-F03D-4CC4-9A2A-68559A3A1567}"/>
                  </a:ext>
                </a:extLst>
              </p:cNvPr>
              <p:cNvSpPr/>
              <p:nvPr/>
            </p:nvSpPr>
            <p:spPr>
              <a:xfrm>
                <a:off x="891133" y="120700"/>
                <a:ext cx="0" cy="516890"/>
              </a:xfrm>
              <a:custGeom>
                <a:avLst/>
                <a:gdLst/>
                <a:ahLst/>
                <a:cxnLst/>
                <a:rect l="l" t="t" r="r" b="b"/>
                <a:pathLst>
                  <a:path h="516890">
                    <a:moveTo>
                      <a:pt x="0" y="0"/>
                    </a:moveTo>
                    <a:lnTo>
                      <a:pt x="0" y="516483"/>
                    </a:lnTo>
                  </a:path>
                </a:pathLst>
              </a:custGeom>
              <a:ln w="3175">
                <a:solidFill>
                  <a:srgbClr val="FBFBF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39" name="object 432">
                <a:extLst>
                  <a:ext uri="{FF2B5EF4-FFF2-40B4-BE49-F238E27FC236}">
                    <a16:creationId xmlns:a16="http://schemas.microsoft.com/office/drawing/2014/main" id="{2CC9D725-6012-4415-B1D0-A8E008E90FC1}"/>
                  </a:ext>
                </a:extLst>
              </p:cNvPr>
              <p:cNvSpPr/>
              <p:nvPr/>
            </p:nvSpPr>
            <p:spPr>
              <a:xfrm>
                <a:off x="892327" y="120700"/>
                <a:ext cx="0" cy="516890"/>
              </a:xfrm>
              <a:custGeom>
                <a:avLst/>
                <a:gdLst/>
                <a:ahLst/>
                <a:cxnLst/>
                <a:rect l="l" t="t" r="r" b="b"/>
                <a:pathLst>
                  <a:path h="516890">
                    <a:moveTo>
                      <a:pt x="0" y="0"/>
                    </a:moveTo>
                    <a:lnTo>
                      <a:pt x="0" y="516483"/>
                    </a:lnTo>
                  </a:path>
                </a:pathLst>
              </a:custGeom>
              <a:ln w="3175">
                <a:solidFill>
                  <a:srgbClr val="FBFBF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40" name="object 433">
                <a:extLst>
                  <a:ext uri="{FF2B5EF4-FFF2-40B4-BE49-F238E27FC236}">
                    <a16:creationId xmlns:a16="http://schemas.microsoft.com/office/drawing/2014/main" id="{693173D7-36A2-49B2-9AE1-C3533CD87B32}"/>
                  </a:ext>
                </a:extLst>
              </p:cNvPr>
              <p:cNvSpPr/>
              <p:nvPr/>
            </p:nvSpPr>
            <p:spPr>
              <a:xfrm>
                <a:off x="893521" y="120700"/>
                <a:ext cx="0" cy="516890"/>
              </a:xfrm>
              <a:custGeom>
                <a:avLst/>
                <a:gdLst/>
                <a:ahLst/>
                <a:cxnLst/>
                <a:rect l="l" t="t" r="r" b="b"/>
                <a:pathLst>
                  <a:path h="516890">
                    <a:moveTo>
                      <a:pt x="0" y="0"/>
                    </a:moveTo>
                    <a:lnTo>
                      <a:pt x="0" y="516483"/>
                    </a:lnTo>
                  </a:path>
                </a:pathLst>
              </a:custGeom>
              <a:ln w="3175">
                <a:solidFill>
                  <a:srgbClr val="FDFDF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41" name="object 434">
                <a:extLst>
                  <a:ext uri="{FF2B5EF4-FFF2-40B4-BE49-F238E27FC236}">
                    <a16:creationId xmlns:a16="http://schemas.microsoft.com/office/drawing/2014/main" id="{175EA3CA-6016-44B4-8E53-45BC6C5E626D}"/>
                  </a:ext>
                </a:extLst>
              </p:cNvPr>
              <p:cNvSpPr/>
              <p:nvPr/>
            </p:nvSpPr>
            <p:spPr>
              <a:xfrm>
                <a:off x="894702" y="120700"/>
                <a:ext cx="0" cy="516890"/>
              </a:xfrm>
              <a:custGeom>
                <a:avLst/>
                <a:gdLst/>
                <a:ahLst/>
                <a:cxnLst/>
                <a:rect l="l" t="t" r="r" b="b"/>
                <a:pathLst>
                  <a:path h="516890">
                    <a:moveTo>
                      <a:pt x="0" y="0"/>
                    </a:moveTo>
                    <a:lnTo>
                      <a:pt x="0" y="516483"/>
                    </a:lnTo>
                  </a:path>
                </a:pathLst>
              </a:custGeom>
              <a:ln w="3175">
                <a:solidFill>
                  <a:srgbClr val="FDFDF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42" name="object 435">
                <a:extLst>
                  <a:ext uri="{FF2B5EF4-FFF2-40B4-BE49-F238E27FC236}">
                    <a16:creationId xmlns:a16="http://schemas.microsoft.com/office/drawing/2014/main" id="{E649B114-2377-477A-9B9B-9BE657A0049C}"/>
                  </a:ext>
                </a:extLst>
              </p:cNvPr>
              <p:cNvSpPr/>
              <p:nvPr/>
            </p:nvSpPr>
            <p:spPr>
              <a:xfrm>
                <a:off x="895896" y="120700"/>
                <a:ext cx="0" cy="516890"/>
              </a:xfrm>
              <a:custGeom>
                <a:avLst/>
                <a:gdLst/>
                <a:ahLst/>
                <a:cxnLst/>
                <a:rect l="l" t="t" r="r" b="b"/>
                <a:pathLst>
                  <a:path h="516890">
                    <a:moveTo>
                      <a:pt x="0" y="0"/>
                    </a:moveTo>
                    <a:lnTo>
                      <a:pt x="0" y="516483"/>
                    </a:lnTo>
                  </a:path>
                </a:pathLst>
              </a:custGeom>
              <a:ln w="3175">
                <a:solidFill>
                  <a:srgbClr val="FDFDF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43" name="object 436">
                <a:extLst>
                  <a:ext uri="{FF2B5EF4-FFF2-40B4-BE49-F238E27FC236}">
                    <a16:creationId xmlns:a16="http://schemas.microsoft.com/office/drawing/2014/main" id="{417E92AD-00F4-4DC8-8904-426D54BBE306}"/>
                  </a:ext>
                </a:extLst>
              </p:cNvPr>
              <p:cNvSpPr/>
              <p:nvPr/>
            </p:nvSpPr>
            <p:spPr>
              <a:xfrm>
                <a:off x="897039" y="120700"/>
                <a:ext cx="0" cy="516890"/>
              </a:xfrm>
              <a:custGeom>
                <a:avLst/>
                <a:gdLst/>
                <a:ahLst/>
                <a:cxnLst/>
                <a:rect l="l" t="t" r="r" b="b"/>
                <a:pathLst>
                  <a:path h="516890">
                    <a:moveTo>
                      <a:pt x="0" y="0"/>
                    </a:moveTo>
                    <a:lnTo>
                      <a:pt x="0" y="516483"/>
                    </a:lnTo>
                  </a:path>
                </a:pathLst>
              </a:custGeom>
              <a:ln w="3175">
                <a:solidFill>
                  <a:srgbClr val="FDFDF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44" name="object 437">
                <a:extLst>
                  <a:ext uri="{FF2B5EF4-FFF2-40B4-BE49-F238E27FC236}">
                    <a16:creationId xmlns:a16="http://schemas.microsoft.com/office/drawing/2014/main" id="{424BEA04-15A4-444C-8400-0B4CC0510C60}"/>
                  </a:ext>
                </a:extLst>
              </p:cNvPr>
              <p:cNvSpPr/>
              <p:nvPr/>
            </p:nvSpPr>
            <p:spPr>
              <a:xfrm>
                <a:off x="898232" y="120700"/>
                <a:ext cx="0" cy="516890"/>
              </a:xfrm>
              <a:custGeom>
                <a:avLst/>
                <a:gdLst/>
                <a:ahLst/>
                <a:cxnLst/>
                <a:rect l="l" t="t" r="r" b="b"/>
                <a:pathLst>
                  <a:path h="516890">
                    <a:moveTo>
                      <a:pt x="0" y="0"/>
                    </a:moveTo>
                    <a:lnTo>
                      <a:pt x="0" y="516483"/>
                    </a:lnTo>
                  </a:path>
                </a:pathLst>
              </a:custGeom>
              <a:ln w="3175">
                <a:solidFill>
                  <a:srgbClr val="FDFDF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45" name="object 438">
                <a:extLst>
                  <a:ext uri="{FF2B5EF4-FFF2-40B4-BE49-F238E27FC236}">
                    <a16:creationId xmlns:a16="http://schemas.microsoft.com/office/drawing/2014/main" id="{A7EC02A3-E42E-4221-A008-65F0E6C55171}"/>
                  </a:ext>
                </a:extLst>
              </p:cNvPr>
              <p:cNvSpPr/>
              <p:nvPr/>
            </p:nvSpPr>
            <p:spPr>
              <a:xfrm>
                <a:off x="899413" y="120700"/>
                <a:ext cx="0" cy="516890"/>
              </a:xfrm>
              <a:custGeom>
                <a:avLst/>
                <a:gdLst/>
                <a:ahLst/>
                <a:cxnLst/>
                <a:rect l="l" t="t" r="r" b="b"/>
                <a:pathLst>
                  <a:path h="516890">
                    <a:moveTo>
                      <a:pt x="0" y="0"/>
                    </a:moveTo>
                    <a:lnTo>
                      <a:pt x="0" y="516483"/>
                    </a:lnTo>
                  </a:path>
                </a:pathLst>
              </a:custGeom>
              <a:ln w="3175">
                <a:solidFill>
                  <a:srgbClr val="FDFDF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46" name="object 439">
                <a:extLst>
                  <a:ext uri="{FF2B5EF4-FFF2-40B4-BE49-F238E27FC236}">
                    <a16:creationId xmlns:a16="http://schemas.microsoft.com/office/drawing/2014/main" id="{2CA938C6-F762-45DD-B44B-F99118F27DBB}"/>
                  </a:ext>
                </a:extLst>
              </p:cNvPr>
              <p:cNvSpPr/>
              <p:nvPr/>
            </p:nvSpPr>
            <p:spPr>
              <a:xfrm>
                <a:off x="900607" y="120700"/>
                <a:ext cx="0" cy="516890"/>
              </a:xfrm>
              <a:custGeom>
                <a:avLst/>
                <a:gdLst/>
                <a:ahLst/>
                <a:cxnLst/>
                <a:rect l="l" t="t" r="r" b="b"/>
                <a:pathLst>
                  <a:path h="516890">
                    <a:moveTo>
                      <a:pt x="0" y="0"/>
                    </a:moveTo>
                    <a:lnTo>
                      <a:pt x="0" y="516483"/>
                    </a:lnTo>
                  </a:path>
                </a:pathLst>
              </a:custGeom>
              <a:ln w="3175">
                <a:solidFill>
                  <a:srgbClr val="FDFDF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47" name="object 440">
                <a:extLst>
                  <a:ext uri="{FF2B5EF4-FFF2-40B4-BE49-F238E27FC236}">
                    <a16:creationId xmlns:a16="http://schemas.microsoft.com/office/drawing/2014/main" id="{96889FB8-5DB3-431C-BFB3-C8AA2EFD8429}"/>
                  </a:ext>
                </a:extLst>
              </p:cNvPr>
              <p:cNvSpPr/>
              <p:nvPr/>
            </p:nvSpPr>
            <p:spPr>
              <a:xfrm>
                <a:off x="901801" y="120700"/>
                <a:ext cx="0" cy="516890"/>
              </a:xfrm>
              <a:custGeom>
                <a:avLst/>
                <a:gdLst/>
                <a:ahLst/>
                <a:cxnLst/>
                <a:rect l="l" t="t" r="r" b="b"/>
                <a:pathLst>
                  <a:path h="516890">
                    <a:moveTo>
                      <a:pt x="0" y="0"/>
                    </a:moveTo>
                    <a:lnTo>
                      <a:pt x="0" y="516483"/>
                    </a:lnTo>
                  </a:path>
                </a:pathLst>
              </a:custGeom>
              <a:ln w="3175">
                <a:solidFill>
                  <a:srgbClr val="FDFDF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48" name="object 441">
                <a:extLst>
                  <a:ext uri="{FF2B5EF4-FFF2-40B4-BE49-F238E27FC236}">
                    <a16:creationId xmlns:a16="http://schemas.microsoft.com/office/drawing/2014/main" id="{FFCAC9FF-D078-45B0-84E0-9386A439471D}"/>
                  </a:ext>
                </a:extLst>
              </p:cNvPr>
              <p:cNvSpPr/>
              <p:nvPr/>
            </p:nvSpPr>
            <p:spPr>
              <a:xfrm>
                <a:off x="902995" y="120700"/>
                <a:ext cx="0" cy="516890"/>
              </a:xfrm>
              <a:custGeom>
                <a:avLst/>
                <a:gdLst/>
                <a:ahLst/>
                <a:cxnLst/>
                <a:rect l="l" t="t" r="r" b="b"/>
                <a:pathLst>
                  <a:path h="516890">
                    <a:moveTo>
                      <a:pt x="0" y="0"/>
                    </a:moveTo>
                    <a:lnTo>
                      <a:pt x="0" y="516483"/>
                    </a:lnTo>
                  </a:path>
                </a:pathLst>
              </a:custGeom>
              <a:ln w="3175">
                <a:solidFill>
                  <a:srgbClr val="FDFDF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49" name="object 442">
                <a:extLst>
                  <a:ext uri="{FF2B5EF4-FFF2-40B4-BE49-F238E27FC236}">
                    <a16:creationId xmlns:a16="http://schemas.microsoft.com/office/drawing/2014/main" id="{9653F752-F6B3-4FCE-9D0F-6E57F87F38CA}"/>
                  </a:ext>
                </a:extLst>
              </p:cNvPr>
              <p:cNvSpPr/>
              <p:nvPr/>
            </p:nvSpPr>
            <p:spPr>
              <a:xfrm>
                <a:off x="904176" y="120700"/>
                <a:ext cx="0" cy="516890"/>
              </a:xfrm>
              <a:custGeom>
                <a:avLst/>
                <a:gdLst/>
                <a:ahLst/>
                <a:cxnLst/>
                <a:rect l="l" t="t" r="r" b="b"/>
                <a:pathLst>
                  <a:path h="516890">
                    <a:moveTo>
                      <a:pt x="0" y="0"/>
                    </a:moveTo>
                    <a:lnTo>
                      <a:pt x="0" y="516483"/>
                    </a:lnTo>
                  </a:path>
                </a:pathLst>
              </a:custGeom>
              <a:ln w="3175">
                <a:solidFill>
                  <a:srgbClr val="FDFBF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50" name="object 443">
                <a:extLst>
                  <a:ext uri="{FF2B5EF4-FFF2-40B4-BE49-F238E27FC236}">
                    <a16:creationId xmlns:a16="http://schemas.microsoft.com/office/drawing/2014/main" id="{1BB2803D-57E6-47D0-8743-FC5609EF1751}"/>
                  </a:ext>
                </a:extLst>
              </p:cNvPr>
              <p:cNvSpPr/>
              <p:nvPr/>
            </p:nvSpPr>
            <p:spPr>
              <a:xfrm>
                <a:off x="905370" y="120700"/>
                <a:ext cx="0" cy="516890"/>
              </a:xfrm>
              <a:custGeom>
                <a:avLst/>
                <a:gdLst/>
                <a:ahLst/>
                <a:cxnLst/>
                <a:rect l="l" t="t" r="r" b="b"/>
                <a:pathLst>
                  <a:path h="516890">
                    <a:moveTo>
                      <a:pt x="0" y="0"/>
                    </a:moveTo>
                    <a:lnTo>
                      <a:pt x="0" y="516483"/>
                    </a:lnTo>
                  </a:path>
                </a:pathLst>
              </a:custGeom>
              <a:ln w="3175">
                <a:solidFill>
                  <a:srgbClr val="FDFBF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51" name="object 444">
                <a:extLst>
                  <a:ext uri="{FF2B5EF4-FFF2-40B4-BE49-F238E27FC236}">
                    <a16:creationId xmlns:a16="http://schemas.microsoft.com/office/drawing/2014/main" id="{C83B5869-54B4-4DCF-B801-4AA2241FC80C}"/>
                  </a:ext>
                </a:extLst>
              </p:cNvPr>
              <p:cNvSpPr/>
              <p:nvPr/>
            </p:nvSpPr>
            <p:spPr>
              <a:xfrm>
                <a:off x="906564" y="120700"/>
                <a:ext cx="0" cy="516890"/>
              </a:xfrm>
              <a:custGeom>
                <a:avLst/>
                <a:gdLst/>
                <a:ahLst/>
                <a:cxnLst/>
                <a:rect l="l" t="t" r="r" b="b"/>
                <a:pathLst>
                  <a:path h="516890">
                    <a:moveTo>
                      <a:pt x="0" y="0"/>
                    </a:moveTo>
                    <a:lnTo>
                      <a:pt x="0" y="516483"/>
                    </a:lnTo>
                  </a:path>
                </a:pathLst>
              </a:custGeom>
              <a:ln w="3175">
                <a:solidFill>
                  <a:srgbClr val="FDFBF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52" name="object 445">
                <a:extLst>
                  <a:ext uri="{FF2B5EF4-FFF2-40B4-BE49-F238E27FC236}">
                    <a16:creationId xmlns:a16="http://schemas.microsoft.com/office/drawing/2014/main" id="{87A57D8C-FC9F-4B27-A970-A98D2E17DEE7}"/>
                  </a:ext>
                </a:extLst>
              </p:cNvPr>
              <p:cNvSpPr/>
              <p:nvPr/>
            </p:nvSpPr>
            <p:spPr>
              <a:xfrm>
                <a:off x="907757" y="120700"/>
                <a:ext cx="0" cy="516890"/>
              </a:xfrm>
              <a:custGeom>
                <a:avLst/>
                <a:gdLst/>
                <a:ahLst/>
                <a:cxnLst/>
                <a:rect l="l" t="t" r="r" b="b"/>
                <a:pathLst>
                  <a:path h="516890">
                    <a:moveTo>
                      <a:pt x="0" y="0"/>
                    </a:moveTo>
                    <a:lnTo>
                      <a:pt x="0" y="516483"/>
                    </a:lnTo>
                  </a:path>
                </a:pathLst>
              </a:custGeom>
              <a:ln w="3175">
                <a:solidFill>
                  <a:srgbClr val="FDFBF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53" name="object 446">
                <a:extLst>
                  <a:ext uri="{FF2B5EF4-FFF2-40B4-BE49-F238E27FC236}">
                    <a16:creationId xmlns:a16="http://schemas.microsoft.com/office/drawing/2014/main" id="{C60B98A2-E225-4583-8B35-F753652D7443}"/>
                  </a:ext>
                </a:extLst>
              </p:cNvPr>
              <p:cNvSpPr/>
              <p:nvPr/>
            </p:nvSpPr>
            <p:spPr>
              <a:xfrm>
                <a:off x="908900" y="120700"/>
                <a:ext cx="0" cy="516890"/>
              </a:xfrm>
              <a:custGeom>
                <a:avLst/>
                <a:gdLst/>
                <a:ahLst/>
                <a:cxnLst/>
                <a:rect l="l" t="t" r="r" b="b"/>
                <a:pathLst>
                  <a:path h="516890">
                    <a:moveTo>
                      <a:pt x="0" y="0"/>
                    </a:moveTo>
                    <a:lnTo>
                      <a:pt x="0" y="516483"/>
                    </a:lnTo>
                  </a:path>
                </a:pathLst>
              </a:custGeom>
              <a:ln w="3175">
                <a:solidFill>
                  <a:srgbClr val="FDF9F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54" name="object 447">
                <a:extLst>
                  <a:ext uri="{FF2B5EF4-FFF2-40B4-BE49-F238E27FC236}">
                    <a16:creationId xmlns:a16="http://schemas.microsoft.com/office/drawing/2014/main" id="{45F91241-6470-4262-ACE2-15E18FBCD654}"/>
                  </a:ext>
                </a:extLst>
              </p:cNvPr>
              <p:cNvSpPr/>
              <p:nvPr/>
            </p:nvSpPr>
            <p:spPr>
              <a:xfrm>
                <a:off x="910082" y="120700"/>
                <a:ext cx="0" cy="516890"/>
              </a:xfrm>
              <a:custGeom>
                <a:avLst/>
                <a:gdLst/>
                <a:ahLst/>
                <a:cxnLst/>
                <a:rect l="l" t="t" r="r" b="b"/>
                <a:pathLst>
                  <a:path h="516890">
                    <a:moveTo>
                      <a:pt x="0" y="0"/>
                    </a:moveTo>
                    <a:lnTo>
                      <a:pt x="0" y="516483"/>
                    </a:lnTo>
                  </a:path>
                </a:pathLst>
              </a:custGeom>
              <a:ln w="3175">
                <a:solidFill>
                  <a:srgbClr val="FDF9F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55" name="object 448">
                <a:extLst>
                  <a:ext uri="{FF2B5EF4-FFF2-40B4-BE49-F238E27FC236}">
                    <a16:creationId xmlns:a16="http://schemas.microsoft.com/office/drawing/2014/main" id="{D21E3673-C68F-453F-A129-92F32E4143D0}"/>
                  </a:ext>
                </a:extLst>
              </p:cNvPr>
              <p:cNvSpPr/>
              <p:nvPr/>
            </p:nvSpPr>
            <p:spPr>
              <a:xfrm>
                <a:off x="911275" y="120700"/>
                <a:ext cx="0" cy="516890"/>
              </a:xfrm>
              <a:custGeom>
                <a:avLst/>
                <a:gdLst/>
                <a:ahLst/>
                <a:cxnLst/>
                <a:rect l="l" t="t" r="r" b="b"/>
                <a:pathLst>
                  <a:path h="516890">
                    <a:moveTo>
                      <a:pt x="0" y="0"/>
                    </a:moveTo>
                    <a:lnTo>
                      <a:pt x="0" y="516483"/>
                    </a:lnTo>
                  </a:path>
                </a:pathLst>
              </a:custGeom>
              <a:ln w="3175">
                <a:solidFill>
                  <a:srgbClr val="FDF9F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56" name="object 449">
                <a:extLst>
                  <a:ext uri="{FF2B5EF4-FFF2-40B4-BE49-F238E27FC236}">
                    <a16:creationId xmlns:a16="http://schemas.microsoft.com/office/drawing/2014/main" id="{DB5894CF-B6FA-4307-BF68-337E1CF4F6C7}"/>
                  </a:ext>
                </a:extLst>
              </p:cNvPr>
              <p:cNvSpPr/>
              <p:nvPr/>
            </p:nvSpPr>
            <p:spPr>
              <a:xfrm>
                <a:off x="912469" y="120700"/>
                <a:ext cx="0" cy="516890"/>
              </a:xfrm>
              <a:custGeom>
                <a:avLst/>
                <a:gdLst/>
                <a:ahLst/>
                <a:cxnLst/>
                <a:rect l="l" t="t" r="r" b="b"/>
                <a:pathLst>
                  <a:path h="516890">
                    <a:moveTo>
                      <a:pt x="0" y="0"/>
                    </a:moveTo>
                    <a:lnTo>
                      <a:pt x="0" y="516483"/>
                    </a:lnTo>
                  </a:path>
                </a:pathLst>
              </a:custGeom>
              <a:ln w="3175">
                <a:solidFill>
                  <a:srgbClr val="FDF9F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57" name="object 450">
                <a:extLst>
                  <a:ext uri="{FF2B5EF4-FFF2-40B4-BE49-F238E27FC236}">
                    <a16:creationId xmlns:a16="http://schemas.microsoft.com/office/drawing/2014/main" id="{D55D4132-C1C6-421D-871E-17F593161A44}"/>
                  </a:ext>
                </a:extLst>
              </p:cNvPr>
              <p:cNvSpPr/>
              <p:nvPr/>
            </p:nvSpPr>
            <p:spPr>
              <a:xfrm>
                <a:off x="913663" y="120700"/>
                <a:ext cx="0" cy="516890"/>
              </a:xfrm>
              <a:custGeom>
                <a:avLst/>
                <a:gdLst/>
                <a:ahLst/>
                <a:cxnLst/>
                <a:rect l="l" t="t" r="r" b="b"/>
                <a:pathLst>
                  <a:path h="516890">
                    <a:moveTo>
                      <a:pt x="0" y="0"/>
                    </a:moveTo>
                    <a:lnTo>
                      <a:pt x="0" y="516483"/>
                    </a:lnTo>
                  </a:path>
                </a:pathLst>
              </a:custGeom>
              <a:ln w="3175">
                <a:solidFill>
                  <a:srgbClr val="FDF9F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58" name="object 451">
                <a:extLst>
                  <a:ext uri="{FF2B5EF4-FFF2-40B4-BE49-F238E27FC236}">
                    <a16:creationId xmlns:a16="http://schemas.microsoft.com/office/drawing/2014/main" id="{AEB6A355-6E77-4E33-A53E-F02A0B041CF1}"/>
                  </a:ext>
                </a:extLst>
              </p:cNvPr>
              <p:cNvSpPr/>
              <p:nvPr/>
            </p:nvSpPr>
            <p:spPr>
              <a:xfrm>
                <a:off x="914844" y="120700"/>
                <a:ext cx="0" cy="516890"/>
              </a:xfrm>
              <a:custGeom>
                <a:avLst/>
                <a:gdLst/>
                <a:ahLst/>
                <a:cxnLst/>
                <a:rect l="l" t="t" r="r" b="b"/>
                <a:pathLst>
                  <a:path h="516890">
                    <a:moveTo>
                      <a:pt x="0" y="0"/>
                    </a:moveTo>
                    <a:lnTo>
                      <a:pt x="0" y="516483"/>
                    </a:lnTo>
                  </a:path>
                </a:pathLst>
              </a:custGeom>
              <a:ln w="3175">
                <a:solidFill>
                  <a:srgbClr val="FDF7F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59" name="object 452">
                <a:extLst>
                  <a:ext uri="{FF2B5EF4-FFF2-40B4-BE49-F238E27FC236}">
                    <a16:creationId xmlns:a16="http://schemas.microsoft.com/office/drawing/2014/main" id="{809A5C7D-CA86-4C17-8A96-1E3F042919B2}"/>
                  </a:ext>
                </a:extLst>
              </p:cNvPr>
              <p:cNvSpPr/>
              <p:nvPr/>
            </p:nvSpPr>
            <p:spPr>
              <a:xfrm>
                <a:off x="916038" y="120700"/>
                <a:ext cx="0" cy="516890"/>
              </a:xfrm>
              <a:custGeom>
                <a:avLst/>
                <a:gdLst/>
                <a:ahLst/>
                <a:cxnLst/>
                <a:rect l="l" t="t" r="r" b="b"/>
                <a:pathLst>
                  <a:path h="516890">
                    <a:moveTo>
                      <a:pt x="0" y="0"/>
                    </a:moveTo>
                    <a:lnTo>
                      <a:pt x="0" y="516483"/>
                    </a:lnTo>
                  </a:path>
                </a:pathLst>
              </a:custGeom>
              <a:ln w="3175">
                <a:solidFill>
                  <a:srgbClr val="FDF7F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60" name="object 453">
                <a:extLst>
                  <a:ext uri="{FF2B5EF4-FFF2-40B4-BE49-F238E27FC236}">
                    <a16:creationId xmlns:a16="http://schemas.microsoft.com/office/drawing/2014/main" id="{E02471C2-AB68-43CE-8B20-6BE5A3CF8045}"/>
                  </a:ext>
                </a:extLst>
              </p:cNvPr>
              <p:cNvSpPr/>
              <p:nvPr/>
            </p:nvSpPr>
            <p:spPr>
              <a:xfrm>
                <a:off x="917232" y="120700"/>
                <a:ext cx="0" cy="516890"/>
              </a:xfrm>
              <a:custGeom>
                <a:avLst/>
                <a:gdLst/>
                <a:ahLst/>
                <a:cxnLst/>
                <a:rect l="l" t="t" r="r" b="b"/>
                <a:pathLst>
                  <a:path h="516890">
                    <a:moveTo>
                      <a:pt x="0" y="0"/>
                    </a:moveTo>
                    <a:lnTo>
                      <a:pt x="0" y="516483"/>
                    </a:lnTo>
                  </a:path>
                </a:pathLst>
              </a:custGeom>
              <a:ln w="3175">
                <a:solidFill>
                  <a:srgbClr val="FDF7F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61" name="object 454">
                <a:extLst>
                  <a:ext uri="{FF2B5EF4-FFF2-40B4-BE49-F238E27FC236}">
                    <a16:creationId xmlns:a16="http://schemas.microsoft.com/office/drawing/2014/main" id="{3184EFEE-402F-4190-A96F-74F75667B339}"/>
                  </a:ext>
                </a:extLst>
              </p:cNvPr>
              <p:cNvSpPr/>
              <p:nvPr/>
            </p:nvSpPr>
            <p:spPr>
              <a:xfrm>
                <a:off x="918425" y="120700"/>
                <a:ext cx="0" cy="516890"/>
              </a:xfrm>
              <a:custGeom>
                <a:avLst/>
                <a:gdLst/>
                <a:ahLst/>
                <a:cxnLst/>
                <a:rect l="l" t="t" r="r" b="b"/>
                <a:pathLst>
                  <a:path h="516890">
                    <a:moveTo>
                      <a:pt x="0" y="0"/>
                    </a:moveTo>
                    <a:lnTo>
                      <a:pt x="0" y="516483"/>
                    </a:lnTo>
                  </a:path>
                </a:pathLst>
              </a:custGeom>
              <a:ln w="3175">
                <a:solidFill>
                  <a:srgbClr val="FDF6F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62" name="object 455">
                <a:extLst>
                  <a:ext uri="{FF2B5EF4-FFF2-40B4-BE49-F238E27FC236}">
                    <a16:creationId xmlns:a16="http://schemas.microsoft.com/office/drawing/2014/main" id="{EB96D529-3BCF-4163-99B1-4A065A583C9D}"/>
                  </a:ext>
                </a:extLst>
              </p:cNvPr>
              <p:cNvSpPr/>
              <p:nvPr/>
            </p:nvSpPr>
            <p:spPr>
              <a:xfrm>
                <a:off x="919556" y="120700"/>
                <a:ext cx="0" cy="516890"/>
              </a:xfrm>
              <a:custGeom>
                <a:avLst/>
                <a:gdLst/>
                <a:ahLst/>
                <a:cxnLst/>
                <a:rect l="l" t="t" r="r" b="b"/>
                <a:pathLst>
                  <a:path h="516890">
                    <a:moveTo>
                      <a:pt x="0" y="0"/>
                    </a:moveTo>
                    <a:lnTo>
                      <a:pt x="0" y="516483"/>
                    </a:lnTo>
                  </a:path>
                </a:pathLst>
              </a:custGeom>
              <a:ln w="3175">
                <a:solidFill>
                  <a:srgbClr val="FDF6F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63" name="object 456">
                <a:extLst>
                  <a:ext uri="{FF2B5EF4-FFF2-40B4-BE49-F238E27FC236}">
                    <a16:creationId xmlns:a16="http://schemas.microsoft.com/office/drawing/2014/main" id="{29F16962-743E-4A6C-82B3-77517E734319}"/>
                  </a:ext>
                </a:extLst>
              </p:cNvPr>
              <p:cNvSpPr/>
              <p:nvPr/>
            </p:nvSpPr>
            <p:spPr>
              <a:xfrm>
                <a:off x="920750" y="120700"/>
                <a:ext cx="0" cy="516890"/>
              </a:xfrm>
              <a:custGeom>
                <a:avLst/>
                <a:gdLst/>
                <a:ahLst/>
                <a:cxnLst/>
                <a:rect l="l" t="t" r="r" b="b"/>
                <a:pathLst>
                  <a:path h="516890">
                    <a:moveTo>
                      <a:pt x="0" y="0"/>
                    </a:moveTo>
                    <a:lnTo>
                      <a:pt x="0" y="516483"/>
                    </a:lnTo>
                  </a:path>
                </a:pathLst>
              </a:custGeom>
              <a:ln w="3175">
                <a:solidFill>
                  <a:srgbClr val="FDF6F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64" name="object 457">
                <a:extLst>
                  <a:ext uri="{FF2B5EF4-FFF2-40B4-BE49-F238E27FC236}">
                    <a16:creationId xmlns:a16="http://schemas.microsoft.com/office/drawing/2014/main" id="{A1548817-A919-4AE0-A808-4BA24565D15A}"/>
                  </a:ext>
                </a:extLst>
              </p:cNvPr>
              <p:cNvSpPr/>
              <p:nvPr/>
            </p:nvSpPr>
            <p:spPr>
              <a:xfrm>
                <a:off x="921943" y="120700"/>
                <a:ext cx="0" cy="516890"/>
              </a:xfrm>
              <a:custGeom>
                <a:avLst/>
                <a:gdLst/>
                <a:ahLst/>
                <a:cxnLst/>
                <a:rect l="l" t="t" r="r" b="b"/>
                <a:pathLst>
                  <a:path h="516890">
                    <a:moveTo>
                      <a:pt x="0" y="0"/>
                    </a:moveTo>
                    <a:lnTo>
                      <a:pt x="0" y="516483"/>
                    </a:lnTo>
                  </a:path>
                </a:pathLst>
              </a:custGeom>
              <a:ln w="3175">
                <a:solidFill>
                  <a:srgbClr val="FBF6F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65" name="object 458">
                <a:extLst>
                  <a:ext uri="{FF2B5EF4-FFF2-40B4-BE49-F238E27FC236}">
                    <a16:creationId xmlns:a16="http://schemas.microsoft.com/office/drawing/2014/main" id="{EEF6D0BD-9407-4E4E-AA31-8C49F13351AE}"/>
                  </a:ext>
                </a:extLst>
              </p:cNvPr>
              <p:cNvSpPr/>
              <p:nvPr/>
            </p:nvSpPr>
            <p:spPr>
              <a:xfrm>
                <a:off x="923137" y="120700"/>
                <a:ext cx="0" cy="516890"/>
              </a:xfrm>
              <a:custGeom>
                <a:avLst/>
                <a:gdLst/>
                <a:ahLst/>
                <a:cxnLst/>
                <a:rect l="l" t="t" r="r" b="b"/>
                <a:pathLst>
                  <a:path h="516890">
                    <a:moveTo>
                      <a:pt x="0" y="0"/>
                    </a:moveTo>
                    <a:lnTo>
                      <a:pt x="0" y="516483"/>
                    </a:lnTo>
                  </a:path>
                </a:pathLst>
              </a:custGeom>
              <a:ln w="3175">
                <a:solidFill>
                  <a:srgbClr val="FBF4F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66" name="object 459">
                <a:extLst>
                  <a:ext uri="{FF2B5EF4-FFF2-40B4-BE49-F238E27FC236}">
                    <a16:creationId xmlns:a16="http://schemas.microsoft.com/office/drawing/2014/main" id="{C6EEE248-515E-436B-826E-8F3756B28E37}"/>
                  </a:ext>
                </a:extLst>
              </p:cNvPr>
              <p:cNvSpPr/>
              <p:nvPr/>
            </p:nvSpPr>
            <p:spPr>
              <a:xfrm>
                <a:off x="924318" y="120700"/>
                <a:ext cx="0" cy="516890"/>
              </a:xfrm>
              <a:custGeom>
                <a:avLst/>
                <a:gdLst/>
                <a:ahLst/>
                <a:cxnLst/>
                <a:rect l="l" t="t" r="r" b="b"/>
                <a:pathLst>
                  <a:path h="516890">
                    <a:moveTo>
                      <a:pt x="0" y="0"/>
                    </a:moveTo>
                    <a:lnTo>
                      <a:pt x="0" y="516483"/>
                    </a:lnTo>
                  </a:path>
                </a:pathLst>
              </a:custGeom>
              <a:ln w="3175">
                <a:solidFill>
                  <a:srgbClr val="FBF4F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67" name="object 460">
                <a:extLst>
                  <a:ext uri="{FF2B5EF4-FFF2-40B4-BE49-F238E27FC236}">
                    <a16:creationId xmlns:a16="http://schemas.microsoft.com/office/drawing/2014/main" id="{4FA68E7D-A426-4EA6-88A4-DA097EA3E2C1}"/>
                  </a:ext>
                </a:extLst>
              </p:cNvPr>
              <p:cNvSpPr/>
              <p:nvPr/>
            </p:nvSpPr>
            <p:spPr>
              <a:xfrm>
                <a:off x="925512" y="120700"/>
                <a:ext cx="0" cy="516890"/>
              </a:xfrm>
              <a:custGeom>
                <a:avLst/>
                <a:gdLst/>
                <a:ahLst/>
                <a:cxnLst/>
                <a:rect l="l" t="t" r="r" b="b"/>
                <a:pathLst>
                  <a:path h="516890">
                    <a:moveTo>
                      <a:pt x="0" y="0"/>
                    </a:moveTo>
                    <a:lnTo>
                      <a:pt x="0" y="516483"/>
                    </a:lnTo>
                  </a:path>
                </a:pathLst>
              </a:custGeom>
              <a:ln w="3175">
                <a:solidFill>
                  <a:srgbClr val="FBF4F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68" name="object 461">
                <a:extLst>
                  <a:ext uri="{FF2B5EF4-FFF2-40B4-BE49-F238E27FC236}">
                    <a16:creationId xmlns:a16="http://schemas.microsoft.com/office/drawing/2014/main" id="{02746BD3-5F2E-4960-BB76-B1FDACCFDC92}"/>
                  </a:ext>
                </a:extLst>
              </p:cNvPr>
              <p:cNvSpPr/>
              <p:nvPr/>
            </p:nvSpPr>
            <p:spPr>
              <a:xfrm>
                <a:off x="926706" y="120700"/>
                <a:ext cx="0" cy="516890"/>
              </a:xfrm>
              <a:custGeom>
                <a:avLst/>
                <a:gdLst/>
                <a:ahLst/>
                <a:cxnLst/>
                <a:rect l="l" t="t" r="r" b="b"/>
                <a:pathLst>
                  <a:path h="516890">
                    <a:moveTo>
                      <a:pt x="0" y="0"/>
                    </a:moveTo>
                    <a:lnTo>
                      <a:pt x="0" y="516483"/>
                    </a:lnTo>
                  </a:path>
                </a:pathLst>
              </a:custGeom>
              <a:ln w="3175">
                <a:solidFill>
                  <a:srgbClr val="FBF4F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69" name="object 462">
                <a:extLst>
                  <a:ext uri="{FF2B5EF4-FFF2-40B4-BE49-F238E27FC236}">
                    <a16:creationId xmlns:a16="http://schemas.microsoft.com/office/drawing/2014/main" id="{DCAC2D55-296E-4707-9F10-F7A151FA5324}"/>
                  </a:ext>
                </a:extLst>
              </p:cNvPr>
              <p:cNvSpPr/>
              <p:nvPr/>
            </p:nvSpPr>
            <p:spPr>
              <a:xfrm>
                <a:off x="927900" y="120700"/>
                <a:ext cx="0" cy="516890"/>
              </a:xfrm>
              <a:custGeom>
                <a:avLst/>
                <a:gdLst/>
                <a:ahLst/>
                <a:cxnLst/>
                <a:rect l="l" t="t" r="r" b="b"/>
                <a:pathLst>
                  <a:path h="516890">
                    <a:moveTo>
                      <a:pt x="0" y="0"/>
                    </a:moveTo>
                    <a:lnTo>
                      <a:pt x="0" y="516483"/>
                    </a:lnTo>
                  </a:path>
                </a:pathLst>
              </a:custGeom>
              <a:ln w="3175">
                <a:solidFill>
                  <a:srgbClr val="FBF4F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70" name="object 463">
                <a:extLst>
                  <a:ext uri="{FF2B5EF4-FFF2-40B4-BE49-F238E27FC236}">
                    <a16:creationId xmlns:a16="http://schemas.microsoft.com/office/drawing/2014/main" id="{36456424-723C-447E-BEC1-D9CFA4399B4E}"/>
                  </a:ext>
                </a:extLst>
              </p:cNvPr>
              <p:cNvSpPr/>
              <p:nvPr/>
            </p:nvSpPr>
            <p:spPr>
              <a:xfrm>
                <a:off x="929081" y="120700"/>
                <a:ext cx="0" cy="516890"/>
              </a:xfrm>
              <a:custGeom>
                <a:avLst/>
                <a:gdLst/>
                <a:ahLst/>
                <a:cxnLst/>
                <a:rect l="l" t="t" r="r" b="b"/>
                <a:pathLst>
                  <a:path h="516890">
                    <a:moveTo>
                      <a:pt x="0" y="0"/>
                    </a:moveTo>
                    <a:lnTo>
                      <a:pt x="0" y="516483"/>
                    </a:lnTo>
                  </a:path>
                </a:pathLst>
              </a:custGeom>
              <a:ln w="3175">
                <a:solidFill>
                  <a:srgbClr val="FBF2F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71" name="object 464">
                <a:extLst>
                  <a:ext uri="{FF2B5EF4-FFF2-40B4-BE49-F238E27FC236}">
                    <a16:creationId xmlns:a16="http://schemas.microsoft.com/office/drawing/2014/main" id="{63849F6C-E15A-4376-AB32-72A97C9AEA40}"/>
                  </a:ext>
                </a:extLst>
              </p:cNvPr>
              <p:cNvSpPr/>
              <p:nvPr/>
            </p:nvSpPr>
            <p:spPr>
              <a:xfrm>
                <a:off x="930224" y="120700"/>
                <a:ext cx="0" cy="516890"/>
              </a:xfrm>
              <a:custGeom>
                <a:avLst/>
                <a:gdLst/>
                <a:ahLst/>
                <a:cxnLst/>
                <a:rect l="l" t="t" r="r" b="b"/>
                <a:pathLst>
                  <a:path h="516890">
                    <a:moveTo>
                      <a:pt x="0" y="0"/>
                    </a:moveTo>
                    <a:lnTo>
                      <a:pt x="0" y="516483"/>
                    </a:lnTo>
                  </a:path>
                </a:pathLst>
              </a:custGeom>
              <a:ln w="3175">
                <a:solidFill>
                  <a:srgbClr val="FBF2F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72" name="object 465">
                <a:extLst>
                  <a:ext uri="{FF2B5EF4-FFF2-40B4-BE49-F238E27FC236}">
                    <a16:creationId xmlns:a16="http://schemas.microsoft.com/office/drawing/2014/main" id="{C40D978B-4289-48A1-A087-49E4E9804C60}"/>
                  </a:ext>
                </a:extLst>
              </p:cNvPr>
              <p:cNvSpPr/>
              <p:nvPr/>
            </p:nvSpPr>
            <p:spPr>
              <a:xfrm>
                <a:off x="931417" y="120700"/>
                <a:ext cx="0" cy="516890"/>
              </a:xfrm>
              <a:custGeom>
                <a:avLst/>
                <a:gdLst/>
                <a:ahLst/>
                <a:cxnLst/>
                <a:rect l="l" t="t" r="r" b="b"/>
                <a:pathLst>
                  <a:path h="516890">
                    <a:moveTo>
                      <a:pt x="0" y="0"/>
                    </a:moveTo>
                    <a:lnTo>
                      <a:pt x="0" y="516483"/>
                    </a:lnTo>
                  </a:path>
                </a:pathLst>
              </a:custGeom>
              <a:ln w="3175">
                <a:solidFill>
                  <a:srgbClr val="FBF2F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73" name="object 466">
                <a:extLst>
                  <a:ext uri="{FF2B5EF4-FFF2-40B4-BE49-F238E27FC236}">
                    <a16:creationId xmlns:a16="http://schemas.microsoft.com/office/drawing/2014/main" id="{B46FF626-64C0-4541-8ADC-997D8AC4140E}"/>
                  </a:ext>
                </a:extLst>
              </p:cNvPr>
              <p:cNvSpPr/>
              <p:nvPr/>
            </p:nvSpPr>
            <p:spPr>
              <a:xfrm>
                <a:off x="932611" y="120700"/>
                <a:ext cx="0" cy="516890"/>
              </a:xfrm>
              <a:custGeom>
                <a:avLst/>
                <a:gdLst/>
                <a:ahLst/>
                <a:cxnLst/>
                <a:rect l="l" t="t" r="r" b="b"/>
                <a:pathLst>
                  <a:path h="516890">
                    <a:moveTo>
                      <a:pt x="0" y="0"/>
                    </a:moveTo>
                    <a:lnTo>
                      <a:pt x="0" y="516483"/>
                    </a:lnTo>
                  </a:path>
                </a:pathLst>
              </a:custGeom>
              <a:ln w="3175">
                <a:solidFill>
                  <a:srgbClr val="FBF2F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74" name="object 467">
                <a:extLst>
                  <a:ext uri="{FF2B5EF4-FFF2-40B4-BE49-F238E27FC236}">
                    <a16:creationId xmlns:a16="http://schemas.microsoft.com/office/drawing/2014/main" id="{A1183438-4F69-43EB-B3A6-5AAA6EED1398}"/>
                  </a:ext>
                </a:extLst>
              </p:cNvPr>
              <p:cNvSpPr/>
              <p:nvPr/>
            </p:nvSpPr>
            <p:spPr>
              <a:xfrm>
                <a:off x="933792" y="120700"/>
                <a:ext cx="0" cy="516890"/>
              </a:xfrm>
              <a:custGeom>
                <a:avLst/>
                <a:gdLst/>
                <a:ahLst/>
                <a:cxnLst/>
                <a:rect l="l" t="t" r="r" b="b"/>
                <a:pathLst>
                  <a:path h="516890">
                    <a:moveTo>
                      <a:pt x="0" y="0"/>
                    </a:moveTo>
                    <a:lnTo>
                      <a:pt x="0" y="516483"/>
                    </a:lnTo>
                  </a:path>
                </a:pathLst>
              </a:custGeom>
              <a:ln w="3175">
                <a:solidFill>
                  <a:srgbClr val="FBF2F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75" name="object 468">
                <a:extLst>
                  <a:ext uri="{FF2B5EF4-FFF2-40B4-BE49-F238E27FC236}">
                    <a16:creationId xmlns:a16="http://schemas.microsoft.com/office/drawing/2014/main" id="{D09A5073-974E-40FE-B9C2-915CAD5AE4B6}"/>
                  </a:ext>
                </a:extLst>
              </p:cNvPr>
              <p:cNvSpPr/>
              <p:nvPr/>
            </p:nvSpPr>
            <p:spPr>
              <a:xfrm>
                <a:off x="934986" y="120700"/>
                <a:ext cx="0" cy="516890"/>
              </a:xfrm>
              <a:custGeom>
                <a:avLst/>
                <a:gdLst/>
                <a:ahLst/>
                <a:cxnLst/>
                <a:rect l="l" t="t" r="r" b="b"/>
                <a:pathLst>
                  <a:path h="516890">
                    <a:moveTo>
                      <a:pt x="0" y="0"/>
                    </a:moveTo>
                    <a:lnTo>
                      <a:pt x="0" y="516483"/>
                    </a:lnTo>
                  </a:path>
                </a:pathLst>
              </a:custGeom>
              <a:ln w="3175">
                <a:solidFill>
                  <a:srgbClr val="FBF0F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76" name="object 469">
                <a:extLst>
                  <a:ext uri="{FF2B5EF4-FFF2-40B4-BE49-F238E27FC236}">
                    <a16:creationId xmlns:a16="http://schemas.microsoft.com/office/drawing/2014/main" id="{8F70BB1C-4C5C-4400-A4E2-7088FB32D7E8}"/>
                  </a:ext>
                </a:extLst>
              </p:cNvPr>
              <p:cNvSpPr/>
              <p:nvPr/>
            </p:nvSpPr>
            <p:spPr>
              <a:xfrm>
                <a:off x="936180" y="120700"/>
                <a:ext cx="0" cy="516890"/>
              </a:xfrm>
              <a:custGeom>
                <a:avLst/>
                <a:gdLst/>
                <a:ahLst/>
                <a:cxnLst/>
                <a:rect l="l" t="t" r="r" b="b"/>
                <a:pathLst>
                  <a:path h="516890">
                    <a:moveTo>
                      <a:pt x="0" y="0"/>
                    </a:moveTo>
                    <a:lnTo>
                      <a:pt x="0" y="516483"/>
                    </a:lnTo>
                  </a:path>
                </a:pathLst>
              </a:custGeom>
              <a:ln w="3175">
                <a:solidFill>
                  <a:srgbClr val="FBF0F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77" name="object 470">
                <a:extLst>
                  <a:ext uri="{FF2B5EF4-FFF2-40B4-BE49-F238E27FC236}">
                    <a16:creationId xmlns:a16="http://schemas.microsoft.com/office/drawing/2014/main" id="{1102E7F0-C685-408F-B493-FBB047B30845}"/>
                  </a:ext>
                </a:extLst>
              </p:cNvPr>
              <p:cNvSpPr/>
              <p:nvPr/>
            </p:nvSpPr>
            <p:spPr>
              <a:xfrm>
                <a:off x="937374" y="120700"/>
                <a:ext cx="0" cy="516890"/>
              </a:xfrm>
              <a:custGeom>
                <a:avLst/>
                <a:gdLst/>
                <a:ahLst/>
                <a:cxnLst/>
                <a:rect l="l" t="t" r="r" b="b"/>
                <a:pathLst>
                  <a:path h="516890">
                    <a:moveTo>
                      <a:pt x="0" y="0"/>
                    </a:moveTo>
                    <a:lnTo>
                      <a:pt x="0" y="516483"/>
                    </a:lnTo>
                  </a:path>
                </a:pathLst>
              </a:custGeom>
              <a:ln w="3175">
                <a:solidFill>
                  <a:srgbClr val="FBEFE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78" name="object 471">
                <a:extLst>
                  <a:ext uri="{FF2B5EF4-FFF2-40B4-BE49-F238E27FC236}">
                    <a16:creationId xmlns:a16="http://schemas.microsoft.com/office/drawing/2014/main" id="{AB7F3355-32D8-423C-A81E-2A7DF6A01C28}"/>
                  </a:ext>
                </a:extLst>
              </p:cNvPr>
              <p:cNvSpPr/>
              <p:nvPr/>
            </p:nvSpPr>
            <p:spPr>
              <a:xfrm>
                <a:off x="938555" y="120700"/>
                <a:ext cx="0" cy="516890"/>
              </a:xfrm>
              <a:custGeom>
                <a:avLst/>
                <a:gdLst/>
                <a:ahLst/>
                <a:cxnLst/>
                <a:rect l="l" t="t" r="r" b="b"/>
                <a:pathLst>
                  <a:path h="516890">
                    <a:moveTo>
                      <a:pt x="0" y="0"/>
                    </a:moveTo>
                    <a:lnTo>
                      <a:pt x="0" y="516483"/>
                    </a:lnTo>
                  </a:path>
                </a:pathLst>
              </a:custGeom>
              <a:ln w="3175">
                <a:solidFill>
                  <a:srgbClr val="FBEFE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79" name="object 472">
                <a:extLst>
                  <a:ext uri="{FF2B5EF4-FFF2-40B4-BE49-F238E27FC236}">
                    <a16:creationId xmlns:a16="http://schemas.microsoft.com/office/drawing/2014/main" id="{3F2DD392-8088-47EE-B40A-F6FBB41929C5}"/>
                  </a:ext>
                </a:extLst>
              </p:cNvPr>
              <p:cNvSpPr/>
              <p:nvPr/>
            </p:nvSpPr>
            <p:spPr>
              <a:xfrm>
                <a:off x="939749" y="120700"/>
                <a:ext cx="0" cy="516890"/>
              </a:xfrm>
              <a:custGeom>
                <a:avLst/>
                <a:gdLst/>
                <a:ahLst/>
                <a:cxnLst/>
                <a:rect l="l" t="t" r="r" b="b"/>
                <a:pathLst>
                  <a:path h="516890">
                    <a:moveTo>
                      <a:pt x="0" y="0"/>
                    </a:moveTo>
                    <a:lnTo>
                      <a:pt x="0" y="516483"/>
                    </a:lnTo>
                  </a:path>
                </a:pathLst>
              </a:custGeom>
              <a:ln w="3175">
                <a:solidFill>
                  <a:srgbClr val="FBEFE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80" name="object 473">
                <a:extLst>
                  <a:ext uri="{FF2B5EF4-FFF2-40B4-BE49-F238E27FC236}">
                    <a16:creationId xmlns:a16="http://schemas.microsoft.com/office/drawing/2014/main" id="{7B3ED74B-3C70-4BDE-A57A-38386CBE6C99}"/>
                  </a:ext>
                </a:extLst>
              </p:cNvPr>
              <p:cNvSpPr/>
              <p:nvPr/>
            </p:nvSpPr>
            <p:spPr>
              <a:xfrm>
                <a:off x="940892" y="120700"/>
                <a:ext cx="0" cy="516890"/>
              </a:xfrm>
              <a:custGeom>
                <a:avLst/>
                <a:gdLst/>
                <a:ahLst/>
                <a:cxnLst/>
                <a:rect l="l" t="t" r="r" b="b"/>
                <a:pathLst>
                  <a:path h="516890">
                    <a:moveTo>
                      <a:pt x="0" y="0"/>
                    </a:moveTo>
                    <a:lnTo>
                      <a:pt x="0" y="516483"/>
                    </a:lnTo>
                  </a:path>
                </a:pathLst>
              </a:custGeom>
              <a:ln w="3175">
                <a:solidFill>
                  <a:srgbClr val="FBEFE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81" name="object 474">
                <a:extLst>
                  <a:ext uri="{FF2B5EF4-FFF2-40B4-BE49-F238E27FC236}">
                    <a16:creationId xmlns:a16="http://schemas.microsoft.com/office/drawing/2014/main" id="{ED076C67-009E-40F9-A42A-26D7CCD4EBE1}"/>
                  </a:ext>
                </a:extLst>
              </p:cNvPr>
              <p:cNvSpPr/>
              <p:nvPr/>
            </p:nvSpPr>
            <p:spPr>
              <a:xfrm>
                <a:off x="942086" y="120700"/>
                <a:ext cx="0" cy="516890"/>
              </a:xfrm>
              <a:custGeom>
                <a:avLst/>
                <a:gdLst/>
                <a:ahLst/>
                <a:cxnLst/>
                <a:rect l="l" t="t" r="r" b="b"/>
                <a:pathLst>
                  <a:path h="516890">
                    <a:moveTo>
                      <a:pt x="0" y="0"/>
                    </a:moveTo>
                    <a:lnTo>
                      <a:pt x="0" y="516483"/>
                    </a:lnTo>
                  </a:path>
                </a:pathLst>
              </a:custGeom>
              <a:ln w="3175">
                <a:solidFill>
                  <a:srgbClr val="FBEFE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82" name="object 475">
                <a:extLst>
                  <a:ext uri="{FF2B5EF4-FFF2-40B4-BE49-F238E27FC236}">
                    <a16:creationId xmlns:a16="http://schemas.microsoft.com/office/drawing/2014/main" id="{45FCB0F1-D925-4009-B28E-0F2AB2F042D9}"/>
                  </a:ext>
                </a:extLst>
              </p:cNvPr>
              <p:cNvSpPr/>
              <p:nvPr/>
            </p:nvSpPr>
            <p:spPr>
              <a:xfrm>
                <a:off x="943279" y="120700"/>
                <a:ext cx="0" cy="516890"/>
              </a:xfrm>
              <a:custGeom>
                <a:avLst/>
                <a:gdLst/>
                <a:ahLst/>
                <a:cxnLst/>
                <a:rect l="l" t="t" r="r" b="b"/>
                <a:pathLst>
                  <a:path h="516890">
                    <a:moveTo>
                      <a:pt x="0" y="0"/>
                    </a:moveTo>
                    <a:lnTo>
                      <a:pt x="0" y="516483"/>
                    </a:lnTo>
                  </a:path>
                </a:pathLst>
              </a:custGeom>
              <a:ln w="3175">
                <a:solidFill>
                  <a:srgbClr val="FBEDE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83" name="object 476">
                <a:extLst>
                  <a:ext uri="{FF2B5EF4-FFF2-40B4-BE49-F238E27FC236}">
                    <a16:creationId xmlns:a16="http://schemas.microsoft.com/office/drawing/2014/main" id="{1A2EE226-ACCF-4162-BC9C-9302B5670150}"/>
                  </a:ext>
                </a:extLst>
              </p:cNvPr>
              <p:cNvSpPr/>
              <p:nvPr/>
            </p:nvSpPr>
            <p:spPr>
              <a:xfrm>
                <a:off x="944460" y="120700"/>
                <a:ext cx="0" cy="516890"/>
              </a:xfrm>
              <a:custGeom>
                <a:avLst/>
                <a:gdLst/>
                <a:ahLst/>
                <a:cxnLst/>
                <a:rect l="l" t="t" r="r" b="b"/>
                <a:pathLst>
                  <a:path h="516890">
                    <a:moveTo>
                      <a:pt x="0" y="0"/>
                    </a:moveTo>
                    <a:lnTo>
                      <a:pt x="0" y="516483"/>
                    </a:lnTo>
                  </a:path>
                </a:pathLst>
              </a:custGeom>
              <a:ln w="3175">
                <a:solidFill>
                  <a:srgbClr val="FBEDE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84" name="object 477">
                <a:extLst>
                  <a:ext uri="{FF2B5EF4-FFF2-40B4-BE49-F238E27FC236}">
                    <a16:creationId xmlns:a16="http://schemas.microsoft.com/office/drawing/2014/main" id="{C0788C7D-8E9E-49A9-A186-03E0F9177027}"/>
                  </a:ext>
                </a:extLst>
              </p:cNvPr>
              <p:cNvSpPr/>
              <p:nvPr/>
            </p:nvSpPr>
            <p:spPr>
              <a:xfrm>
                <a:off x="945654" y="120700"/>
                <a:ext cx="0" cy="516890"/>
              </a:xfrm>
              <a:custGeom>
                <a:avLst/>
                <a:gdLst/>
                <a:ahLst/>
                <a:cxnLst/>
                <a:rect l="l" t="t" r="r" b="b"/>
                <a:pathLst>
                  <a:path h="516890">
                    <a:moveTo>
                      <a:pt x="0" y="0"/>
                    </a:moveTo>
                    <a:lnTo>
                      <a:pt x="0" y="516483"/>
                    </a:lnTo>
                  </a:path>
                </a:pathLst>
              </a:custGeom>
              <a:ln w="3175">
                <a:solidFill>
                  <a:srgbClr val="FBEDE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85" name="object 478">
                <a:extLst>
                  <a:ext uri="{FF2B5EF4-FFF2-40B4-BE49-F238E27FC236}">
                    <a16:creationId xmlns:a16="http://schemas.microsoft.com/office/drawing/2014/main" id="{3098C04A-6093-4A2A-B79B-7B280B831076}"/>
                  </a:ext>
                </a:extLst>
              </p:cNvPr>
              <p:cNvSpPr/>
              <p:nvPr/>
            </p:nvSpPr>
            <p:spPr>
              <a:xfrm>
                <a:off x="946848" y="120700"/>
                <a:ext cx="0" cy="516890"/>
              </a:xfrm>
              <a:custGeom>
                <a:avLst/>
                <a:gdLst/>
                <a:ahLst/>
                <a:cxnLst/>
                <a:rect l="l" t="t" r="r" b="b"/>
                <a:pathLst>
                  <a:path h="516890">
                    <a:moveTo>
                      <a:pt x="0" y="0"/>
                    </a:moveTo>
                    <a:lnTo>
                      <a:pt x="0" y="516483"/>
                    </a:lnTo>
                  </a:path>
                </a:pathLst>
              </a:custGeom>
              <a:ln w="3175">
                <a:solidFill>
                  <a:srgbClr val="F9EDE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86" name="object 479">
                <a:extLst>
                  <a:ext uri="{FF2B5EF4-FFF2-40B4-BE49-F238E27FC236}">
                    <a16:creationId xmlns:a16="http://schemas.microsoft.com/office/drawing/2014/main" id="{902E82EF-5FC7-40FC-8BB7-E80796C38628}"/>
                  </a:ext>
                </a:extLst>
              </p:cNvPr>
              <p:cNvSpPr/>
              <p:nvPr/>
            </p:nvSpPr>
            <p:spPr>
              <a:xfrm>
                <a:off x="948042" y="120700"/>
                <a:ext cx="0" cy="516890"/>
              </a:xfrm>
              <a:custGeom>
                <a:avLst/>
                <a:gdLst/>
                <a:ahLst/>
                <a:cxnLst/>
                <a:rect l="l" t="t" r="r" b="b"/>
                <a:pathLst>
                  <a:path h="516890">
                    <a:moveTo>
                      <a:pt x="0" y="0"/>
                    </a:moveTo>
                    <a:lnTo>
                      <a:pt x="0" y="516483"/>
                    </a:lnTo>
                  </a:path>
                </a:pathLst>
              </a:custGeom>
              <a:ln w="3175">
                <a:solidFill>
                  <a:srgbClr val="F9EBE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87" name="object 480">
                <a:extLst>
                  <a:ext uri="{FF2B5EF4-FFF2-40B4-BE49-F238E27FC236}">
                    <a16:creationId xmlns:a16="http://schemas.microsoft.com/office/drawing/2014/main" id="{897B5D0C-3717-40F8-B5FA-4916FAE434F3}"/>
                  </a:ext>
                </a:extLst>
              </p:cNvPr>
              <p:cNvSpPr/>
              <p:nvPr/>
            </p:nvSpPr>
            <p:spPr>
              <a:xfrm>
                <a:off x="949223" y="120700"/>
                <a:ext cx="0" cy="516890"/>
              </a:xfrm>
              <a:custGeom>
                <a:avLst/>
                <a:gdLst/>
                <a:ahLst/>
                <a:cxnLst/>
                <a:rect l="l" t="t" r="r" b="b"/>
                <a:pathLst>
                  <a:path h="516890">
                    <a:moveTo>
                      <a:pt x="0" y="0"/>
                    </a:moveTo>
                    <a:lnTo>
                      <a:pt x="0" y="516483"/>
                    </a:lnTo>
                  </a:path>
                </a:pathLst>
              </a:custGeom>
              <a:ln w="3175">
                <a:solidFill>
                  <a:srgbClr val="F9EBE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88" name="object 481">
                <a:extLst>
                  <a:ext uri="{FF2B5EF4-FFF2-40B4-BE49-F238E27FC236}">
                    <a16:creationId xmlns:a16="http://schemas.microsoft.com/office/drawing/2014/main" id="{CBEC91BB-E06B-4A47-90A0-6BEF79CD848D}"/>
                  </a:ext>
                </a:extLst>
              </p:cNvPr>
              <p:cNvSpPr/>
              <p:nvPr/>
            </p:nvSpPr>
            <p:spPr>
              <a:xfrm>
                <a:off x="950417" y="120700"/>
                <a:ext cx="0" cy="516890"/>
              </a:xfrm>
              <a:custGeom>
                <a:avLst/>
                <a:gdLst/>
                <a:ahLst/>
                <a:cxnLst/>
                <a:rect l="l" t="t" r="r" b="b"/>
                <a:pathLst>
                  <a:path h="516890">
                    <a:moveTo>
                      <a:pt x="0" y="0"/>
                    </a:moveTo>
                    <a:lnTo>
                      <a:pt x="0" y="516483"/>
                    </a:lnTo>
                  </a:path>
                </a:pathLst>
              </a:custGeom>
              <a:ln w="3175">
                <a:solidFill>
                  <a:srgbClr val="F9EBE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89" name="object 482">
                <a:extLst>
                  <a:ext uri="{FF2B5EF4-FFF2-40B4-BE49-F238E27FC236}">
                    <a16:creationId xmlns:a16="http://schemas.microsoft.com/office/drawing/2014/main" id="{8D6058F0-82C6-4CE9-9CCC-52F8C6323815}"/>
                  </a:ext>
                </a:extLst>
              </p:cNvPr>
              <p:cNvSpPr/>
              <p:nvPr/>
            </p:nvSpPr>
            <p:spPr>
              <a:xfrm>
                <a:off x="951560" y="120700"/>
                <a:ext cx="0" cy="516890"/>
              </a:xfrm>
              <a:custGeom>
                <a:avLst/>
                <a:gdLst/>
                <a:ahLst/>
                <a:cxnLst/>
                <a:rect l="l" t="t" r="r" b="b"/>
                <a:pathLst>
                  <a:path h="516890">
                    <a:moveTo>
                      <a:pt x="0" y="0"/>
                    </a:moveTo>
                    <a:lnTo>
                      <a:pt x="0" y="516483"/>
                    </a:lnTo>
                  </a:path>
                </a:pathLst>
              </a:custGeom>
              <a:ln w="3175">
                <a:solidFill>
                  <a:srgbClr val="F9EBE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90" name="object 483">
                <a:extLst>
                  <a:ext uri="{FF2B5EF4-FFF2-40B4-BE49-F238E27FC236}">
                    <a16:creationId xmlns:a16="http://schemas.microsoft.com/office/drawing/2014/main" id="{ACBC77AA-F72F-432E-BC22-B90A444D1085}"/>
                  </a:ext>
                </a:extLst>
              </p:cNvPr>
              <p:cNvSpPr/>
              <p:nvPr/>
            </p:nvSpPr>
            <p:spPr>
              <a:xfrm>
                <a:off x="952753" y="120700"/>
                <a:ext cx="0" cy="516890"/>
              </a:xfrm>
              <a:custGeom>
                <a:avLst/>
                <a:gdLst/>
                <a:ahLst/>
                <a:cxnLst/>
                <a:rect l="l" t="t" r="r" b="b"/>
                <a:pathLst>
                  <a:path h="516890">
                    <a:moveTo>
                      <a:pt x="0" y="0"/>
                    </a:moveTo>
                    <a:lnTo>
                      <a:pt x="0" y="516483"/>
                    </a:lnTo>
                  </a:path>
                </a:pathLst>
              </a:custGeom>
              <a:ln w="3175">
                <a:solidFill>
                  <a:srgbClr val="F9EBE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91" name="object 484">
                <a:extLst>
                  <a:ext uri="{FF2B5EF4-FFF2-40B4-BE49-F238E27FC236}">
                    <a16:creationId xmlns:a16="http://schemas.microsoft.com/office/drawing/2014/main" id="{63BB33AD-247C-4C01-A092-97DF5F907F36}"/>
                  </a:ext>
                </a:extLst>
              </p:cNvPr>
              <p:cNvSpPr/>
              <p:nvPr/>
            </p:nvSpPr>
            <p:spPr>
              <a:xfrm>
                <a:off x="953935" y="120700"/>
                <a:ext cx="0" cy="516890"/>
              </a:xfrm>
              <a:custGeom>
                <a:avLst/>
                <a:gdLst/>
                <a:ahLst/>
                <a:cxnLst/>
                <a:rect l="l" t="t" r="r" b="b"/>
                <a:pathLst>
                  <a:path h="516890">
                    <a:moveTo>
                      <a:pt x="0" y="0"/>
                    </a:moveTo>
                    <a:lnTo>
                      <a:pt x="0" y="516483"/>
                    </a:lnTo>
                  </a:path>
                </a:pathLst>
              </a:custGeom>
              <a:ln w="3175">
                <a:solidFill>
                  <a:srgbClr val="F9E9E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92" name="object 485">
                <a:extLst>
                  <a:ext uri="{FF2B5EF4-FFF2-40B4-BE49-F238E27FC236}">
                    <a16:creationId xmlns:a16="http://schemas.microsoft.com/office/drawing/2014/main" id="{6D4B748B-397C-4DD2-8049-2FCAE248973F}"/>
                  </a:ext>
                </a:extLst>
              </p:cNvPr>
              <p:cNvSpPr/>
              <p:nvPr/>
            </p:nvSpPr>
            <p:spPr>
              <a:xfrm>
                <a:off x="955128" y="120700"/>
                <a:ext cx="0" cy="516890"/>
              </a:xfrm>
              <a:custGeom>
                <a:avLst/>
                <a:gdLst/>
                <a:ahLst/>
                <a:cxnLst/>
                <a:rect l="l" t="t" r="r" b="b"/>
                <a:pathLst>
                  <a:path h="516890">
                    <a:moveTo>
                      <a:pt x="0" y="0"/>
                    </a:moveTo>
                    <a:lnTo>
                      <a:pt x="0" y="516483"/>
                    </a:lnTo>
                  </a:path>
                </a:pathLst>
              </a:custGeom>
              <a:ln w="3175">
                <a:solidFill>
                  <a:srgbClr val="F9E9E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93" name="object 486">
                <a:extLst>
                  <a:ext uri="{FF2B5EF4-FFF2-40B4-BE49-F238E27FC236}">
                    <a16:creationId xmlns:a16="http://schemas.microsoft.com/office/drawing/2014/main" id="{793B07C2-B341-493B-81C1-8A91A05F439B}"/>
                  </a:ext>
                </a:extLst>
              </p:cNvPr>
              <p:cNvSpPr/>
              <p:nvPr/>
            </p:nvSpPr>
            <p:spPr>
              <a:xfrm>
                <a:off x="956322" y="120700"/>
                <a:ext cx="0" cy="516890"/>
              </a:xfrm>
              <a:custGeom>
                <a:avLst/>
                <a:gdLst/>
                <a:ahLst/>
                <a:cxnLst/>
                <a:rect l="l" t="t" r="r" b="b"/>
                <a:pathLst>
                  <a:path h="516890">
                    <a:moveTo>
                      <a:pt x="0" y="0"/>
                    </a:moveTo>
                    <a:lnTo>
                      <a:pt x="0" y="516483"/>
                    </a:lnTo>
                  </a:path>
                </a:pathLst>
              </a:custGeom>
              <a:ln w="3175">
                <a:solidFill>
                  <a:srgbClr val="F9E9E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94" name="object 487">
                <a:extLst>
                  <a:ext uri="{FF2B5EF4-FFF2-40B4-BE49-F238E27FC236}">
                    <a16:creationId xmlns:a16="http://schemas.microsoft.com/office/drawing/2014/main" id="{86607BD0-F190-436F-84CC-DB3AA861012C}"/>
                  </a:ext>
                </a:extLst>
              </p:cNvPr>
              <p:cNvSpPr/>
              <p:nvPr/>
            </p:nvSpPr>
            <p:spPr>
              <a:xfrm>
                <a:off x="957516" y="120700"/>
                <a:ext cx="0" cy="516890"/>
              </a:xfrm>
              <a:custGeom>
                <a:avLst/>
                <a:gdLst/>
                <a:ahLst/>
                <a:cxnLst/>
                <a:rect l="l" t="t" r="r" b="b"/>
                <a:pathLst>
                  <a:path h="516890">
                    <a:moveTo>
                      <a:pt x="0" y="0"/>
                    </a:moveTo>
                    <a:lnTo>
                      <a:pt x="0" y="516483"/>
                    </a:lnTo>
                  </a:path>
                </a:pathLst>
              </a:custGeom>
              <a:ln w="3175">
                <a:solidFill>
                  <a:srgbClr val="F9E8E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95" name="object 488">
                <a:extLst>
                  <a:ext uri="{FF2B5EF4-FFF2-40B4-BE49-F238E27FC236}">
                    <a16:creationId xmlns:a16="http://schemas.microsoft.com/office/drawing/2014/main" id="{2297973D-C5AD-462C-9D58-F86704C3B47C}"/>
                  </a:ext>
                </a:extLst>
              </p:cNvPr>
              <p:cNvSpPr/>
              <p:nvPr/>
            </p:nvSpPr>
            <p:spPr>
              <a:xfrm>
                <a:off x="958697" y="120700"/>
                <a:ext cx="0" cy="516890"/>
              </a:xfrm>
              <a:custGeom>
                <a:avLst/>
                <a:gdLst/>
                <a:ahLst/>
                <a:cxnLst/>
                <a:rect l="l" t="t" r="r" b="b"/>
                <a:pathLst>
                  <a:path h="516890">
                    <a:moveTo>
                      <a:pt x="0" y="0"/>
                    </a:moveTo>
                    <a:lnTo>
                      <a:pt x="0" y="516483"/>
                    </a:lnTo>
                  </a:path>
                </a:pathLst>
              </a:custGeom>
              <a:ln w="3175">
                <a:solidFill>
                  <a:srgbClr val="F9E8E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96" name="object 489">
                <a:extLst>
                  <a:ext uri="{FF2B5EF4-FFF2-40B4-BE49-F238E27FC236}">
                    <a16:creationId xmlns:a16="http://schemas.microsoft.com/office/drawing/2014/main" id="{A8E17561-C461-4DE4-AEEC-C1D703637861}"/>
                  </a:ext>
                </a:extLst>
              </p:cNvPr>
              <p:cNvSpPr/>
              <p:nvPr/>
            </p:nvSpPr>
            <p:spPr>
              <a:xfrm>
                <a:off x="959891" y="120700"/>
                <a:ext cx="0" cy="516890"/>
              </a:xfrm>
              <a:custGeom>
                <a:avLst/>
                <a:gdLst/>
                <a:ahLst/>
                <a:cxnLst/>
                <a:rect l="l" t="t" r="r" b="b"/>
                <a:pathLst>
                  <a:path h="516890">
                    <a:moveTo>
                      <a:pt x="0" y="0"/>
                    </a:moveTo>
                    <a:lnTo>
                      <a:pt x="0" y="516483"/>
                    </a:lnTo>
                  </a:path>
                </a:pathLst>
              </a:custGeom>
              <a:ln w="3175">
                <a:solidFill>
                  <a:srgbClr val="F9E8E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97" name="object 490">
                <a:extLst>
                  <a:ext uri="{FF2B5EF4-FFF2-40B4-BE49-F238E27FC236}">
                    <a16:creationId xmlns:a16="http://schemas.microsoft.com/office/drawing/2014/main" id="{4314F2B4-1EA5-4DB1-B467-07DF1641F3F8}"/>
                  </a:ext>
                </a:extLst>
              </p:cNvPr>
              <p:cNvSpPr/>
              <p:nvPr/>
            </p:nvSpPr>
            <p:spPr>
              <a:xfrm>
                <a:off x="961085" y="120700"/>
                <a:ext cx="0" cy="516890"/>
              </a:xfrm>
              <a:custGeom>
                <a:avLst/>
                <a:gdLst/>
                <a:ahLst/>
                <a:cxnLst/>
                <a:rect l="l" t="t" r="r" b="b"/>
                <a:pathLst>
                  <a:path h="516890">
                    <a:moveTo>
                      <a:pt x="0" y="0"/>
                    </a:moveTo>
                    <a:lnTo>
                      <a:pt x="0" y="516483"/>
                    </a:lnTo>
                  </a:path>
                </a:pathLst>
              </a:custGeom>
              <a:ln w="3175">
                <a:solidFill>
                  <a:srgbClr val="F9E8E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98" name="object 491">
                <a:extLst>
                  <a:ext uri="{FF2B5EF4-FFF2-40B4-BE49-F238E27FC236}">
                    <a16:creationId xmlns:a16="http://schemas.microsoft.com/office/drawing/2014/main" id="{64BD883B-69D5-4261-B19D-8CFC124BB08F}"/>
                  </a:ext>
                </a:extLst>
              </p:cNvPr>
              <p:cNvSpPr/>
              <p:nvPr/>
            </p:nvSpPr>
            <p:spPr>
              <a:xfrm>
                <a:off x="962228" y="120700"/>
                <a:ext cx="0" cy="516890"/>
              </a:xfrm>
              <a:custGeom>
                <a:avLst/>
                <a:gdLst/>
                <a:ahLst/>
                <a:cxnLst/>
                <a:rect l="l" t="t" r="r" b="b"/>
                <a:pathLst>
                  <a:path h="516890">
                    <a:moveTo>
                      <a:pt x="0" y="0"/>
                    </a:moveTo>
                    <a:lnTo>
                      <a:pt x="0" y="516483"/>
                    </a:lnTo>
                  </a:path>
                </a:pathLst>
              </a:custGeom>
              <a:ln w="3175">
                <a:solidFill>
                  <a:srgbClr val="F9E6E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499" name="object 492">
                <a:extLst>
                  <a:ext uri="{FF2B5EF4-FFF2-40B4-BE49-F238E27FC236}">
                    <a16:creationId xmlns:a16="http://schemas.microsoft.com/office/drawing/2014/main" id="{AAFF9B34-45F6-4E9C-AC51-A9DB2D1B36E9}"/>
                  </a:ext>
                </a:extLst>
              </p:cNvPr>
              <p:cNvSpPr/>
              <p:nvPr/>
            </p:nvSpPr>
            <p:spPr>
              <a:xfrm>
                <a:off x="963422" y="120700"/>
                <a:ext cx="0" cy="516890"/>
              </a:xfrm>
              <a:custGeom>
                <a:avLst/>
                <a:gdLst/>
                <a:ahLst/>
                <a:cxnLst/>
                <a:rect l="l" t="t" r="r" b="b"/>
                <a:pathLst>
                  <a:path h="516890">
                    <a:moveTo>
                      <a:pt x="0" y="0"/>
                    </a:moveTo>
                    <a:lnTo>
                      <a:pt x="0" y="516483"/>
                    </a:lnTo>
                  </a:path>
                </a:pathLst>
              </a:custGeom>
              <a:ln w="3175">
                <a:solidFill>
                  <a:srgbClr val="F9E6E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00" name="object 493">
                <a:extLst>
                  <a:ext uri="{FF2B5EF4-FFF2-40B4-BE49-F238E27FC236}">
                    <a16:creationId xmlns:a16="http://schemas.microsoft.com/office/drawing/2014/main" id="{4FD75FF0-1736-42AD-95F3-3BC3E4E28F68}"/>
                  </a:ext>
                </a:extLst>
              </p:cNvPr>
              <p:cNvSpPr/>
              <p:nvPr/>
            </p:nvSpPr>
            <p:spPr>
              <a:xfrm>
                <a:off x="964603" y="120700"/>
                <a:ext cx="0" cy="516890"/>
              </a:xfrm>
              <a:custGeom>
                <a:avLst/>
                <a:gdLst/>
                <a:ahLst/>
                <a:cxnLst/>
                <a:rect l="l" t="t" r="r" b="b"/>
                <a:pathLst>
                  <a:path h="516890">
                    <a:moveTo>
                      <a:pt x="0" y="0"/>
                    </a:moveTo>
                    <a:lnTo>
                      <a:pt x="0" y="516483"/>
                    </a:lnTo>
                  </a:path>
                </a:pathLst>
              </a:custGeom>
              <a:ln w="3175">
                <a:solidFill>
                  <a:srgbClr val="F9E6E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01" name="object 494">
                <a:extLst>
                  <a:ext uri="{FF2B5EF4-FFF2-40B4-BE49-F238E27FC236}">
                    <a16:creationId xmlns:a16="http://schemas.microsoft.com/office/drawing/2014/main" id="{0CD28ECC-1126-483E-8DE3-280F9A16AC46}"/>
                  </a:ext>
                </a:extLst>
              </p:cNvPr>
              <p:cNvSpPr/>
              <p:nvPr/>
            </p:nvSpPr>
            <p:spPr>
              <a:xfrm>
                <a:off x="965796" y="120700"/>
                <a:ext cx="0" cy="516890"/>
              </a:xfrm>
              <a:custGeom>
                <a:avLst/>
                <a:gdLst/>
                <a:ahLst/>
                <a:cxnLst/>
                <a:rect l="l" t="t" r="r" b="b"/>
                <a:pathLst>
                  <a:path h="516890">
                    <a:moveTo>
                      <a:pt x="0" y="0"/>
                    </a:moveTo>
                    <a:lnTo>
                      <a:pt x="0" y="516483"/>
                    </a:lnTo>
                  </a:path>
                </a:pathLst>
              </a:custGeom>
              <a:ln w="3175">
                <a:solidFill>
                  <a:srgbClr val="F9E6E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02" name="object 495">
                <a:extLst>
                  <a:ext uri="{FF2B5EF4-FFF2-40B4-BE49-F238E27FC236}">
                    <a16:creationId xmlns:a16="http://schemas.microsoft.com/office/drawing/2014/main" id="{A34470A3-BC0E-4B75-9D5D-2978A51A5E9F}"/>
                  </a:ext>
                </a:extLst>
              </p:cNvPr>
              <p:cNvSpPr/>
              <p:nvPr/>
            </p:nvSpPr>
            <p:spPr>
              <a:xfrm>
                <a:off x="966990" y="120700"/>
                <a:ext cx="0" cy="516890"/>
              </a:xfrm>
              <a:custGeom>
                <a:avLst/>
                <a:gdLst/>
                <a:ahLst/>
                <a:cxnLst/>
                <a:rect l="l" t="t" r="r" b="b"/>
                <a:pathLst>
                  <a:path h="516890">
                    <a:moveTo>
                      <a:pt x="0" y="0"/>
                    </a:moveTo>
                    <a:lnTo>
                      <a:pt x="0" y="516483"/>
                    </a:lnTo>
                  </a:path>
                </a:pathLst>
              </a:custGeom>
              <a:ln w="3175">
                <a:solidFill>
                  <a:srgbClr val="F9E6E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03" name="object 496">
                <a:extLst>
                  <a:ext uri="{FF2B5EF4-FFF2-40B4-BE49-F238E27FC236}">
                    <a16:creationId xmlns:a16="http://schemas.microsoft.com/office/drawing/2014/main" id="{25F37216-8845-4142-9EB9-F42DE0E57F9D}"/>
                  </a:ext>
                </a:extLst>
              </p:cNvPr>
              <p:cNvSpPr/>
              <p:nvPr/>
            </p:nvSpPr>
            <p:spPr>
              <a:xfrm>
                <a:off x="968184" y="120700"/>
                <a:ext cx="0" cy="516890"/>
              </a:xfrm>
              <a:custGeom>
                <a:avLst/>
                <a:gdLst/>
                <a:ahLst/>
                <a:cxnLst/>
                <a:rect l="l" t="t" r="r" b="b"/>
                <a:pathLst>
                  <a:path h="516890">
                    <a:moveTo>
                      <a:pt x="0" y="0"/>
                    </a:moveTo>
                    <a:lnTo>
                      <a:pt x="0" y="516483"/>
                    </a:lnTo>
                  </a:path>
                </a:pathLst>
              </a:custGeom>
              <a:ln w="3175">
                <a:solidFill>
                  <a:srgbClr val="F9E4E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04" name="object 497">
                <a:extLst>
                  <a:ext uri="{FF2B5EF4-FFF2-40B4-BE49-F238E27FC236}">
                    <a16:creationId xmlns:a16="http://schemas.microsoft.com/office/drawing/2014/main" id="{E94305E2-422B-456F-B4FB-6372A59FE290}"/>
                  </a:ext>
                </a:extLst>
              </p:cNvPr>
              <p:cNvSpPr/>
              <p:nvPr/>
            </p:nvSpPr>
            <p:spPr>
              <a:xfrm>
                <a:off x="969365" y="120700"/>
                <a:ext cx="0" cy="516890"/>
              </a:xfrm>
              <a:custGeom>
                <a:avLst/>
                <a:gdLst/>
                <a:ahLst/>
                <a:cxnLst/>
                <a:rect l="l" t="t" r="r" b="b"/>
                <a:pathLst>
                  <a:path h="516890">
                    <a:moveTo>
                      <a:pt x="0" y="0"/>
                    </a:moveTo>
                    <a:lnTo>
                      <a:pt x="0" y="516483"/>
                    </a:lnTo>
                  </a:path>
                </a:pathLst>
              </a:custGeom>
              <a:ln w="3175">
                <a:solidFill>
                  <a:srgbClr val="F9E4E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05" name="object 498">
                <a:extLst>
                  <a:ext uri="{FF2B5EF4-FFF2-40B4-BE49-F238E27FC236}">
                    <a16:creationId xmlns:a16="http://schemas.microsoft.com/office/drawing/2014/main" id="{68FE59BD-B825-45A9-B9F7-2C5EEF8F3EA7}"/>
                  </a:ext>
                </a:extLst>
              </p:cNvPr>
              <p:cNvSpPr/>
              <p:nvPr/>
            </p:nvSpPr>
            <p:spPr>
              <a:xfrm>
                <a:off x="970559" y="120700"/>
                <a:ext cx="0" cy="516890"/>
              </a:xfrm>
              <a:custGeom>
                <a:avLst/>
                <a:gdLst/>
                <a:ahLst/>
                <a:cxnLst/>
                <a:rect l="l" t="t" r="r" b="b"/>
                <a:pathLst>
                  <a:path h="516890">
                    <a:moveTo>
                      <a:pt x="0" y="0"/>
                    </a:moveTo>
                    <a:lnTo>
                      <a:pt x="0" y="516483"/>
                    </a:lnTo>
                  </a:path>
                </a:pathLst>
              </a:custGeom>
              <a:ln w="3175">
                <a:solidFill>
                  <a:srgbClr val="F7E4E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06" name="object 499">
                <a:extLst>
                  <a:ext uri="{FF2B5EF4-FFF2-40B4-BE49-F238E27FC236}">
                    <a16:creationId xmlns:a16="http://schemas.microsoft.com/office/drawing/2014/main" id="{DC54DE23-29FA-480A-B287-7A45080252AA}"/>
                  </a:ext>
                </a:extLst>
              </p:cNvPr>
              <p:cNvSpPr/>
              <p:nvPr/>
            </p:nvSpPr>
            <p:spPr>
              <a:xfrm>
                <a:off x="971753" y="120700"/>
                <a:ext cx="0" cy="516890"/>
              </a:xfrm>
              <a:custGeom>
                <a:avLst/>
                <a:gdLst/>
                <a:ahLst/>
                <a:cxnLst/>
                <a:rect l="l" t="t" r="r" b="b"/>
                <a:pathLst>
                  <a:path h="516890">
                    <a:moveTo>
                      <a:pt x="0" y="0"/>
                    </a:moveTo>
                    <a:lnTo>
                      <a:pt x="0" y="516483"/>
                    </a:lnTo>
                  </a:path>
                </a:pathLst>
              </a:custGeom>
              <a:ln w="3175">
                <a:solidFill>
                  <a:srgbClr val="F7E4E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07" name="object 500">
                <a:extLst>
                  <a:ext uri="{FF2B5EF4-FFF2-40B4-BE49-F238E27FC236}">
                    <a16:creationId xmlns:a16="http://schemas.microsoft.com/office/drawing/2014/main" id="{E136721F-C2C8-4A6C-B6B3-056D2520353E}"/>
                  </a:ext>
                </a:extLst>
              </p:cNvPr>
              <p:cNvSpPr/>
              <p:nvPr/>
            </p:nvSpPr>
            <p:spPr>
              <a:xfrm>
                <a:off x="972896" y="120700"/>
                <a:ext cx="0" cy="516890"/>
              </a:xfrm>
              <a:custGeom>
                <a:avLst/>
                <a:gdLst/>
                <a:ahLst/>
                <a:cxnLst/>
                <a:rect l="l" t="t" r="r" b="b"/>
                <a:pathLst>
                  <a:path h="516890">
                    <a:moveTo>
                      <a:pt x="0" y="0"/>
                    </a:moveTo>
                    <a:lnTo>
                      <a:pt x="0" y="516483"/>
                    </a:lnTo>
                  </a:path>
                </a:pathLst>
              </a:custGeom>
              <a:ln w="3175">
                <a:solidFill>
                  <a:srgbClr val="F7E4E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08" name="object 501">
                <a:extLst>
                  <a:ext uri="{FF2B5EF4-FFF2-40B4-BE49-F238E27FC236}">
                    <a16:creationId xmlns:a16="http://schemas.microsoft.com/office/drawing/2014/main" id="{482A7614-4869-4BE7-913A-662370F8A413}"/>
                  </a:ext>
                </a:extLst>
              </p:cNvPr>
              <p:cNvSpPr/>
              <p:nvPr/>
            </p:nvSpPr>
            <p:spPr>
              <a:xfrm>
                <a:off x="974077" y="120700"/>
                <a:ext cx="0" cy="516890"/>
              </a:xfrm>
              <a:custGeom>
                <a:avLst/>
                <a:gdLst/>
                <a:ahLst/>
                <a:cxnLst/>
                <a:rect l="l" t="t" r="r" b="b"/>
                <a:pathLst>
                  <a:path h="516890">
                    <a:moveTo>
                      <a:pt x="0" y="0"/>
                    </a:moveTo>
                    <a:lnTo>
                      <a:pt x="0" y="516483"/>
                    </a:lnTo>
                  </a:path>
                </a:pathLst>
              </a:custGeom>
              <a:ln w="3175">
                <a:solidFill>
                  <a:srgbClr val="F7E2E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09" name="object 502">
                <a:extLst>
                  <a:ext uri="{FF2B5EF4-FFF2-40B4-BE49-F238E27FC236}">
                    <a16:creationId xmlns:a16="http://schemas.microsoft.com/office/drawing/2014/main" id="{608C0A1D-39DF-4BBF-B646-A0C8EDEE568A}"/>
                  </a:ext>
                </a:extLst>
              </p:cNvPr>
              <p:cNvSpPr/>
              <p:nvPr/>
            </p:nvSpPr>
            <p:spPr>
              <a:xfrm>
                <a:off x="975271" y="120700"/>
                <a:ext cx="0" cy="516890"/>
              </a:xfrm>
              <a:custGeom>
                <a:avLst/>
                <a:gdLst/>
                <a:ahLst/>
                <a:cxnLst/>
                <a:rect l="l" t="t" r="r" b="b"/>
                <a:pathLst>
                  <a:path h="516890">
                    <a:moveTo>
                      <a:pt x="0" y="0"/>
                    </a:moveTo>
                    <a:lnTo>
                      <a:pt x="0" y="516483"/>
                    </a:lnTo>
                  </a:path>
                </a:pathLst>
              </a:custGeom>
              <a:ln w="3175">
                <a:solidFill>
                  <a:srgbClr val="F7E2E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10" name="object 503">
                <a:extLst>
                  <a:ext uri="{FF2B5EF4-FFF2-40B4-BE49-F238E27FC236}">
                    <a16:creationId xmlns:a16="http://schemas.microsoft.com/office/drawing/2014/main" id="{5EA79944-F812-4FC4-ABE2-2E35F3B430A2}"/>
                  </a:ext>
                </a:extLst>
              </p:cNvPr>
              <p:cNvSpPr/>
              <p:nvPr/>
            </p:nvSpPr>
            <p:spPr>
              <a:xfrm>
                <a:off x="976464" y="120700"/>
                <a:ext cx="0" cy="516890"/>
              </a:xfrm>
              <a:custGeom>
                <a:avLst/>
                <a:gdLst/>
                <a:ahLst/>
                <a:cxnLst/>
                <a:rect l="l" t="t" r="r" b="b"/>
                <a:pathLst>
                  <a:path h="516890">
                    <a:moveTo>
                      <a:pt x="0" y="0"/>
                    </a:moveTo>
                    <a:lnTo>
                      <a:pt x="0" y="516483"/>
                    </a:lnTo>
                  </a:path>
                </a:pathLst>
              </a:custGeom>
              <a:ln w="3175">
                <a:solidFill>
                  <a:srgbClr val="F7E2E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11" name="object 504">
                <a:extLst>
                  <a:ext uri="{FF2B5EF4-FFF2-40B4-BE49-F238E27FC236}">
                    <a16:creationId xmlns:a16="http://schemas.microsoft.com/office/drawing/2014/main" id="{7050862D-B786-46C9-91B9-EC6B9536CC7A}"/>
                  </a:ext>
                </a:extLst>
              </p:cNvPr>
              <p:cNvSpPr/>
              <p:nvPr/>
            </p:nvSpPr>
            <p:spPr>
              <a:xfrm>
                <a:off x="977658" y="120700"/>
                <a:ext cx="0" cy="516890"/>
              </a:xfrm>
              <a:custGeom>
                <a:avLst/>
                <a:gdLst/>
                <a:ahLst/>
                <a:cxnLst/>
                <a:rect l="l" t="t" r="r" b="b"/>
                <a:pathLst>
                  <a:path h="516890">
                    <a:moveTo>
                      <a:pt x="0" y="0"/>
                    </a:moveTo>
                    <a:lnTo>
                      <a:pt x="0" y="516483"/>
                    </a:lnTo>
                  </a:path>
                </a:pathLst>
              </a:custGeom>
              <a:ln w="3175">
                <a:solidFill>
                  <a:srgbClr val="F7E2E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12" name="object 505">
                <a:extLst>
                  <a:ext uri="{FF2B5EF4-FFF2-40B4-BE49-F238E27FC236}">
                    <a16:creationId xmlns:a16="http://schemas.microsoft.com/office/drawing/2014/main" id="{90FC9A73-ADAE-4CD1-B3AE-2489704903E3}"/>
                  </a:ext>
                </a:extLst>
              </p:cNvPr>
              <p:cNvSpPr/>
              <p:nvPr/>
            </p:nvSpPr>
            <p:spPr>
              <a:xfrm>
                <a:off x="978839" y="120700"/>
                <a:ext cx="0" cy="516890"/>
              </a:xfrm>
              <a:custGeom>
                <a:avLst/>
                <a:gdLst/>
                <a:ahLst/>
                <a:cxnLst/>
                <a:rect l="l" t="t" r="r" b="b"/>
                <a:pathLst>
                  <a:path h="516890">
                    <a:moveTo>
                      <a:pt x="0" y="0"/>
                    </a:moveTo>
                    <a:lnTo>
                      <a:pt x="0" y="516483"/>
                    </a:lnTo>
                  </a:path>
                </a:pathLst>
              </a:custGeom>
              <a:ln w="3175">
                <a:solidFill>
                  <a:srgbClr val="F7E1E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13" name="object 506">
                <a:extLst>
                  <a:ext uri="{FF2B5EF4-FFF2-40B4-BE49-F238E27FC236}">
                    <a16:creationId xmlns:a16="http://schemas.microsoft.com/office/drawing/2014/main" id="{EE2409FA-03EC-4C7E-810B-F586FA27CD7A}"/>
                  </a:ext>
                </a:extLst>
              </p:cNvPr>
              <p:cNvSpPr/>
              <p:nvPr/>
            </p:nvSpPr>
            <p:spPr>
              <a:xfrm>
                <a:off x="980033" y="120700"/>
                <a:ext cx="0" cy="516890"/>
              </a:xfrm>
              <a:custGeom>
                <a:avLst/>
                <a:gdLst/>
                <a:ahLst/>
                <a:cxnLst/>
                <a:rect l="l" t="t" r="r" b="b"/>
                <a:pathLst>
                  <a:path h="516890">
                    <a:moveTo>
                      <a:pt x="0" y="0"/>
                    </a:moveTo>
                    <a:lnTo>
                      <a:pt x="0" y="516483"/>
                    </a:lnTo>
                  </a:path>
                </a:pathLst>
              </a:custGeom>
              <a:ln w="3175">
                <a:solidFill>
                  <a:srgbClr val="F7E1E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14" name="object 507">
                <a:extLst>
                  <a:ext uri="{FF2B5EF4-FFF2-40B4-BE49-F238E27FC236}">
                    <a16:creationId xmlns:a16="http://schemas.microsoft.com/office/drawing/2014/main" id="{657FD38E-656C-478A-A3A8-DDBF8B209AFF}"/>
                  </a:ext>
                </a:extLst>
              </p:cNvPr>
              <p:cNvSpPr/>
              <p:nvPr/>
            </p:nvSpPr>
            <p:spPr>
              <a:xfrm>
                <a:off x="981227" y="120700"/>
                <a:ext cx="0" cy="516890"/>
              </a:xfrm>
              <a:custGeom>
                <a:avLst/>
                <a:gdLst/>
                <a:ahLst/>
                <a:cxnLst/>
                <a:rect l="l" t="t" r="r" b="b"/>
                <a:pathLst>
                  <a:path h="516890">
                    <a:moveTo>
                      <a:pt x="0" y="0"/>
                    </a:moveTo>
                    <a:lnTo>
                      <a:pt x="0" y="516483"/>
                    </a:lnTo>
                  </a:path>
                </a:pathLst>
              </a:custGeom>
              <a:ln w="3175">
                <a:solidFill>
                  <a:srgbClr val="F7E1E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15" name="object 508">
                <a:extLst>
                  <a:ext uri="{FF2B5EF4-FFF2-40B4-BE49-F238E27FC236}">
                    <a16:creationId xmlns:a16="http://schemas.microsoft.com/office/drawing/2014/main" id="{594598CF-9400-4478-9477-768431F79BBD}"/>
                  </a:ext>
                </a:extLst>
              </p:cNvPr>
              <p:cNvSpPr/>
              <p:nvPr/>
            </p:nvSpPr>
            <p:spPr>
              <a:xfrm>
                <a:off x="982421" y="120700"/>
                <a:ext cx="0" cy="516890"/>
              </a:xfrm>
              <a:custGeom>
                <a:avLst/>
                <a:gdLst/>
                <a:ahLst/>
                <a:cxnLst/>
                <a:rect l="l" t="t" r="r" b="b"/>
                <a:pathLst>
                  <a:path h="516890">
                    <a:moveTo>
                      <a:pt x="0" y="0"/>
                    </a:moveTo>
                    <a:lnTo>
                      <a:pt x="0" y="516483"/>
                    </a:lnTo>
                  </a:path>
                </a:pathLst>
              </a:custGeom>
              <a:ln w="3175">
                <a:solidFill>
                  <a:srgbClr val="F7DFD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16" name="object 509">
                <a:extLst>
                  <a:ext uri="{FF2B5EF4-FFF2-40B4-BE49-F238E27FC236}">
                    <a16:creationId xmlns:a16="http://schemas.microsoft.com/office/drawing/2014/main" id="{7087C8F4-F6FE-4C0C-A1EC-33FD7669A10E}"/>
                  </a:ext>
                </a:extLst>
              </p:cNvPr>
              <p:cNvSpPr/>
              <p:nvPr/>
            </p:nvSpPr>
            <p:spPr>
              <a:xfrm>
                <a:off x="983551" y="120700"/>
                <a:ext cx="0" cy="516890"/>
              </a:xfrm>
              <a:custGeom>
                <a:avLst/>
                <a:gdLst/>
                <a:ahLst/>
                <a:cxnLst/>
                <a:rect l="l" t="t" r="r" b="b"/>
                <a:pathLst>
                  <a:path h="516890">
                    <a:moveTo>
                      <a:pt x="0" y="0"/>
                    </a:moveTo>
                    <a:lnTo>
                      <a:pt x="0" y="516483"/>
                    </a:lnTo>
                  </a:path>
                </a:pathLst>
              </a:custGeom>
              <a:ln w="3175">
                <a:solidFill>
                  <a:srgbClr val="F6DFD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17" name="object 510">
                <a:extLst>
                  <a:ext uri="{FF2B5EF4-FFF2-40B4-BE49-F238E27FC236}">
                    <a16:creationId xmlns:a16="http://schemas.microsoft.com/office/drawing/2014/main" id="{6A5DE9C3-67AE-4754-8BB5-96A307A7911F}"/>
                  </a:ext>
                </a:extLst>
              </p:cNvPr>
              <p:cNvSpPr/>
              <p:nvPr/>
            </p:nvSpPr>
            <p:spPr>
              <a:xfrm>
                <a:off x="984745" y="120700"/>
                <a:ext cx="0" cy="516890"/>
              </a:xfrm>
              <a:custGeom>
                <a:avLst/>
                <a:gdLst/>
                <a:ahLst/>
                <a:cxnLst/>
                <a:rect l="l" t="t" r="r" b="b"/>
                <a:pathLst>
                  <a:path h="516890">
                    <a:moveTo>
                      <a:pt x="0" y="0"/>
                    </a:moveTo>
                    <a:lnTo>
                      <a:pt x="0" y="516483"/>
                    </a:lnTo>
                  </a:path>
                </a:pathLst>
              </a:custGeom>
              <a:ln w="3175">
                <a:solidFill>
                  <a:srgbClr val="F6DFD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18" name="object 511">
                <a:extLst>
                  <a:ext uri="{FF2B5EF4-FFF2-40B4-BE49-F238E27FC236}">
                    <a16:creationId xmlns:a16="http://schemas.microsoft.com/office/drawing/2014/main" id="{4B7D71FA-6335-45D5-B61F-81A52F88D159}"/>
                  </a:ext>
                </a:extLst>
              </p:cNvPr>
              <p:cNvSpPr/>
              <p:nvPr/>
            </p:nvSpPr>
            <p:spPr>
              <a:xfrm>
                <a:off x="985939" y="120700"/>
                <a:ext cx="0" cy="516890"/>
              </a:xfrm>
              <a:custGeom>
                <a:avLst/>
                <a:gdLst/>
                <a:ahLst/>
                <a:cxnLst/>
                <a:rect l="l" t="t" r="r" b="b"/>
                <a:pathLst>
                  <a:path h="516890">
                    <a:moveTo>
                      <a:pt x="0" y="0"/>
                    </a:moveTo>
                    <a:lnTo>
                      <a:pt x="0" y="516483"/>
                    </a:lnTo>
                  </a:path>
                </a:pathLst>
              </a:custGeom>
              <a:ln w="3175">
                <a:solidFill>
                  <a:srgbClr val="F6DFD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19" name="object 512">
                <a:extLst>
                  <a:ext uri="{FF2B5EF4-FFF2-40B4-BE49-F238E27FC236}">
                    <a16:creationId xmlns:a16="http://schemas.microsoft.com/office/drawing/2014/main" id="{F4C05E49-51AE-4189-BBB5-165870027062}"/>
                  </a:ext>
                </a:extLst>
              </p:cNvPr>
              <p:cNvSpPr/>
              <p:nvPr/>
            </p:nvSpPr>
            <p:spPr>
              <a:xfrm>
                <a:off x="987132" y="120700"/>
                <a:ext cx="0" cy="516890"/>
              </a:xfrm>
              <a:custGeom>
                <a:avLst/>
                <a:gdLst/>
                <a:ahLst/>
                <a:cxnLst/>
                <a:rect l="l" t="t" r="r" b="b"/>
                <a:pathLst>
                  <a:path h="516890">
                    <a:moveTo>
                      <a:pt x="0" y="0"/>
                    </a:moveTo>
                    <a:lnTo>
                      <a:pt x="0" y="516483"/>
                    </a:lnTo>
                  </a:path>
                </a:pathLst>
              </a:custGeom>
              <a:ln w="3175">
                <a:solidFill>
                  <a:srgbClr val="F6DDD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20" name="object 513">
                <a:extLst>
                  <a:ext uri="{FF2B5EF4-FFF2-40B4-BE49-F238E27FC236}">
                    <a16:creationId xmlns:a16="http://schemas.microsoft.com/office/drawing/2014/main" id="{B27959BC-D6CA-4859-BA0F-E444D9EB729B}"/>
                  </a:ext>
                </a:extLst>
              </p:cNvPr>
              <p:cNvSpPr/>
              <p:nvPr/>
            </p:nvSpPr>
            <p:spPr>
              <a:xfrm>
                <a:off x="988313" y="120700"/>
                <a:ext cx="0" cy="516890"/>
              </a:xfrm>
              <a:custGeom>
                <a:avLst/>
                <a:gdLst/>
                <a:ahLst/>
                <a:cxnLst/>
                <a:rect l="l" t="t" r="r" b="b"/>
                <a:pathLst>
                  <a:path h="516890">
                    <a:moveTo>
                      <a:pt x="0" y="0"/>
                    </a:moveTo>
                    <a:lnTo>
                      <a:pt x="0" y="516483"/>
                    </a:lnTo>
                  </a:path>
                </a:pathLst>
              </a:custGeom>
              <a:ln w="3175">
                <a:solidFill>
                  <a:srgbClr val="F6DDD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21" name="object 514">
                <a:extLst>
                  <a:ext uri="{FF2B5EF4-FFF2-40B4-BE49-F238E27FC236}">
                    <a16:creationId xmlns:a16="http://schemas.microsoft.com/office/drawing/2014/main" id="{15C01513-41EB-48D8-91B2-A047129053CB}"/>
                  </a:ext>
                </a:extLst>
              </p:cNvPr>
              <p:cNvSpPr/>
              <p:nvPr/>
            </p:nvSpPr>
            <p:spPr>
              <a:xfrm>
                <a:off x="989507" y="120700"/>
                <a:ext cx="0" cy="516890"/>
              </a:xfrm>
              <a:custGeom>
                <a:avLst/>
                <a:gdLst/>
                <a:ahLst/>
                <a:cxnLst/>
                <a:rect l="l" t="t" r="r" b="b"/>
                <a:pathLst>
                  <a:path h="516890">
                    <a:moveTo>
                      <a:pt x="0" y="0"/>
                    </a:moveTo>
                    <a:lnTo>
                      <a:pt x="0" y="516483"/>
                    </a:lnTo>
                  </a:path>
                </a:pathLst>
              </a:custGeom>
              <a:ln w="3175">
                <a:solidFill>
                  <a:srgbClr val="F6DDD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22" name="object 515">
                <a:extLst>
                  <a:ext uri="{FF2B5EF4-FFF2-40B4-BE49-F238E27FC236}">
                    <a16:creationId xmlns:a16="http://schemas.microsoft.com/office/drawing/2014/main" id="{B41A6B6A-4C7B-49B2-B0E0-63F1F4366FF4}"/>
                  </a:ext>
                </a:extLst>
              </p:cNvPr>
              <p:cNvSpPr/>
              <p:nvPr/>
            </p:nvSpPr>
            <p:spPr>
              <a:xfrm>
                <a:off x="990701" y="120700"/>
                <a:ext cx="0" cy="516890"/>
              </a:xfrm>
              <a:custGeom>
                <a:avLst/>
                <a:gdLst/>
                <a:ahLst/>
                <a:cxnLst/>
                <a:rect l="l" t="t" r="r" b="b"/>
                <a:pathLst>
                  <a:path h="516890">
                    <a:moveTo>
                      <a:pt x="0" y="0"/>
                    </a:moveTo>
                    <a:lnTo>
                      <a:pt x="0" y="516483"/>
                    </a:lnTo>
                  </a:path>
                </a:pathLst>
              </a:custGeom>
              <a:ln w="3175">
                <a:solidFill>
                  <a:srgbClr val="F6DDD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23" name="object 516">
                <a:extLst>
                  <a:ext uri="{FF2B5EF4-FFF2-40B4-BE49-F238E27FC236}">
                    <a16:creationId xmlns:a16="http://schemas.microsoft.com/office/drawing/2014/main" id="{C208DA97-A4BA-44BE-9C75-A3F7F42D0A2A}"/>
                  </a:ext>
                </a:extLst>
              </p:cNvPr>
              <p:cNvSpPr/>
              <p:nvPr/>
            </p:nvSpPr>
            <p:spPr>
              <a:xfrm>
                <a:off x="991895" y="120700"/>
                <a:ext cx="0" cy="516890"/>
              </a:xfrm>
              <a:custGeom>
                <a:avLst/>
                <a:gdLst/>
                <a:ahLst/>
                <a:cxnLst/>
                <a:rect l="l" t="t" r="r" b="b"/>
                <a:pathLst>
                  <a:path h="516890">
                    <a:moveTo>
                      <a:pt x="0" y="0"/>
                    </a:moveTo>
                    <a:lnTo>
                      <a:pt x="0" y="516483"/>
                    </a:lnTo>
                  </a:path>
                </a:pathLst>
              </a:custGeom>
              <a:ln w="3175">
                <a:solidFill>
                  <a:srgbClr val="F6DDD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24" name="object 517">
                <a:extLst>
                  <a:ext uri="{FF2B5EF4-FFF2-40B4-BE49-F238E27FC236}">
                    <a16:creationId xmlns:a16="http://schemas.microsoft.com/office/drawing/2014/main" id="{293F9BFB-2D2D-4981-9B26-B041A891DF88}"/>
                  </a:ext>
                </a:extLst>
              </p:cNvPr>
              <p:cNvSpPr/>
              <p:nvPr/>
            </p:nvSpPr>
            <p:spPr>
              <a:xfrm>
                <a:off x="993076" y="120700"/>
                <a:ext cx="0" cy="516890"/>
              </a:xfrm>
              <a:custGeom>
                <a:avLst/>
                <a:gdLst/>
                <a:ahLst/>
                <a:cxnLst/>
                <a:rect l="l" t="t" r="r" b="b"/>
                <a:pathLst>
                  <a:path h="516890">
                    <a:moveTo>
                      <a:pt x="0" y="0"/>
                    </a:moveTo>
                    <a:lnTo>
                      <a:pt x="0" y="516483"/>
                    </a:lnTo>
                  </a:path>
                </a:pathLst>
              </a:custGeom>
              <a:ln w="3175">
                <a:solidFill>
                  <a:srgbClr val="F6DBD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25" name="object 518">
                <a:extLst>
                  <a:ext uri="{FF2B5EF4-FFF2-40B4-BE49-F238E27FC236}">
                    <a16:creationId xmlns:a16="http://schemas.microsoft.com/office/drawing/2014/main" id="{FCB604C4-5671-4BAA-9907-15B01425B65E}"/>
                  </a:ext>
                </a:extLst>
              </p:cNvPr>
              <p:cNvSpPr/>
              <p:nvPr/>
            </p:nvSpPr>
            <p:spPr>
              <a:xfrm>
                <a:off x="994219" y="120700"/>
                <a:ext cx="0" cy="516890"/>
              </a:xfrm>
              <a:custGeom>
                <a:avLst/>
                <a:gdLst/>
                <a:ahLst/>
                <a:cxnLst/>
                <a:rect l="l" t="t" r="r" b="b"/>
                <a:pathLst>
                  <a:path h="516890">
                    <a:moveTo>
                      <a:pt x="0" y="0"/>
                    </a:moveTo>
                    <a:lnTo>
                      <a:pt x="0" y="516483"/>
                    </a:lnTo>
                  </a:path>
                </a:pathLst>
              </a:custGeom>
              <a:ln w="3175">
                <a:solidFill>
                  <a:srgbClr val="F6DBD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26" name="object 519">
                <a:extLst>
                  <a:ext uri="{FF2B5EF4-FFF2-40B4-BE49-F238E27FC236}">
                    <a16:creationId xmlns:a16="http://schemas.microsoft.com/office/drawing/2014/main" id="{B52BE063-AA54-476B-949E-FBDB602AB1F7}"/>
                  </a:ext>
                </a:extLst>
              </p:cNvPr>
              <p:cNvSpPr/>
              <p:nvPr/>
            </p:nvSpPr>
            <p:spPr>
              <a:xfrm>
                <a:off x="995413" y="120700"/>
                <a:ext cx="0" cy="516890"/>
              </a:xfrm>
              <a:custGeom>
                <a:avLst/>
                <a:gdLst/>
                <a:ahLst/>
                <a:cxnLst/>
                <a:rect l="l" t="t" r="r" b="b"/>
                <a:pathLst>
                  <a:path h="516890">
                    <a:moveTo>
                      <a:pt x="0" y="0"/>
                    </a:moveTo>
                    <a:lnTo>
                      <a:pt x="0" y="516483"/>
                    </a:lnTo>
                  </a:path>
                </a:pathLst>
              </a:custGeom>
              <a:ln w="3175">
                <a:solidFill>
                  <a:srgbClr val="F6DBD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27" name="object 520">
                <a:extLst>
                  <a:ext uri="{FF2B5EF4-FFF2-40B4-BE49-F238E27FC236}">
                    <a16:creationId xmlns:a16="http://schemas.microsoft.com/office/drawing/2014/main" id="{46E4E905-36B6-43FB-912C-CD5DA76F9EE5}"/>
                  </a:ext>
                </a:extLst>
              </p:cNvPr>
              <p:cNvSpPr/>
              <p:nvPr/>
            </p:nvSpPr>
            <p:spPr>
              <a:xfrm>
                <a:off x="996607" y="120700"/>
                <a:ext cx="0" cy="516890"/>
              </a:xfrm>
              <a:custGeom>
                <a:avLst/>
                <a:gdLst/>
                <a:ahLst/>
                <a:cxnLst/>
                <a:rect l="l" t="t" r="r" b="b"/>
                <a:pathLst>
                  <a:path h="516890">
                    <a:moveTo>
                      <a:pt x="0" y="0"/>
                    </a:moveTo>
                    <a:lnTo>
                      <a:pt x="0" y="516483"/>
                    </a:lnTo>
                  </a:path>
                </a:pathLst>
              </a:custGeom>
              <a:ln w="3175">
                <a:solidFill>
                  <a:srgbClr val="F6DBD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28" name="object 521">
                <a:extLst>
                  <a:ext uri="{FF2B5EF4-FFF2-40B4-BE49-F238E27FC236}">
                    <a16:creationId xmlns:a16="http://schemas.microsoft.com/office/drawing/2014/main" id="{6F1E4EA4-BAB7-444B-ACB2-E1D319C1AE81}"/>
                  </a:ext>
                </a:extLst>
              </p:cNvPr>
              <p:cNvSpPr/>
              <p:nvPr/>
            </p:nvSpPr>
            <p:spPr>
              <a:xfrm>
                <a:off x="997800" y="120700"/>
                <a:ext cx="0" cy="516890"/>
              </a:xfrm>
              <a:custGeom>
                <a:avLst/>
                <a:gdLst/>
                <a:ahLst/>
                <a:cxnLst/>
                <a:rect l="l" t="t" r="r" b="b"/>
                <a:pathLst>
                  <a:path h="516890">
                    <a:moveTo>
                      <a:pt x="0" y="0"/>
                    </a:moveTo>
                    <a:lnTo>
                      <a:pt x="0" y="516483"/>
                    </a:lnTo>
                  </a:path>
                </a:pathLst>
              </a:custGeom>
              <a:ln w="3175">
                <a:solidFill>
                  <a:srgbClr val="F6DBD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29" name="object 522">
                <a:extLst>
                  <a:ext uri="{FF2B5EF4-FFF2-40B4-BE49-F238E27FC236}">
                    <a16:creationId xmlns:a16="http://schemas.microsoft.com/office/drawing/2014/main" id="{50CB3382-7BD9-4F20-BCA7-BAD96DAA80B2}"/>
                  </a:ext>
                </a:extLst>
              </p:cNvPr>
              <p:cNvSpPr/>
              <p:nvPr/>
            </p:nvSpPr>
            <p:spPr>
              <a:xfrm>
                <a:off x="998982" y="120700"/>
                <a:ext cx="0" cy="516890"/>
              </a:xfrm>
              <a:custGeom>
                <a:avLst/>
                <a:gdLst/>
                <a:ahLst/>
                <a:cxnLst/>
                <a:rect l="l" t="t" r="r" b="b"/>
                <a:pathLst>
                  <a:path h="516890">
                    <a:moveTo>
                      <a:pt x="0" y="0"/>
                    </a:moveTo>
                    <a:lnTo>
                      <a:pt x="0" y="516483"/>
                    </a:lnTo>
                  </a:path>
                </a:pathLst>
              </a:custGeom>
              <a:ln w="3175">
                <a:solidFill>
                  <a:srgbClr val="F6DAD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30" name="object 523">
                <a:extLst>
                  <a:ext uri="{FF2B5EF4-FFF2-40B4-BE49-F238E27FC236}">
                    <a16:creationId xmlns:a16="http://schemas.microsoft.com/office/drawing/2014/main" id="{107B52B8-B02A-4D6E-8FC2-05B593F07B6D}"/>
                  </a:ext>
                </a:extLst>
              </p:cNvPr>
              <p:cNvSpPr/>
              <p:nvPr/>
            </p:nvSpPr>
            <p:spPr>
              <a:xfrm>
                <a:off x="1000175" y="120700"/>
                <a:ext cx="0" cy="516890"/>
              </a:xfrm>
              <a:custGeom>
                <a:avLst/>
                <a:gdLst/>
                <a:ahLst/>
                <a:cxnLst/>
                <a:rect l="l" t="t" r="r" b="b"/>
                <a:pathLst>
                  <a:path h="516890">
                    <a:moveTo>
                      <a:pt x="0" y="0"/>
                    </a:moveTo>
                    <a:lnTo>
                      <a:pt x="0" y="516483"/>
                    </a:lnTo>
                  </a:path>
                </a:pathLst>
              </a:custGeom>
              <a:ln w="3175">
                <a:solidFill>
                  <a:srgbClr val="F6DAD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31" name="object 563">
                <a:extLst>
                  <a:ext uri="{FF2B5EF4-FFF2-40B4-BE49-F238E27FC236}">
                    <a16:creationId xmlns:a16="http://schemas.microsoft.com/office/drawing/2014/main" id="{35381671-3A6A-4091-877E-F9E6D2507805}"/>
                  </a:ext>
                </a:extLst>
              </p:cNvPr>
              <p:cNvSpPr/>
              <p:nvPr/>
            </p:nvSpPr>
            <p:spPr>
              <a:xfrm>
                <a:off x="1047597" y="120700"/>
                <a:ext cx="0" cy="516890"/>
              </a:xfrm>
              <a:custGeom>
                <a:avLst/>
                <a:gdLst/>
                <a:ahLst/>
                <a:cxnLst/>
                <a:rect l="l" t="t" r="r" b="b"/>
                <a:pathLst>
                  <a:path h="516890">
                    <a:moveTo>
                      <a:pt x="0" y="0"/>
                    </a:moveTo>
                    <a:lnTo>
                      <a:pt x="0" y="516483"/>
                    </a:lnTo>
                  </a:path>
                </a:pathLst>
              </a:custGeom>
              <a:ln w="3175">
                <a:solidFill>
                  <a:srgbClr val="F2C8C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grpSp>
            <p:nvGrpSpPr>
              <p:cNvPr id="532" name="Groep 531">
                <a:extLst>
                  <a:ext uri="{FF2B5EF4-FFF2-40B4-BE49-F238E27FC236}">
                    <a16:creationId xmlns:a16="http://schemas.microsoft.com/office/drawing/2014/main" id="{03EB4555-FCA1-4FDD-91E6-1640E8E43A6B}"/>
                  </a:ext>
                </a:extLst>
              </p:cNvPr>
              <p:cNvGrpSpPr/>
              <p:nvPr/>
            </p:nvGrpSpPr>
            <p:grpSpPr>
              <a:xfrm>
                <a:off x="1199261" y="45935"/>
                <a:ext cx="5157232" cy="2196133"/>
                <a:chOff x="1199261" y="45935"/>
                <a:chExt cx="5157232" cy="2196133"/>
              </a:xfrm>
            </p:grpSpPr>
            <p:sp>
              <p:nvSpPr>
                <p:cNvPr id="533" name="object 691">
                  <a:extLst>
                    <a:ext uri="{FF2B5EF4-FFF2-40B4-BE49-F238E27FC236}">
                      <a16:creationId xmlns:a16="http://schemas.microsoft.com/office/drawing/2014/main" id="{E878C69D-D2AA-470B-8CD2-5AEA67C4916E}"/>
                    </a:ext>
                  </a:extLst>
                </p:cNvPr>
                <p:cNvSpPr/>
                <p:nvPr/>
              </p:nvSpPr>
              <p:spPr>
                <a:xfrm>
                  <a:off x="1199261" y="120700"/>
                  <a:ext cx="0" cy="516890"/>
                </a:xfrm>
                <a:custGeom>
                  <a:avLst/>
                  <a:gdLst/>
                  <a:ahLst/>
                  <a:cxnLst/>
                  <a:rect l="l" t="t" r="r" b="b"/>
                  <a:pathLst>
                    <a:path h="516890">
                      <a:moveTo>
                        <a:pt x="0" y="0"/>
                      </a:moveTo>
                      <a:lnTo>
                        <a:pt x="0" y="516483"/>
                      </a:lnTo>
                    </a:path>
                  </a:pathLst>
                </a:custGeom>
                <a:ln w="3175">
                  <a:solidFill>
                    <a:srgbClr val="E6939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34" name="object 692">
                  <a:extLst>
                    <a:ext uri="{FF2B5EF4-FFF2-40B4-BE49-F238E27FC236}">
                      <a16:creationId xmlns:a16="http://schemas.microsoft.com/office/drawing/2014/main" id="{18FCBD5A-E388-4A2D-8498-68FA402310BE}"/>
                    </a:ext>
                  </a:extLst>
                </p:cNvPr>
                <p:cNvSpPr/>
                <p:nvPr/>
              </p:nvSpPr>
              <p:spPr>
                <a:xfrm>
                  <a:off x="1200454" y="120700"/>
                  <a:ext cx="0" cy="516890"/>
                </a:xfrm>
                <a:custGeom>
                  <a:avLst/>
                  <a:gdLst/>
                  <a:ahLst/>
                  <a:cxnLst/>
                  <a:rect l="l" t="t" r="r" b="b"/>
                  <a:pathLst>
                    <a:path h="516890">
                      <a:moveTo>
                        <a:pt x="0" y="0"/>
                      </a:moveTo>
                      <a:lnTo>
                        <a:pt x="0" y="516483"/>
                      </a:lnTo>
                    </a:path>
                  </a:pathLst>
                </a:custGeom>
                <a:ln w="3175">
                  <a:solidFill>
                    <a:srgbClr val="E6919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35" name="object 693">
                  <a:extLst>
                    <a:ext uri="{FF2B5EF4-FFF2-40B4-BE49-F238E27FC236}">
                      <a16:creationId xmlns:a16="http://schemas.microsoft.com/office/drawing/2014/main" id="{0EA63AB6-7C33-4F0E-A121-4C533EDCA875}"/>
                    </a:ext>
                  </a:extLst>
                </p:cNvPr>
                <p:cNvSpPr/>
                <p:nvPr/>
              </p:nvSpPr>
              <p:spPr>
                <a:xfrm>
                  <a:off x="1201635" y="120700"/>
                  <a:ext cx="0" cy="516890"/>
                </a:xfrm>
                <a:custGeom>
                  <a:avLst/>
                  <a:gdLst/>
                  <a:ahLst/>
                  <a:cxnLst/>
                  <a:rect l="l" t="t" r="r" b="b"/>
                  <a:pathLst>
                    <a:path h="516890">
                      <a:moveTo>
                        <a:pt x="0" y="0"/>
                      </a:moveTo>
                      <a:lnTo>
                        <a:pt x="0" y="516483"/>
                      </a:lnTo>
                    </a:path>
                  </a:pathLst>
                </a:custGeom>
                <a:ln w="3175">
                  <a:solidFill>
                    <a:srgbClr val="E4919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36" name="object 694">
                  <a:extLst>
                    <a:ext uri="{FF2B5EF4-FFF2-40B4-BE49-F238E27FC236}">
                      <a16:creationId xmlns:a16="http://schemas.microsoft.com/office/drawing/2014/main" id="{8EA4A513-8FF0-4C7B-A47D-9555D96310D9}"/>
                    </a:ext>
                  </a:extLst>
                </p:cNvPr>
                <p:cNvSpPr/>
                <p:nvPr/>
              </p:nvSpPr>
              <p:spPr>
                <a:xfrm>
                  <a:off x="1202829" y="120700"/>
                  <a:ext cx="0" cy="516890"/>
                </a:xfrm>
                <a:custGeom>
                  <a:avLst/>
                  <a:gdLst/>
                  <a:ahLst/>
                  <a:cxnLst/>
                  <a:rect l="l" t="t" r="r" b="b"/>
                  <a:pathLst>
                    <a:path h="516890">
                      <a:moveTo>
                        <a:pt x="0" y="0"/>
                      </a:moveTo>
                      <a:lnTo>
                        <a:pt x="0" y="516483"/>
                      </a:lnTo>
                    </a:path>
                  </a:pathLst>
                </a:custGeom>
                <a:ln w="3175">
                  <a:solidFill>
                    <a:srgbClr val="E4909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37" name="object 695">
                  <a:extLst>
                    <a:ext uri="{FF2B5EF4-FFF2-40B4-BE49-F238E27FC236}">
                      <a16:creationId xmlns:a16="http://schemas.microsoft.com/office/drawing/2014/main" id="{2C784D39-F21F-4919-829A-ED84E062E9AB}"/>
                    </a:ext>
                  </a:extLst>
                </p:cNvPr>
                <p:cNvSpPr/>
                <p:nvPr/>
              </p:nvSpPr>
              <p:spPr>
                <a:xfrm>
                  <a:off x="1204023" y="120700"/>
                  <a:ext cx="0" cy="516890"/>
                </a:xfrm>
                <a:custGeom>
                  <a:avLst/>
                  <a:gdLst/>
                  <a:ahLst/>
                  <a:cxnLst/>
                  <a:rect l="l" t="t" r="r" b="b"/>
                  <a:pathLst>
                    <a:path h="516890">
                      <a:moveTo>
                        <a:pt x="0" y="0"/>
                      </a:moveTo>
                      <a:lnTo>
                        <a:pt x="0" y="516483"/>
                      </a:lnTo>
                    </a:path>
                  </a:pathLst>
                </a:custGeom>
                <a:ln w="3175">
                  <a:solidFill>
                    <a:srgbClr val="E4909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38" name="object 696">
                  <a:extLst>
                    <a:ext uri="{FF2B5EF4-FFF2-40B4-BE49-F238E27FC236}">
                      <a16:creationId xmlns:a16="http://schemas.microsoft.com/office/drawing/2014/main" id="{B9855663-1E87-41F8-BEE1-37338FAA9C5B}"/>
                    </a:ext>
                  </a:extLst>
                </p:cNvPr>
                <p:cNvSpPr/>
                <p:nvPr/>
              </p:nvSpPr>
              <p:spPr>
                <a:xfrm>
                  <a:off x="1205217" y="120700"/>
                  <a:ext cx="0" cy="516890"/>
                </a:xfrm>
                <a:custGeom>
                  <a:avLst/>
                  <a:gdLst/>
                  <a:ahLst/>
                  <a:cxnLst/>
                  <a:rect l="l" t="t" r="r" b="b"/>
                  <a:pathLst>
                    <a:path h="516890">
                      <a:moveTo>
                        <a:pt x="0" y="0"/>
                      </a:moveTo>
                      <a:lnTo>
                        <a:pt x="0" y="516483"/>
                      </a:lnTo>
                    </a:path>
                  </a:pathLst>
                </a:custGeom>
                <a:ln w="3175">
                  <a:solidFill>
                    <a:srgbClr val="E4909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39" name="object 697">
                  <a:extLst>
                    <a:ext uri="{FF2B5EF4-FFF2-40B4-BE49-F238E27FC236}">
                      <a16:creationId xmlns:a16="http://schemas.microsoft.com/office/drawing/2014/main" id="{1FD0EF01-6BC7-47C1-8443-99CA7F8583A1}"/>
                    </a:ext>
                  </a:extLst>
                </p:cNvPr>
                <p:cNvSpPr/>
                <p:nvPr/>
              </p:nvSpPr>
              <p:spPr>
                <a:xfrm>
                  <a:off x="1206398" y="120700"/>
                  <a:ext cx="0" cy="516890"/>
                </a:xfrm>
                <a:custGeom>
                  <a:avLst/>
                  <a:gdLst/>
                  <a:ahLst/>
                  <a:cxnLst/>
                  <a:rect l="l" t="t" r="r" b="b"/>
                  <a:pathLst>
                    <a:path h="516890">
                      <a:moveTo>
                        <a:pt x="0" y="0"/>
                      </a:moveTo>
                      <a:lnTo>
                        <a:pt x="0" y="516483"/>
                      </a:lnTo>
                    </a:path>
                  </a:pathLst>
                </a:custGeom>
                <a:ln w="3175">
                  <a:solidFill>
                    <a:srgbClr val="E4909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40" name="object 698">
                  <a:extLst>
                    <a:ext uri="{FF2B5EF4-FFF2-40B4-BE49-F238E27FC236}">
                      <a16:creationId xmlns:a16="http://schemas.microsoft.com/office/drawing/2014/main" id="{F37ECDB7-F67F-4909-B454-1FD1211F79DC}"/>
                    </a:ext>
                  </a:extLst>
                </p:cNvPr>
                <p:cNvSpPr/>
                <p:nvPr/>
              </p:nvSpPr>
              <p:spPr>
                <a:xfrm>
                  <a:off x="1207592" y="120700"/>
                  <a:ext cx="0" cy="516890"/>
                </a:xfrm>
                <a:custGeom>
                  <a:avLst/>
                  <a:gdLst/>
                  <a:ahLst/>
                  <a:cxnLst/>
                  <a:rect l="l" t="t" r="r" b="b"/>
                  <a:pathLst>
                    <a:path h="516890">
                      <a:moveTo>
                        <a:pt x="0" y="0"/>
                      </a:moveTo>
                      <a:lnTo>
                        <a:pt x="0" y="516483"/>
                      </a:lnTo>
                    </a:path>
                  </a:pathLst>
                </a:custGeom>
                <a:ln w="3175">
                  <a:solidFill>
                    <a:srgbClr val="E4909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41" name="object 699">
                  <a:extLst>
                    <a:ext uri="{FF2B5EF4-FFF2-40B4-BE49-F238E27FC236}">
                      <a16:creationId xmlns:a16="http://schemas.microsoft.com/office/drawing/2014/main" id="{AB39607A-E9C4-4976-96A3-C6F7548FE742}"/>
                    </a:ext>
                  </a:extLst>
                </p:cNvPr>
                <p:cNvSpPr/>
                <p:nvPr/>
              </p:nvSpPr>
              <p:spPr>
                <a:xfrm>
                  <a:off x="1208786" y="120700"/>
                  <a:ext cx="0" cy="516890"/>
                </a:xfrm>
                <a:custGeom>
                  <a:avLst/>
                  <a:gdLst/>
                  <a:ahLst/>
                  <a:cxnLst/>
                  <a:rect l="l" t="t" r="r" b="b"/>
                  <a:pathLst>
                    <a:path h="516890">
                      <a:moveTo>
                        <a:pt x="0" y="0"/>
                      </a:moveTo>
                      <a:lnTo>
                        <a:pt x="0" y="516483"/>
                      </a:lnTo>
                    </a:path>
                  </a:pathLst>
                </a:custGeom>
                <a:ln w="3175">
                  <a:solidFill>
                    <a:srgbClr val="E48E8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42" name="object 700">
                  <a:extLst>
                    <a:ext uri="{FF2B5EF4-FFF2-40B4-BE49-F238E27FC236}">
                      <a16:creationId xmlns:a16="http://schemas.microsoft.com/office/drawing/2014/main" id="{6C854C5A-1DDD-4BC6-8B2C-EEF11501A531}"/>
                    </a:ext>
                  </a:extLst>
                </p:cNvPr>
                <p:cNvSpPr/>
                <p:nvPr/>
              </p:nvSpPr>
              <p:spPr>
                <a:xfrm>
                  <a:off x="1209979" y="120700"/>
                  <a:ext cx="0" cy="516890"/>
                </a:xfrm>
                <a:custGeom>
                  <a:avLst/>
                  <a:gdLst/>
                  <a:ahLst/>
                  <a:cxnLst/>
                  <a:rect l="l" t="t" r="r" b="b"/>
                  <a:pathLst>
                    <a:path h="516890">
                      <a:moveTo>
                        <a:pt x="0" y="0"/>
                      </a:moveTo>
                      <a:lnTo>
                        <a:pt x="0" y="516483"/>
                      </a:lnTo>
                    </a:path>
                  </a:pathLst>
                </a:custGeom>
                <a:ln w="3175">
                  <a:solidFill>
                    <a:srgbClr val="E48E8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43" name="object 701">
                  <a:extLst>
                    <a:ext uri="{FF2B5EF4-FFF2-40B4-BE49-F238E27FC236}">
                      <a16:creationId xmlns:a16="http://schemas.microsoft.com/office/drawing/2014/main" id="{663D4E61-FE24-4A4D-8C0B-66A18E2D6640}"/>
                    </a:ext>
                  </a:extLst>
                </p:cNvPr>
                <p:cNvSpPr/>
                <p:nvPr/>
              </p:nvSpPr>
              <p:spPr>
                <a:xfrm>
                  <a:off x="1211110" y="120700"/>
                  <a:ext cx="0" cy="516890"/>
                </a:xfrm>
                <a:custGeom>
                  <a:avLst/>
                  <a:gdLst/>
                  <a:ahLst/>
                  <a:cxnLst/>
                  <a:rect l="l" t="t" r="r" b="b"/>
                  <a:pathLst>
                    <a:path h="516890">
                      <a:moveTo>
                        <a:pt x="0" y="0"/>
                      </a:moveTo>
                      <a:lnTo>
                        <a:pt x="0" y="516483"/>
                      </a:lnTo>
                    </a:path>
                  </a:pathLst>
                </a:custGeom>
                <a:ln w="3175">
                  <a:solidFill>
                    <a:srgbClr val="E48E8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44" name="object 702">
                  <a:extLst>
                    <a:ext uri="{FF2B5EF4-FFF2-40B4-BE49-F238E27FC236}">
                      <a16:creationId xmlns:a16="http://schemas.microsoft.com/office/drawing/2014/main" id="{74A9D735-7F0A-4526-97F6-DC095619AA39}"/>
                    </a:ext>
                  </a:extLst>
                </p:cNvPr>
                <p:cNvSpPr/>
                <p:nvPr/>
              </p:nvSpPr>
              <p:spPr>
                <a:xfrm>
                  <a:off x="1212303" y="120700"/>
                  <a:ext cx="0" cy="516890"/>
                </a:xfrm>
                <a:custGeom>
                  <a:avLst/>
                  <a:gdLst/>
                  <a:ahLst/>
                  <a:cxnLst/>
                  <a:rect l="l" t="t" r="r" b="b"/>
                  <a:pathLst>
                    <a:path h="516890">
                      <a:moveTo>
                        <a:pt x="0" y="0"/>
                      </a:moveTo>
                      <a:lnTo>
                        <a:pt x="0" y="516483"/>
                      </a:lnTo>
                    </a:path>
                  </a:pathLst>
                </a:custGeom>
                <a:ln w="3175">
                  <a:solidFill>
                    <a:srgbClr val="E48E8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45" name="object 703">
                  <a:extLst>
                    <a:ext uri="{FF2B5EF4-FFF2-40B4-BE49-F238E27FC236}">
                      <a16:creationId xmlns:a16="http://schemas.microsoft.com/office/drawing/2014/main" id="{B1E9BC3B-4F1A-4EC9-B789-4444BF1C6267}"/>
                    </a:ext>
                  </a:extLst>
                </p:cNvPr>
                <p:cNvSpPr/>
                <p:nvPr/>
              </p:nvSpPr>
              <p:spPr>
                <a:xfrm>
                  <a:off x="1213497" y="120700"/>
                  <a:ext cx="0" cy="516890"/>
                </a:xfrm>
                <a:custGeom>
                  <a:avLst/>
                  <a:gdLst/>
                  <a:ahLst/>
                  <a:cxnLst/>
                  <a:rect l="l" t="t" r="r" b="b"/>
                  <a:pathLst>
                    <a:path h="516890">
                      <a:moveTo>
                        <a:pt x="0" y="0"/>
                      </a:moveTo>
                      <a:lnTo>
                        <a:pt x="0" y="516483"/>
                      </a:lnTo>
                    </a:path>
                  </a:pathLst>
                </a:custGeom>
                <a:ln w="3175">
                  <a:solidFill>
                    <a:srgbClr val="E48C8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46" name="object 704">
                  <a:extLst>
                    <a:ext uri="{FF2B5EF4-FFF2-40B4-BE49-F238E27FC236}">
                      <a16:creationId xmlns:a16="http://schemas.microsoft.com/office/drawing/2014/main" id="{7D723EC8-778F-4C04-B2BF-22124A702691}"/>
                    </a:ext>
                  </a:extLst>
                </p:cNvPr>
                <p:cNvSpPr/>
                <p:nvPr/>
              </p:nvSpPr>
              <p:spPr>
                <a:xfrm>
                  <a:off x="1214691" y="120700"/>
                  <a:ext cx="0" cy="516890"/>
                </a:xfrm>
                <a:custGeom>
                  <a:avLst/>
                  <a:gdLst/>
                  <a:ahLst/>
                  <a:cxnLst/>
                  <a:rect l="l" t="t" r="r" b="b"/>
                  <a:pathLst>
                    <a:path h="516890">
                      <a:moveTo>
                        <a:pt x="0" y="0"/>
                      </a:moveTo>
                      <a:lnTo>
                        <a:pt x="0" y="516483"/>
                      </a:lnTo>
                    </a:path>
                  </a:pathLst>
                </a:custGeom>
                <a:ln w="3175">
                  <a:solidFill>
                    <a:srgbClr val="E48C8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47" name="object 705">
                  <a:extLst>
                    <a:ext uri="{FF2B5EF4-FFF2-40B4-BE49-F238E27FC236}">
                      <a16:creationId xmlns:a16="http://schemas.microsoft.com/office/drawing/2014/main" id="{C710F65C-68B0-4832-A79B-AFD8B920C776}"/>
                    </a:ext>
                  </a:extLst>
                </p:cNvPr>
                <p:cNvSpPr/>
                <p:nvPr/>
              </p:nvSpPr>
              <p:spPr>
                <a:xfrm>
                  <a:off x="1215872" y="120700"/>
                  <a:ext cx="0" cy="516890"/>
                </a:xfrm>
                <a:custGeom>
                  <a:avLst/>
                  <a:gdLst/>
                  <a:ahLst/>
                  <a:cxnLst/>
                  <a:rect l="l" t="t" r="r" b="b"/>
                  <a:pathLst>
                    <a:path h="516890">
                      <a:moveTo>
                        <a:pt x="0" y="0"/>
                      </a:moveTo>
                      <a:lnTo>
                        <a:pt x="0" y="516483"/>
                      </a:lnTo>
                    </a:path>
                  </a:pathLst>
                </a:custGeom>
                <a:ln w="3175">
                  <a:solidFill>
                    <a:srgbClr val="E48C8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48" name="object 706">
                  <a:extLst>
                    <a:ext uri="{FF2B5EF4-FFF2-40B4-BE49-F238E27FC236}">
                      <a16:creationId xmlns:a16="http://schemas.microsoft.com/office/drawing/2014/main" id="{43F06882-EE74-498F-B03A-08526FB64788}"/>
                    </a:ext>
                  </a:extLst>
                </p:cNvPr>
                <p:cNvSpPr/>
                <p:nvPr/>
              </p:nvSpPr>
              <p:spPr>
                <a:xfrm>
                  <a:off x="1217066" y="120700"/>
                  <a:ext cx="0" cy="516890"/>
                </a:xfrm>
                <a:custGeom>
                  <a:avLst/>
                  <a:gdLst/>
                  <a:ahLst/>
                  <a:cxnLst/>
                  <a:rect l="l" t="t" r="r" b="b"/>
                  <a:pathLst>
                    <a:path h="516890">
                      <a:moveTo>
                        <a:pt x="0" y="0"/>
                      </a:moveTo>
                      <a:lnTo>
                        <a:pt x="0" y="516483"/>
                      </a:lnTo>
                    </a:path>
                  </a:pathLst>
                </a:custGeom>
                <a:ln w="3175">
                  <a:solidFill>
                    <a:srgbClr val="E48C8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49" name="object 707">
                  <a:extLst>
                    <a:ext uri="{FF2B5EF4-FFF2-40B4-BE49-F238E27FC236}">
                      <a16:creationId xmlns:a16="http://schemas.microsoft.com/office/drawing/2014/main" id="{7353916D-658C-48E7-80A8-BA90DB74F7AD}"/>
                    </a:ext>
                  </a:extLst>
                </p:cNvPr>
                <p:cNvSpPr/>
                <p:nvPr/>
              </p:nvSpPr>
              <p:spPr>
                <a:xfrm>
                  <a:off x="1218260" y="120700"/>
                  <a:ext cx="0" cy="516890"/>
                </a:xfrm>
                <a:custGeom>
                  <a:avLst/>
                  <a:gdLst/>
                  <a:ahLst/>
                  <a:cxnLst/>
                  <a:rect l="l" t="t" r="r" b="b"/>
                  <a:pathLst>
                    <a:path h="516890">
                      <a:moveTo>
                        <a:pt x="0" y="0"/>
                      </a:moveTo>
                      <a:lnTo>
                        <a:pt x="0" y="516483"/>
                      </a:lnTo>
                    </a:path>
                  </a:pathLst>
                </a:custGeom>
                <a:ln w="3175">
                  <a:solidFill>
                    <a:srgbClr val="E48C8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50" name="object 708">
                  <a:extLst>
                    <a:ext uri="{FF2B5EF4-FFF2-40B4-BE49-F238E27FC236}">
                      <a16:creationId xmlns:a16="http://schemas.microsoft.com/office/drawing/2014/main" id="{573E9A1F-328C-4A05-9328-96A02CB3D435}"/>
                    </a:ext>
                  </a:extLst>
                </p:cNvPr>
                <p:cNvSpPr/>
                <p:nvPr/>
              </p:nvSpPr>
              <p:spPr>
                <a:xfrm>
                  <a:off x="1219453" y="120700"/>
                  <a:ext cx="0" cy="516890"/>
                </a:xfrm>
                <a:custGeom>
                  <a:avLst/>
                  <a:gdLst/>
                  <a:ahLst/>
                  <a:cxnLst/>
                  <a:rect l="l" t="t" r="r" b="b"/>
                  <a:pathLst>
                    <a:path h="516890">
                      <a:moveTo>
                        <a:pt x="0" y="0"/>
                      </a:moveTo>
                      <a:lnTo>
                        <a:pt x="0" y="516483"/>
                      </a:lnTo>
                    </a:path>
                  </a:pathLst>
                </a:custGeom>
                <a:ln w="3175">
                  <a:solidFill>
                    <a:srgbClr val="E48A8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51" name="object 709">
                  <a:extLst>
                    <a:ext uri="{FF2B5EF4-FFF2-40B4-BE49-F238E27FC236}">
                      <a16:creationId xmlns:a16="http://schemas.microsoft.com/office/drawing/2014/main" id="{6A6658AE-F48A-441D-9AA7-15565541CA00}"/>
                    </a:ext>
                  </a:extLst>
                </p:cNvPr>
                <p:cNvSpPr/>
                <p:nvPr/>
              </p:nvSpPr>
              <p:spPr>
                <a:xfrm>
                  <a:off x="1220635" y="120700"/>
                  <a:ext cx="0" cy="516890"/>
                </a:xfrm>
                <a:custGeom>
                  <a:avLst/>
                  <a:gdLst/>
                  <a:ahLst/>
                  <a:cxnLst/>
                  <a:rect l="l" t="t" r="r" b="b"/>
                  <a:pathLst>
                    <a:path h="516890">
                      <a:moveTo>
                        <a:pt x="0" y="0"/>
                      </a:moveTo>
                      <a:lnTo>
                        <a:pt x="0" y="516483"/>
                      </a:lnTo>
                    </a:path>
                  </a:pathLst>
                </a:custGeom>
                <a:ln w="3175">
                  <a:solidFill>
                    <a:srgbClr val="E48A8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52" name="object 710">
                  <a:extLst>
                    <a:ext uri="{FF2B5EF4-FFF2-40B4-BE49-F238E27FC236}">
                      <a16:creationId xmlns:a16="http://schemas.microsoft.com/office/drawing/2014/main" id="{1D8D1CF6-8D17-4462-B2DA-02250FB56D3D}"/>
                    </a:ext>
                  </a:extLst>
                </p:cNvPr>
                <p:cNvSpPr/>
                <p:nvPr/>
              </p:nvSpPr>
              <p:spPr>
                <a:xfrm>
                  <a:off x="1221778" y="120700"/>
                  <a:ext cx="0" cy="516890"/>
                </a:xfrm>
                <a:custGeom>
                  <a:avLst/>
                  <a:gdLst/>
                  <a:ahLst/>
                  <a:cxnLst/>
                  <a:rect l="l" t="t" r="r" b="b"/>
                  <a:pathLst>
                    <a:path h="516890">
                      <a:moveTo>
                        <a:pt x="0" y="0"/>
                      </a:moveTo>
                      <a:lnTo>
                        <a:pt x="0" y="516483"/>
                      </a:lnTo>
                    </a:path>
                  </a:pathLst>
                </a:custGeom>
                <a:ln w="3175">
                  <a:solidFill>
                    <a:srgbClr val="E4898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53" name="object 711">
                  <a:extLst>
                    <a:ext uri="{FF2B5EF4-FFF2-40B4-BE49-F238E27FC236}">
                      <a16:creationId xmlns:a16="http://schemas.microsoft.com/office/drawing/2014/main" id="{26B74B68-7C3F-407C-A125-14DEF98ACC66}"/>
                    </a:ext>
                  </a:extLst>
                </p:cNvPr>
                <p:cNvSpPr/>
                <p:nvPr/>
              </p:nvSpPr>
              <p:spPr>
                <a:xfrm>
                  <a:off x="1222971" y="120700"/>
                  <a:ext cx="0" cy="516890"/>
                </a:xfrm>
                <a:custGeom>
                  <a:avLst/>
                  <a:gdLst/>
                  <a:ahLst/>
                  <a:cxnLst/>
                  <a:rect l="l" t="t" r="r" b="b"/>
                  <a:pathLst>
                    <a:path h="516890">
                      <a:moveTo>
                        <a:pt x="0" y="0"/>
                      </a:moveTo>
                      <a:lnTo>
                        <a:pt x="0" y="516483"/>
                      </a:lnTo>
                    </a:path>
                  </a:pathLst>
                </a:custGeom>
                <a:ln w="3175">
                  <a:solidFill>
                    <a:srgbClr val="E4898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54" name="object 712">
                  <a:extLst>
                    <a:ext uri="{FF2B5EF4-FFF2-40B4-BE49-F238E27FC236}">
                      <a16:creationId xmlns:a16="http://schemas.microsoft.com/office/drawing/2014/main" id="{A462B9E1-27C1-4ECE-BF91-7F900D913B97}"/>
                    </a:ext>
                  </a:extLst>
                </p:cNvPr>
                <p:cNvSpPr/>
                <p:nvPr/>
              </p:nvSpPr>
              <p:spPr>
                <a:xfrm>
                  <a:off x="1224165" y="120700"/>
                  <a:ext cx="0" cy="516890"/>
                </a:xfrm>
                <a:custGeom>
                  <a:avLst/>
                  <a:gdLst/>
                  <a:ahLst/>
                  <a:cxnLst/>
                  <a:rect l="l" t="t" r="r" b="b"/>
                  <a:pathLst>
                    <a:path h="516890">
                      <a:moveTo>
                        <a:pt x="0" y="0"/>
                      </a:moveTo>
                      <a:lnTo>
                        <a:pt x="0" y="516483"/>
                      </a:lnTo>
                    </a:path>
                  </a:pathLst>
                </a:custGeom>
                <a:ln w="3175">
                  <a:solidFill>
                    <a:srgbClr val="E4898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55" name="object 713">
                  <a:extLst>
                    <a:ext uri="{FF2B5EF4-FFF2-40B4-BE49-F238E27FC236}">
                      <a16:creationId xmlns:a16="http://schemas.microsoft.com/office/drawing/2014/main" id="{78BD2EB5-22F5-4AF4-BDDB-DB2A1C2FF152}"/>
                    </a:ext>
                  </a:extLst>
                </p:cNvPr>
                <p:cNvSpPr/>
                <p:nvPr/>
              </p:nvSpPr>
              <p:spPr>
                <a:xfrm>
                  <a:off x="1225359" y="120700"/>
                  <a:ext cx="0" cy="516890"/>
                </a:xfrm>
                <a:custGeom>
                  <a:avLst/>
                  <a:gdLst/>
                  <a:ahLst/>
                  <a:cxnLst/>
                  <a:rect l="l" t="t" r="r" b="b"/>
                  <a:pathLst>
                    <a:path h="516890">
                      <a:moveTo>
                        <a:pt x="0" y="0"/>
                      </a:moveTo>
                      <a:lnTo>
                        <a:pt x="0" y="516483"/>
                      </a:lnTo>
                    </a:path>
                  </a:pathLst>
                </a:custGeom>
                <a:ln w="3175">
                  <a:solidFill>
                    <a:srgbClr val="E2898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56" name="object 714">
                  <a:extLst>
                    <a:ext uri="{FF2B5EF4-FFF2-40B4-BE49-F238E27FC236}">
                      <a16:creationId xmlns:a16="http://schemas.microsoft.com/office/drawing/2014/main" id="{027358EF-21E2-4241-9AA6-4BB723AC127E}"/>
                    </a:ext>
                  </a:extLst>
                </p:cNvPr>
                <p:cNvSpPr/>
                <p:nvPr/>
              </p:nvSpPr>
              <p:spPr>
                <a:xfrm>
                  <a:off x="1226540" y="120700"/>
                  <a:ext cx="0" cy="516890"/>
                </a:xfrm>
                <a:custGeom>
                  <a:avLst/>
                  <a:gdLst/>
                  <a:ahLst/>
                  <a:cxnLst/>
                  <a:rect l="l" t="t" r="r" b="b"/>
                  <a:pathLst>
                    <a:path h="516890">
                      <a:moveTo>
                        <a:pt x="0" y="0"/>
                      </a:moveTo>
                      <a:lnTo>
                        <a:pt x="0" y="516483"/>
                      </a:lnTo>
                    </a:path>
                  </a:pathLst>
                </a:custGeom>
                <a:ln w="3175">
                  <a:solidFill>
                    <a:srgbClr val="E2898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57" name="object 715">
                  <a:extLst>
                    <a:ext uri="{FF2B5EF4-FFF2-40B4-BE49-F238E27FC236}">
                      <a16:creationId xmlns:a16="http://schemas.microsoft.com/office/drawing/2014/main" id="{BF56CAA8-959A-40C4-9A62-BFEA4DAC6F1E}"/>
                    </a:ext>
                  </a:extLst>
                </p:cNvPr>
                <p:cNvSpPr/>
                <p:nvPr/>
              </p:nvSpPr>
              <p:spPr>
                <a:xfrm>
                  <a:off x="1227734" y="120700"/>
                  <a:ext cx="0" cy="516890"/>
                </a:xfrm>
                <a:custGeom>
                  <a:avLst/>
                  <a:gdLst/>
                  <a:ahLst/>
                  <a:cxnLst/>
                  <a:rect l="l" t="t" r="r" b="b"/>
                  <a:pathLst>
                    <a:path h="516890">
                      <a:moveTo>
                        <a:pt x="0" y="0"/>
                      </a:moveTo>
                      <a:lnTo>
                        <a:pt x="0" y="516483"/>
                      </a:lnTo>
                    </a:path>
                  </a:pathLst>
                </a:custGeom>
                <a:ln w="3175">
                  <a:solidFill>
                    <a:srgbClr val="E2878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58" name="object 716">
                  <a:extLst>
                    <a:ext uri="{FF2B5EF4-FFF2-40B4-BE49-F238E27FC236}">
                      <a16:creationId xmlns:a16="http://schemas.microsoft.com/office/drawing/2014/main" id="{A7CAADC8-171B-478C-96BF-C68DBBDD537A}"/>
                    </a:ext>
                  </a:extLst>
                </p:cNvPr>
                <p:cNvSpPr/>
                <p:nvPr/>
              </p:nvSpPr>
              <p:spPr>
                <a:xfrm>
                  <a:off x="1228928" y="120700"/>
                  <a:ext cx="0" cy="516890"/>
                </a:xfrm>
                <a:custGeom>
                  <a:avLst/>
                  <a:gdLst/>
                  <a:ahLst/>
                  <a:cxnLst/>
                  <a:rect l="l" t="t" r="r" b="b"/>
                  <a:pathLst>
                    <a:path h="516890">
                      <a:moveTo>
                        <a:pt x="0" y="0"/>
                      </a:moveTo>
                      <a:lnTo>
                        <a:pt x="0" y="516483"/>
                      </a:lnTo>
                    </a:path>
                  </a:pathLst>
                </a:custGeom>
                <a:ln w="3175">
                  <a:solidFill>
                    <a:srgbClr val="E2878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59" name="object 717">
                  <a:extLst>
                    <a:ext uri="{FF2B5EF4-FFF2-40B4-BE49-F238E27FC236}">
                      <a16:creationId xmlns:a16="http://schemas.microsoft.com/office/drawing/2014/main" id="{8E50730D-409B-4A06-BB22-AA02D28D7FEB}"/>
                    </a:ext>
                  </a:extLst>
                </p:cNvPr>
                <p:cNvSpPr/>
                <p:nvPr/>
              </p:nvSpPr>
              <p:spPr>
                <a:xfrm>
                  <a:off x="1230122" y="120700"/>
                  <a:ext cx="0" cy="516890"/>
                </a:xfrm>
                <a:custGeom>
                  <a:avLst/>
                  <a:gdLst/>
                  <a:ahLst/>
                  <a:cxnLst/>
                  <a:rect l="l" t="t" r="r" b="b"/>
                  <a:pathLst>
                    <a:path h="516890">
                      <a:moveTo>
                        <a:pt x="0" y="0"/>
                      </a:moveTo>
                      <a:lnTo>
                        <a:pt x="0" y="516483"/>
                      </a:lnTo>
                    </a:path>
                  </a:pathLst>
                </a:custGeom>
                <a:ln w="3175">
                  <a:solidFill>
                    <a:srgbClr val="E2878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60" name="object 718">
                  <a:extLst>
                    <a:ext uri="{FF2B5EF4-FFF2-40B4-BE49-F238E27FC236}">
                      <a16:creationId xmlns:a16="http://schemas.microsoft.com/office/drawing/2014/main" id="{F271C335-93C4-4252-94AE-E1750832D900}"/>
                    </a:ext>
                  </a:extLst>
                </p:cNvPr>
                <p:cNvSpPr/>
                <p:nvPr/>
              </p:nvSpPr>
              <p:spPr>
                <a:xfrm>
                  <a:off x="1231303" y="120700"/>
                  <a:ext cx="0" cy="516890"/>
                </a:xfrm>
                <a:custGeom>
                  <a:avLst/>
                  <a:gdLst/>
                  <a:ahLst/>
                  <a:cxnLst/>
                  <a:rect l="l" t="t" r="r" b="b"/>
                  <a:pathLst>
                    <a:path h="516890">
                      <a:moveTo>
                        <a:pt x="0" y="0"/>
                      </a:moveTo>
                      <a:lnTo>
                        <a:pt x="0" y="516483"/>
                      </a:lnTo>
                    </a:path>
                  </a:pathLst>
                </a:custGeom>
                <a:ln w="3175">
                  <a:solidFill>
                    <a:srgbClr val="E2878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61" name="object 719">
                  <a:extLst>
                    <a:ext uri="{FF2B5EF4-FFF2-40B4-BE49-F238E27FC236}">
                      <a16:creationId xmlns:a16="http://schemas.microsoft.com/office/drawing/2014/main" id="{2CCA73AB-7CFB-4130-BB2E-11D12D61B084}"/>
                    </a:ext>
                  </a:extLst>
                </p:cNvPr>
                <p:cNvSpPr/>
                <p:nvPr/>
              </p:nvSpPr>
              <p:spPr>
                <a:xfrm>
                  <a:off x="1232446" y="120700"/>
                  <a:ext cx="0" cy="516890"/>
                </a:xfrm>
                <a:custGeom>
                  <a:avLst/>
                  <a:gdLst/>
                  <a:ahLst/>
                  <a:cxnLst/>
                  <a:rect l="l" t="t" r="r" b="b"/>
                  <a:pathLst>
                    <a:path h="516890">
                      <a:moveTo>
                        <a:pt x="0" y="0"/>
                      </a:moveTo>
                      <a:lnTo>
                        <a:pt x="0" y="516483"/>
                      </a:lnTo>
                    </a:path>
                  </a:pathLst>
                </a:custGeom>
                <a:ln w="3175">
                  <a:solidFill>
                    <a:srgbClr val="E2878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62" name="object 720">
                  <a:extLst>
                    <a:ext uri="{FF2B5EF4-FFF2-40B4-BE49-F238E27FC236}">
                      <a16:creationId xmlns:a16="http://schemas.microsoft.com/office/drawing/2014/main" id="{2E639140-CD5D-49BF-964A-613BAE353583}"/>
                    </a:ext>
                  </a:extLst>
                </p:cNvPr>
                <p:cNvSpPr/>
                <p:nvPr/>
              </p:nvSpPr>
              <p:spPr>
                <a:xfrm>
                  <a:off x="1233639" y="120700"/>
                  <a:ext cx="0" cy="516890"/>
                </a:xfrm>
                <a:custGeom>
                  <a:avLst/>
                  <a:gdLst/>
                  <a:ahLst/>
                  <a:cxnLst/>
                  <a:rect l="l" t="t" r="r" b="b"/>
                  <a:pathLst>
                    <a:path h="516890">
                      <a:moveTo>
                        <a:pt x="0" y="0"/>
                      </a:moveTo>
                      <a:lnTo>
                        <a:pt x="0" y="516483"/>
                      </a:lnTo>
                    </a:path>
                  </a:pathLst>
                </a:custGeom>
                <a:ln w="3175">
                  <a:solidFill>
                    <a:srgbClr val="E2858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63" name="object 721">
                  <a:extLst>
                    <a:ext uri="{FF2B5EF4-FFF2-40B4-BE49-F238E27FC236}">
                      <a16:creationId xmlns:a16="http://schemas.microsoft.com/office/drawing/2014/main" id="{7A62949A-249B-4817-A5CF-637C281B5E02}"/>
                    </a:ext>
                  </a:extLst>
                </p:cNvPr>
                <p:cNvSpPr/>
                <p:nvPr/>
              </p:nvSpPr>
              <p:spPr>
                <a:xfrm>
                  <a:off x="1234833" y="120700"/>
                  <a:ext cx="0" cy="516890"/>
                </a:xfrm>
                <a:custGeom>
                  <a:avLst/>
                  <a:gdLst/>
                  <a:ahLst/>
                  <a:cxnLst/>
                  <a:rect l="l" t="t" r="r" b="b"/>
                  <a:pathLst>
                    <a:path h="516890">
                      <a:moveTo>
                        <a:pt x="0" y="0"/>
                      </a:moveTo>
                      <a:lnTo>
                        <a:pt x="0" y="516483"/>
                      </a:lnTo>
                    </a:path>
                  </a:pathLst>
                </a:custGeom>
                <a:ln w="3175">
                  <a:solidFill>
                    <a:srgbClr val="E2858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64" name="object 722">
                  <a:extLst>
                    <a:ext uri="{FF2B5EF4-FFF2-40B4-BE49-F238E27FC236}">
                      <a16:creationId xmlns:a16="http://schemas.microsoft.com/office/drawing/2014/main" id="{56CB5C4B-D3BD-4EAA-9FF1-5573230531BC}"/>
                    </a:ext>
                  </a:extLst>
                </p:cNvPr>
                <p:cNvSpPr/>
                <p:nvPr/>
              </p:nvSpPr>
              <p:spPr>
                <a:xfrm>
                  <a:off x="1236014" y="120700"/>
                  <a:ext cx="0" cy="516890"/>
                </a:xfrm>
                <a:custGeom>
                  <a:avLst/>
                  <a:gdLst/>
                  <a:ahLst/>
                  <a:cxnLst/>
                  <a:rect l="l" t="t" r="r" b="b"/>
                  <a:pathLst>
                    <a:path h="516890">
                      <a:moveTo>
                        <a:pt x="0" y="0"/>
                      </a:moveTo>
                      <a:lnTo>
                        <a:pt x="0" y="516483"/>
                      </a:lnTo>
                    </a:path>
                  </a:pathLst>
                </a:custGeom>
                <a:ln w="3175">
                  <a:solidFill>
                    <a:srgbClr val="E2858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65" name="object 723">
                  <a:extLst>
                    <a:ext uri="{FF2B5EF4-FFF2-40B4-BE49-F238E27FC236}">
                      <a16:creationId xmlns:a16="http://schemas.microsoft.com/office/drawing/2014/main" id="{63B25318-E465-43E4-BD63-7AA7C5CA3A92}"/>
                    </a:ext>
                  </a:extLst>
                </p:cNvPr>
                <p:cNvSpPr/>
                <p:nvPr/>
              </p:nvSpPr>
              <p:spPr>
                <a:xfrm>
                  <a:off x="1237208" y="120700"/>
                  <a:ext cx="0" cy="516890"/>
                </a:xfrm>
                <a:custGeom>
                  <a:avLst/>
                  <a:gdLst/>
                  <a:ahLst/>
                  <a:cxnLst/>
                  <a:rect l="l" t="t" r="r" b="b"/>
                  <a:pathLst>
                    <a:path h="516890">
                      <a:moveTo>
                        <a:pt x="0" y="0"/>
                      </a:moveTo>
                      <a:lnTo>
                        <a:pt x="0" y="516483"/>
                      </a:lnTo>
                    </a:path>
                  </a:pathLst>
                </a:custGeom>
                <a:ln w="3175">
                  <a:solidFill>
                    <a:srgbClr val="E2858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66" name="object 724">
                  <a:extLst>
                    <a:ext uri="{FF2B5EF4-FFF2-40B4-BE49-F238E27FC236}">
                      <a16:creationId xmlns:a16="http://schemas.microsoft.com/office/drawing/2014/main" id="{C4F559E8-9B00-449E-9D65-99C26D9665EC}"/>
                    </a:ext>
                  </a:extLst>
                </p:cNvPr>
                <p:cNvSpPr/>
                <p:nvPr/>
              </p:nvSpPr>
              <p:spPr>
                <a:xfrm>
                  <a:off x="1238402" y="120700"/>
                  <a:ext cx="0" cy="516890"/>
                </a:xfrm>
                <a:custGeom>
                  <a:avLst/>
                  <a:gdLst/>
                  <a:ahLst/>
                  <a:cxnLst/>
                  <a:rect l="l" t="t" r="r" b="b"/>
                  <a:pathLst>
                    <a:path h="516890">
                      <a:moveTo>
                        <a:pt x="0" y="0"/>
                      </a:moveTo>
                      <a:lnTo>
                        <a:pt x="0" y="516483"/>
                      </a:lnTo>
                    </a:path>
                  </a:pathLst>
                </a:custGeom>
                <a:ln w="3175">
                  <a:solidFill>
                    <a:srgbClr val="E2858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67" name="object 725">
                  <a:extLst>
                    <a:ext uri="{FF2B5EF4-FFF2-40B4-BE49-F238E27FC236}">
                      <a16:creationId xmlns:a16="http://schemas.microsoft.com/office/drawing/2014/main" id="{F0F146BB-9D1A-41EA-8736-3F5BF1F7B0E1}"/>
                    </a:ext>
                  </a:extLst>
                </p:cNvPr>
                <p:cNvSpPr/>
                <p:nvPr/>
              </p:nvSpPr>
              <p:spPr>
                <a:xfrm>
                  <a:off x="1239596" y="120700"/>
                  <a:ext cx="0" cy="516890"/>
                </a:xfrm>
                <a:custGeom>
                  <a:avLst/>
                  <a:gdLst/>
                  <a:ahLst/>
                  <a:cxnLst/>
                  <a:rect l="l" t="t" r="r" b="b"/>
                  <a:pathLst>
                    <a:path h="516890">
                      <a:moveTo>
                        <a:pt x="0" y="0"/>
                      </a:moveTo>
                      <a:lnTo>
                        <a:pt x="0" y="516483"/>
                      </a:lnTo>
                    </a:path>
                  </a:pathLst>
                </a:custGeom>
                <a:ln w="3175">
                  <a:solidFill>
                    <a:srgbClr val="E2838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68" name="object 726">
                  <a:extLst>
                    <a:ext uri="{FF2B5EF4-FFF2-40B4-BE49-F238E27FC236}">
                      <a16:creationId xmlns:a16="http://schemas.microsoft.com/office/drawing/2014/main" id="{FD367279-63FA-408C-9308-9FC61BD483C2}"/>
                    </a:ext>
                  </a:extLst>
                </p:cNvPr>
                <p:cNvSpPr/>
                <p:nvPr/>
              </p:nvSpPr>
              <p:spPr>
                <a:xfrm>
                  <a:off x="1240777" y="120700"/>
                  <a:ext cx="0" cy="516890"/>
                </a:xfrm>
                <a:custGeom>
                  <a:avLst/>
                  <a:gdLst/>
                  <a:ahLst/>
                  <a:cxnLst/>
                  <a:rect l="l" t="t" r="r" b="b"/>
                  <a:pathLst>
                    <a:path h="516890">
                      <a:moveTo>
                        <a:pt x="0" y="0"/>
                      </a:moveTo>
                      <a:lnTo>
                        <a:pt x="0" y="516483"/>
                      </a:lnTo>
                    </a:path>
                  </a:pathLst>
                </a:custGeom>
                <a:ln w="3175">
                  <a:solidFill>
                    <a:srgbClr val="E2838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69" name="object 727">
                  <a:extLst>
                    <a:ext uri="{FF2B5EF4-FFF2-40B4-BE49-F238E27FC236}">
                      <a16:creationId xmlns:a16="http://schemas.microsoft.com/office/drawing/2014/main" id="{56F800FE-08A8-4F1D-A3E2-C981944B8596}"/>
                    </a:ext>
                  </a:extLst>
                </p:cNvPr>
                <p:cNvSpPr/>
                <p:nvPr/>
              </p:nvSpPr>
              <p:spPr>
                <a:xfrm>
                  <a:off x="1241971" y="120700"/>
                  <a:ext cx="0" cy="516890"/>
                </a:xfrm>
                <a:custGeom>
                  <a:avLst/>
                  <a:gdLst/>
                  <a:ahLst/>
                  <a:cxnLst/>
                  <a:rect l="l" t="t" r="r" b="b"/>
                  <a:pathLst>
                    <a:path h="516890">
                      <a:moveTo>
                        <a:pt x="0" y="0"/>
                      </a:moveTo>
                      <a:lnTo>
                        <a:pt x="0" y="516483"/>
                      </a:lnTo>
                    </a:path>
                  </a:pathLst>
                </a:custGeom>
                <a:ln w="3175">
                  <a:solidFill>
                    <a:srgbClr val="E2828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70" name="object 728">
                  <a:extLst>
                    <a:ext uri="{FF2B5EF4-FFF2-40B4-BE49-F238E27FC236}">
                      <a16:creationId xmlns:a16="http://schemas.microsoft.com/office/drawing/2014/main" id="{40F4A537-C196-4234-9B45-B5C73F606231}"/>
                    </a:ext>
                  </a:extLst>
                </p:cNvPr>
                <p:cNvSpPr/>
                <p:nvPr/>
              </p:nvSpPr>
              <p:spPr>
                <a:xfrm>
                  <a:off x="1243114" y="120700"/>
                  <a:ext cx="0" cy="516890"/>
                </a:xfrm>
                <a:custGeom>
                  <a:avLst/>
                  <a:gdLst/>
                  <a:ahLst/>
                  <a:cxnLst/>
                  <a:rect l="l" t="t" r="r" b="b"/>
                  <a:pathLst>
                    <a:path h="516890">
                      <a:moveTo>
                        <a:pt x="0" y="0"/>
                      </a:moveTo>
                      <a:lnTo>
                        <a:pt x="0" y="516483"/>
                      </a:lnTo>
                    </a:path>
                  </a:pathLst>
                </a:custGeom>
                <a:ln w="3175">
                  <a:solidFill>
                    <a:srgbClr val="E2828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71" name="object 729">
                  <a:extLst>
                    <a:ext uri="{FF2B5EF4-FFF2-40B4-BE49-F238E27FC236}">
                      <a16:creationId xmlns:a16="http://schemas.microsoft.com/office/drawing/2014/main" id="{4140361A-F85E-4D50-A8E5-D234B6318665}"/>
                    </a:ext>
                  </a:extLst>
                </p:cNvPr>
                <p:cNvSpPr/>
                <p:nvPr/>
              </p:nvSpPr>
              <p:spPr>
                <a:xfrm>
                  <a:off x="1244307" y="120700"/>
                  <a:ext cx="0" cy="516890"/>
                </a:xfrm>
                <a:custGeom>
                  <a:avLst/>
                  <a:gdLst/>
                  <a:ahLst/>
                  <a:cxnLst/>
                  <a:rect l="l" t="t" r="r" b="b"/>
                  <a:pathLst>
                    <a:path h="516890">
                      <a:moveTo>
                        <a:pt x="0" y="0"/>
                      </a:moveTo>
                      <a:lnTo>
                        <a:pt x="0" y="516483"/>
                      </a:lnTo>
                    </a:path>
                  </a:pathLst>
                </a:custGeom>
                <a:ln w="3175">
                  <a:solidFill>
                    <a:srgbClr val="E2828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72" name="object 730">
                  <a:extLst>
                    <a:ext uri="{FF2B5EF4-FFF2-40B4-BE49-F238E27FC236}">
                      <a16:creationId xmlns:a16="http://schemas.microsoft.com/office/drawing/2014/main" id="{873673EE-DF2D-43D3-801A-AD7D230D310C}"/>
                    </a:ext>
                  </a:extLst>
                </p:cNvPr>
                <p:cNvSpPr/>
                <p:nvPr/>
              </p:nvSpPr>
              <p:spPr>
                <a:xfrm>
                  <a:off x="1245488" y="120700"/>
                  <a:ext cx="0" cy="516890"/>
                </a:xfrm>
                <a:custGeom>
                  <a:avLst/>
                  <a:gdLst/>
                  <a:ahLst/>
                  <a:cxnLst/>
                  <a:rect l="l" t="t" r="r" b="b"/>
                  <a:pathLst>
                    <a:path h="516890">
                      <a:moveTo>
                        <a:pt x="0" y="0"/>
                      </a:moveTo>
                      <a:lnTo>
                        <a:pt x="0" y="516483"/>
                      </a:lnTo>
                    </a:path>
                  </a:pathLst>
                </a:custGeom>
                <a:ln w="3175">
                  <a:solidFill>
                    <a:srgbClr val="E2828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73" name="object 731">
                  <a:extLst>
                    <a:ext uri="{FF2B5EF4-FFF2-40B4-BE49-F238E27FC236}">
                      <a16:creationId xmlns:a16="http://schemas.microsoft.com/office/drawing/2014/main" id="{4C612F33-A7A2-4AF5-BF93-3F631F640D18}"/>
                    </a:ext>
                  </a:extLst>
                </p:cNvPr>
                <p:cNvSpPr/>
                <p:nvPr/>
              </p:nvSpPr>
              <p:spPr>
                <a:xfrm>
                  <a:off x="1246682" y="120700"/>
                  <a:ext cx="0" cy="516890"/>
                </a:xfrm>
                <a:custGeom>
                  <a:avLst/>
                  <a:gdLst/>
                  <a:ahLst/>
                  <a:cxnLst/>
                  <a:rect l="l" t="t" r="r" b="b"/>
                  <a:pathLst>
                    <a:path h="516890">
                      <a:moveTo>
                        <a:pt x="0" y="0"/>
                      </a:moveTo>
                      <a:lnTo>
                        <a:pt x="0" y="516483"/>
                      </a:lnTo>
                    </a:path>
                  </a:pathLst>
                </a:custGeom>
                <a:ln w="3175">
                  <a:solidFill>
                    <a:srgbClr val="E2828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74" name="object 732">
                  <a:extLst>
                    <a:ext uri="{FF2B5EF4-FFF2-40B4-BE49-F238E27FC236}">
                      <a16:creationId xmlns:a16="http://schemas.microsoft.com/office/drawing/2014/main" id="{15C41D31-63CC-4225-91FC-C52F4CE9D849}"/>
                    </a:ext>
                  </a:extLst>
                </p:cNvPr>
                <p:cNvSpPr/>
                <p:nvPr/>
              </p:nvSpPr>
              <p:spPr>
                <a:xfrm>
                  <a:off x="1247876" y="120700"/>
                  <a:ext cx="0" cy="516890"/>
                </a:xfrm>
                <a:custGeom>
                  <a:avLst/>
                  <a:gdLst/>
                  <a:ahLst/>
                  <a:cxnLst/>
                  <a:rect l="l" t="t" r="r" b="b"/>
                  <a:pathLst>
                    <a:path h="516890">
                      <a:moveTo>
                        <a:pt x="0" y="0"/>
                      </a:moveTo>
                      <a:lnTo>
                        <a:pt x="0" y="516483"/>
                      </a:lnTo>
                    </a:path>
                  </a:pathLst>
                </a:custGeom>
                <a:ln w="3175">
                  <a:solidFill>
                    <a:srgbClr val="E2808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75" name="object 733">
                  <a:extLst>
                    <a:ext uri="{FF2B5EF4-FFF2-40B4-BE49-F238E27FC236}">
                      <a16:creationId xmlns:a16="http://schemas.microsoft.com/office/drawing/2014/main" id="{1DCB423E-DEDA-42F9-AC88-1FB90DCC0CCA}"/>
                    </a:ext>
                  </a:extLst>
                </p:cNvPr>
                <p:cNvSpPr/>
                <p:nvPr/>
              </p:nvSpPr>
              <p:spPr>
                <a:xfrm>
                  <a:off x="1249070" y="120700"/>
                  <a:ext cx="0" cy="516890"/>
                </a:xfrm>
                <a:custGeom>
                  <a:avLst/>
                  <a:gdLst/>
                  <a:ahLst/>
                  <a:cxnLst/>
                  <a:rect l="l" t="t" r="r" b="b"/>
                  <a:pathLst>
                    <a:path h="516890">
                      <a:moveTo>
                        <a:pt x="0" y="0"/>
                      </a:moveTo>
                      <a:lnTo>
                        <a:pt x="0" y="516483"/>
                      </a:lnTo>
                    </a:path>
                  </a:pathLst>
                </a:custGeom>
                <a:ln w="3175">
                  <a:solidFill>
                    <a:srgbClr val="E2808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76" name="object 734">
                  <a:extLst>
                    <a:ext uri="{FF2B5EF4-FFF2-40B4-BE49-F238E27FC236}">
                      <a16:creationId xmlns:a16="http://schemas.microsoft.com/office/drawing/2014/main" id="{E76E2B8C-BC4F-488D-B3E3-4436D74E4C47}"/>
                    </a:ext>
                  </a:extLst>
                </p:cNvPr>
                <p:cNvSpPr/>
                <p:nvPr/>
              </p:nvSpPr>
              <p:spPr>
                <a:xfrm>
                  <a:off x="1250251" y="120700"/>
                  <a:ext cx="0" cy="516890"/>
                </a:xfrm>
                <a:custGeom>
                  <a:avLst/>
                  <a:gdLst/>
                  <a:ahLst/>
                  <a:cxnLst/>
                  <a:rect l="l" t="t" r="r" b="b"/>
                  <a:pathLst>
                    <a:path h="516890">
                      <a:moveTo>
                        <a:pt x="0" y="0"/>
                      </a:moveTo>
                      <a:lnTo>
                        <a:pt x="0" y="516483"/>
                      </a:lnTo>
                    </a:path>
                  </a:pathLst>
                </a:custGeom>
                <a:ln w="3175">
                  <a:solidFill>
                    <a:srgbClr val="E1808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77" name="object 735">
                  <a:extLst>
                    <a:ext uri="{FF2B5EF4-FFF2-40B4-BE49-F238E27FC236}">
                      <a16:creationId xmlns:a16="http://schemas.microsoft.com/office/drawing/2014/main" id="{FA417142-2F46-4165-9784-03C481456E85}"/>
                    </a:ext>
                  </a:extLst>
                </p:cNvPr>
                <p:cNvSpPr/>
                <p:nvPr/>
              </p:nvSpPr>
              <p:spPr>
                <a:xfrm>
                  <a:off x="1251445" y="120700"/>
                  <a:ext cx="0" cy="516890"/>
                </a:xfrm>
                <a:custGeom>
                  <a:avLst/>
                  <a:gdLst/>
                  <a:ahLst/>
                  <a:cxnLst/>
                  <a:rect l="l" t="t" r="r" b="b"/>
                  <a:pathLst>
                    <a:path h="516890">
                      <a:moveTo>
                        <a:pt x="0" y="0"/>
                      </a:moveTo>
                      <a:lnTo>
                        <a:pt x="0" y="516483"/>
                      </a:lnTo>
                    </a:path>
                  </a:pathLst>
                </a:custGeom>
                <a:ln w="3175">
                  <a:solidFill>
                    <a:srgbClr val="E1808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78" name="object 736">
                  <a:extLst>
                    <a:ext uri="{FF2B5EF4-FFF2-40B4-BE49-F238E27FC236}">
                      <a16:creationId xmlns:a16="http://schemas.microsoft.com/office/drawing/2014/main" id="{0662E018-83F2-4389-A423-8B5DF66C6683}"/>
                    </a:ext>
                  </a:extLst>
                </p:cNvPr>
                <p:cNvSpPr/>
                <p:nvPr/>
              </p:nvSpPr>
              <p:spPr>
                <a:xfrm>
                  <a:off x="1252639" y="120700"/>
                  <a:ext cx="0" cy="516890"/>
                </a:xfrm>
                <a:custGeom>
                  <a:avLst/>
                  <a:gdLst/>
                  <a:ahLst/>
                  <a:cxnLst/>
                  <a:rect l="l" t="t" r="r" b="b"/>
                  <a:pathLst>
                    <a:path h="516890">
                      <a:moveTo>
                        <a:pt x="0" y="0"/>
                      </a:moveTo>
                      <a:lnTo>
                        <a:pt x="0" y="516483"/>
                      </a:lnTo>
                    </a:path>
                  </a:pathLst>
                </a:custGeom>
                <a:ln w="3175">
                  <a:solidFill>
                    <a:srgbClr val="E17E7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79" name="object 737">
                  <a:extLst>
                    <a:ext uri="{FF2B5EF4-FFF2-40B4-BE49-F238E27FC236}">
                      <a16:creationId xmlns:a16="http://schemas.microsoft.com/office/drawing/2014/main" id="{3FC8AFAE-3F45-40B7-8B8C-488E4DEC3DC6}"/>
                    </a:ext>
                  </a:extLst>
                </p:cNvPr>
                <p:cNvSpPr/>
                <p:nvPr/>
              </p:nvSpPr>
              <p:spPr>
                <a:xfrm>
                  <a:off x="1253782" y="120700"/>
                  <a:ext cx="0" cy="516890"/>
                </a:xfrm>
                <a:custGeom>
                  <a:avLst/>
                  <a:gdLst/>
                  <a:ahLst/>
                  <a:cxnLst/>
                  <a:rect l="l" t="t" r="r" b="b"/>
                  <a:pathLst>
                    <a:path h="516890">
                      <a:moveTo>
                        <a:pt x="0" y="0"/>
                      </a:moveTo>
                      <a:lnTo>
                        <a:pt x="0" y="516483"/>
                      </a:lnTo>
                    </a:path>
                  </a:pathLst>
                </a:custGeom>
                <a:ln w="3175">
                  <a:solidFill>
                    <a:srgbClr val="E17E7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80" name="object 738">
                  <a:extLst>
                    <a:ext uri="{FF2B5EF4-FFF2-40B4-BE49-F238E27FC236}">
                      <a16:creationId xmlns:a16="http://schemas.microsoft.com/office/drawing/2014/main" id="{5B5B9775-ECEB-4C9F-B8AE-4152094BFA64}"/>
                    </a:ext>
                  </a:extLst>
                </p:cNvPr>
                <p:cNvSpPr/>
                <p:nvPr/>
              </p:nvSpPr>
              <p:spPr>
                <a:xfrm>
                  <a:off x="1254975" y="120700"/>
                  <a:ext cx="0" cy="516890"/>
                </a:xfrm>
                <a:custGeom>
                  <a:avLst/>
                  <a:gdLst/>
                  <a:ahLst/>
                  <a:cxnLst/>
                  <a:rect l="l" t="t" r="r" b="b"/>
                  <a:pathLst>
                    <a:path h="516890">
                      <a:moveTo>
                        <a:pt x="0" y="0"/>
                      </a:moveTo>
                      <a:lnTo>
                        <a:pt x="0" y="516483"/>
                      </a:lnTo>
                    </a:path>
                  </a:pathLst>
                </a:custGeom>
                <a:ln w="3175">
                  <a:solidFill>
                    <a:srgbClr val="E17E7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81" name="object 739">
                  <a:extLst>
                    <a:ext uri="{FF2B5EF4-FFF2-40B4-BE49-F238E27FC236}">
                      <a16:creationId xmlns:a16="http://schemas.microsoft.com/office/drawing/2014/main" id="{B3944DDB-0B04-4E45-8CE5-9C7B4B30D49B}"/>
                    </a:ext>
                  </a:extLst>
                </p:cNvPr>
                <p:cNvSpPr/>
                <p:nvPr/>
              </p:nvSpPr>
              <p:spPr>
                <a:xfrm>
                  <a:off x="1256157" y="120700"/>
                  <a:ext cx="0" cy="516890"/>
                </a:xfrm>
                <a:custGeom>
                  <a:avLst/>
                  <a:gdLst/>
                  <a:ahLst/>
                  <a:cxnLst/>
                  <a:rect l="l" t="t" r="r" b="b"/>
                  <a:pathLst>
                    <a:path h="516890">
                      <a:moveTo>
                        <a:pt x="0" y="0"/>
                      </a:moveTo>
                      <a:lnTo>
                        <a:pt x="0" y="516483"/>
                      </a:lnTo>
                    </a:path>
                  </a:pathLst>
                </a:custGeom>
                <a:ln w="3175">
                  <a:solidFill>
                    <a:srgbClr val="E17E7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82" name="object 740">
                  <a:extLst>
                    <a:ext uri="{FF2B5EF4-FFF2-40B4-BE49-F238E27FC236}">
                      <a16:creationId xmlns:a16="http://schemas.microsoft.com/office/drawing/2014/main" id="{EA9F172F-65B9-46BB-8CBE-23D0CF1F423C}"/>
                    </a:ext>
                  </a:extLst>
                </p:cNvPr>
                <p:cNvSpPr/>
                <p:nvPr/>
              </p:nvSpPr>
              <p:spPr>
                <a:xfrm>
                  <a:off x="1257350" y="120700"/>
                  <a:ext cx="0" cy="516890"/>
                </a:xfrm>
                <a:custGeom>
                  <a:avLst/>
                  <a:gdLst/>
                  <a:ahLst/>
                  <a:cxnLst/>
                  <a:rect l="l" t="t" r="r" b="b"/>
                  <a:pathLst>
                    <a:path h="516890">
                      <a:moveTo>
                        <a:pt x="0" y="0"/>
                      </a:moveTo>
                      <a:lnTo>
                        <a:pt x="0" y="516483"/>
                      </a:lnTo>
                    </a:path>
                  </a:pathLst>
                </a:custGeom>
                <a:ln w="3175">
                  <a:solidFill>
                    <a:srgbClr val="E17E7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83" name="object 741">
                  <a:extLst>
                    <a:ext uri="{FF2B5EF4-FFF2-40B4-BE49-F238E27FC236}">
                      <a16:creationId xmlns:a16="http://schemas.microsoft.com/office/drawing/2014/main" id="{D749B411-7A49-4773-BEA6-A35C30BE48BC}"/>
                    </a:ext>
                  </a:extLst>
                </p:cNvPr>
                <p:cNvSpPr/>
                <p:nvPr/>
              </p:nvSpPr>
              <p:spPr>
                <a:xfrm>
                  <a:off x="1258544" y="120700"/>
                  <a:ext cx="0" cy="516890"/>
                </a:xfrm>
                <a:custGeom>
                  <a:avLst/>
                  <a:gdLst/>
                  <a:ahLst/>
                  <a:cxnLst/>
                  <a:rect l="l" t="t" r="r" b="b"/>
                  <a:pathLst>
                    <a:path h="516890">
                      <a:moveTo>
                        <a:pt x="0" y="0"/>
                      </a:moveTo>
                      <a:lnTo>
                        <a:pt x="0" y="516483"/>
                      </a:lnTo>
                    </a:path>
                  </a:pathLst>
                </a:custGeom>
                <a:ln w="3175">
                  <a:solidFill>
                    <a:srgbClr val="E17C7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84" name="object 742">
                  <a:extLst>
                    <a:ext uri="{FF2B5EF4-FFF2-40B4-BE49-F238E27FC236}">
                      <a16:creationId xmlns:a16="http://schemas.microsoft.com/office/drawing/2014/main" id="{CEB29C45-95F3-4CB2-9ED3-8A43F3B6A85D}"/>
                    </a:ext>
                  </a:extLst>
                </p:cNvPr>
                <p:cNvSpPr/>
                <p:nvPr/>
              </p:nvSpPr>
              <p:spPr>
                <a:xfrm>
                  <a:off x="1259738" y="120700"/>
                  <a:ext cx="0" cy="516890"/>
                </a:xfrm>
                <a:custGeom>
                  <a:avLst/>
                  <a:gdLst/>
                  <a:ahLst/>
                  <a:cxnLst/>
                  <a:rect l="l" t="t" r="r" b="b"/>
                  <a:pathLst>
                    <a:path h="516890">
                      <a:moveTo>
                        <a:pt x="0" y="0"/>
                      </a:moveTo>
                      <a:lnTo>
                        <a:pt x="0" y="516483"/>
                      </a:lnTo>
                    </a:path>
                  </a:pathLst>
                </a:custGeom>
                <a:ln w="3175">
                  <a:solidFill>
                    <a:srgbClr val="E17C7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85" name="object 743">
                  <a:extLst>
                    <a:ext uri="{FF2B5EF4-FFF2-40B4-BE49-F238E27FC236}">
                      <a16:creationId xmlns:a16="http://schemas.microsoft.com/office/drawing/2014/main" id="{82EFA81E-CF6A-4CD8-AF47-F7F11B07031E}"/>
                    </a:ext>
                  </a:extLst>
                </p:cNvPr>
                <p:cNvSpPr/>
                <p:nvPr/>
              </p:nvSpPr>
              <p:spPr>
                <a:xfrm>
                  <a:off x="1260919" y="120700"/>
                  <a:ext cx="0" cy="516890"/>
                </a:xfrm>
                <a:custGeom>
                  <a:avLst/>
                  <a:gdLst/>
                  <a:ahLst/>
                  <a:cxnLst/>
                  <a:rect l="l" t="t" r="r" b="b"/>
                  <a:pathLst>
                    <a:path h="516890">
                      <a:moveTo>
                        <a:pt x="0" y="0"/>
                      </a:moveTo>
                      <a:lnTo>
                        <a:pt x="0" y="516483"/>
                      </a:lnTo>
                    </a:path>
                  </a:pathLst>
                </a:custGeom>
                <a:ln w="3175">
                  <a:solidFill>
                    <a:srgbClr val="E17C7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86" name="object 744">
                  <a:extLst>
                    <a:ext uri="{FF2B5EF4-FFF2-40B4-BE49-F238E27FC236}">
                      <a16:creationId xmlns:a16="http://schemas.microsoft.com/office/drawing/2014/main" id="{E57A72AD-8896-4F28-B5AF-53508E3E610A}"/>
                    </a:ext>
                  </a:extLst>
                </p:cNvPr>
                <p:cNvSpPr/>
                <p:nvPr/>
              </p:nvSpPr>
              <p:spPr>
                <a:xfrm>
                  <a:off x="1262113" y="120700"/>
                  <a:ext cx="0" cy="516890"/>
                </a:xfrm>
                <a:custGeom>
                  <a:avLst/>
                  <a:gdLst/>
                  <a:ahLst/>
                  <a:cxnLst/>
                  <a:rect l="l" t="t" r="r" b="b"/>
                  <a:pathLst>
                    <a:path h="516890">
                      <a:moveTo>
                        <a:pt x="0" y="0"/>
                      </a:moveTo>
                      <a:lnTo>
                        <a:pt x="0" y="516483"/>
                      </a:lnTo>
                    </a:path>
                  </a:pathLst>
                </a:custGeom>
                <a:ln w="3175">
                  <a:solidFill>
                    <a:srgbClr val="DF7C7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87" name="object 745">
                  <a:extLst>
                    <a:ext uri="{FF2B5EF4-FFF2-40B4-BE49-F238E27FC236}">
                      <a16:creationId xmlns:a16="http://schemas.microsoft.com/office/drawing/2014/main" id="{4D29CA16-E1E0-4CF6-954B-3AA1D2B75402}"/>
                    </a:ext>
                  </a:extLst>
                </p:cNvPr>
                <p:cNvSpPr/>
                <p:nvPr/>
              </p:nvSpPr>
              <p:spPr>
                <a:xfrm>
                  <a:off x="1263307" y="120700"/>
                  <a:ext cx="0" cy="516890"/>
                </a:xfrm>
                <a:custGeom>
                  <a:avLst/>
                  <a:gdLst/>
                  <a:ahLst/>
                  <a:cxnLst/>
                  <a:rect l="l" t="t" r="r" b="b"/>
                  <a:pathLst>
                    <a:path h="516890">
                      <a:moveTo>
                        <a:pt x="0" y="0"/>
                      </a:moveTo>
                      <a:lnTo>
                        <a:pt x="0" y="516483"/>
                      </a:lnTo>
                    </a:path>
                  </a:pathLst>
                </a:custGeom>
                <a:ln w="3175">
                  <a:solidFill>
                    <a:srgbClr val="DF7C7C"/>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88" name="object 746">
                  <a:extLst>
                    <a:ext uri="{FF2B5EF4-FFF2-40B4-BE49-F238E27FC236}">
                      <a16:creationId xmlns:a16="http://schemas.microsoft.com/office/drawing/2014/main" id="{3E422FA2-A3EA-49E9-A731-E4FC3A548652}"/>
                    </a:ext>
                  </a:extLst>
                </p:cNvPr>
                <p:cNvSpPr/>
                <p:nvPr/>
              </p:nvSpPr>
              <p:spPr>
                <a:xfrm>
                  <a:off x="1264450" y="120700"/>
                  <a:ext cx="0" cy="516890"/>
                </a:xfrm>
                <a:custGeom>
                  <a:avLst/>
                  <a:gdLst/>
                  <a:ahLst/>
                  <a:cxnLst/>
                  <a:rect l="l" t="t" r="r" b="b"/>
                  <a:pathLst>
                    <a:path h="516890">
                      <a:moveTo>
                        <a:pt x="0" y="0"/>
                      </a:moveTo>
                      <a:lnTo>
                        <a:pt x="0" y="516483"/>
                      </a:lnTo>
                    </a:path>
                  </a:pathLst>
                </a:custGeom>
                <a:ln w="3175">
                  <a:solidFill>
                    <a:srgbClr val="DF7B7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89" name="object 747">
                  <a:extLst>
                    <a:ext uri="{FF2B5EF4-FFF2-40B4-BE49-F238E27FC236}">
                      <a16:creationId xmlns:a16="http://schemas.microsoft.com/office/drawing/2014/main" id="{5D12DD7E-91B2-4AD3-B83B-E70B4659023F}"/>
                    </a:ext>
                  </a:extLst>
                </p:cNvPr>
                <p:cNvSpPr/>
                <p:nvPr/>
              </p:nvSpPr>
              <p:spPr>
                <a:xfrm>
                  <a:off x="1265631" y="120700"/>
                  <a:ext cx="0" cy="516890"/>
                </a:xfrm>
                <a:custGeom>
                  <a:avLst/>
                  <a:gdLst/>
                  <a:ahLst/>
                  <a:cxnLst/>
                  <a:rect l="l" t="t" r="r" b="b"/>
                  <a:pathLst>
                    <a:path h="516890">
                      <a:moveTo>
                        <a:pt x="0" y="0"/>
                      </a:moveTo>
                      <a:lnTo>
                        <a:pt x="0" y="516483"/>
                      </a:lnTo>
                    </a:path>
                  </a:pathLst>
                </a:custGeom>
                <a:ln w="3175">
                  <a:solidFill>
                    <a:srgbClr val="DF7B7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90" name="object 748">
                  <a:extLst>
                    <a:ext uri="{FF2B5EF4-FFF2-40B4-BE49-F238E27FC236}">
                      <a16:creationId xmlns:a16="http://schemas.microsoft.com/office/drawing/2014/main" id="{C4567258-C48F-4925-A2C4-13ED6F7477DD}"/>
                    </a:ext>
                  </a:extLst>
                </p:cNvPr>
                <p:cNvSpPr/>
                <p:nvPr/>
              </p:nvSpPr>
              <p:spPr>
                <a:xfrm>
                  <a:off x="1266825" y="120700"/>
                  <a:ext cx="0" cy="516890"/>
                </a:xfrm>
                <a:custGeom>
                  <a:avLst/>
                  <a:gdLst/>
                  <a:ahLst/>
                  <a:cxnLst/>
                  <a:rect l="l" t="t" r="r" b="b"/>
                  <a:pathLst>
                    <a:path h="516890">
                      <a:moveTo>
                        <a:pt x="0" y="0"/>
                      </a:moveTo>
                      <a:lnTo>
                        <a:pt x="0" y="516483"/>
                      </a:lnTo>
                    </a:path>
                  </a:pathLst>
                </a:custGeom>
                <a:ln w="3175">
                  <a:solidFill>
                    <a:srgbClr val="DF797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91" name="object 749">
                  <a:extLst>
                    <a:ext uri="{FF2B5EF4-FFF2-40B4-BE49-F238E27FC236}">
                      <a16:creationId xmlns:a16="http://schemas.microsoft.com/office/drawing/2014/main" id="{2B7D43FD-AA6C-494E-8766-D3CE96CC3F3F}"/>
                    </a:ext>
                  </a:extLst>
                </p:cNvPr>
                <p:cNvSpPr/>
                <p:nvPr/>
              </p:nvSpPr>
              <p:spPr>
                <a:xfrm>
                  <a:off x="1268018" y="120700"/>
                  <a:ext cx="0" cy="516890"/>
                </a:xfrm>
                <a:custGeom>
                  <a:avLst/>
                  <a:gdLst/>
                  <a:ahLst/>
                  <a:cxnLst/>
                  <a:rect l="l" t="t" r="r" b="b"/>
                  <a:pathLst>
                    <a:path h="516890">
                      <a:moveTo>
                        <a:pt x="0" y="0"/>
                      </a:moveTo>
                      <a:lnTo>
                        <a:pt x="0" y="516483"/>
                      </a:lnTo>
                    </a:path>
                  </a:pathLst>
                </a:custGeom>
                <a:ln w="3175">
                  <a:solidFill>
                    <a:srgbClr val="DF797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92" name="object 750">
                  <a:extLst>
                    <a:ext uri="{FF2B5EF4-FFF2-40B4-BE49-F238E27FC236}">
                      <a16:creationId xmlns:a16="http://schemas.microsoft.com/office/drawing/2014/main" id="{EB7494FD-97D8-4C5D-BBC0-506FA3AD271E}"/>
                    </a:ext>
                  </a:extLst>
                </p:cNvPr>
                <p:cNvSpPr/>
                <p:nvPr/>
              </p:nvSpPr>
              <p:spPr>
                <a:xfrm>
                  <a:off x="1269212" y="120700"/>
                  <a:ext cx="0" cy="516890"/>
                </a:xfrm>
                <a:custGeom>
                  <a:avLst/>
                  <a:gdLst/>
                  <a:ahLst/>
                  <a:cxnLst/>
                  <a:rect l="l" t="t" r="r" b="b"/>
                  <a:pathLst>
                    <a:path h="516890">
                      <a:moveTo>
                        <a:pt x="0" y="0"/>
                      </a:moveTo>
                      <a:lnTo>
                        <a:pt x="0" y="516483"/>
                      </a:lnTo>
                    </a:path>
                  </a:pathLst>
                </a:custGeom>
                <a:ln w="3175">
                  <a:solidFill>
                    <a:srgbClr val="DF797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93" name="object 751">
                  <a:extLst>
                    <a:ext uri="{FF2B5EF4-FFF2-40B4-BE49-F238E27FC236}">
                      <a16:creationId xmlns:a16="http://schemas.microsoft.com/office/drawing/2014/main" id="{4DB7BAB1-40C4-48FC-A69B-DA12C97A2326}"/>
                    </a:ext>
                  </a:extLst>
                </p:cNvPr>
                <p:cNvSpPr/>
                <p:nvPr/>
              </p:nvSpPr>
              <p:spPr>
                <a:xfrm>
                  <a:off x="1270393" y="120700"/>
                  <a:ext cx="0" cy="516890"/>
                </a:xfrm>
                <a:custGeom>
                  <a:avLst/>
                  <a:gdLst/>
                  <a:ahLst/>
                  <a:cxnLst/>
                  <a:rect l="l" t="t" r="r" b="b"/>
                  <a:pathLst>
                    <a:path h="516890">
                      <a:moveTo>
                        <a:pt x="0" y="0"/>
                      </a:moveTo>
                      <a:lnTo>
                        <a:pt x="0" y="516483"/>
                      </a:lnTo>
                    </a:path>
                  </a:pathLst>
                </a:custGeom>
                <a:ln w="3175">
                  <a:solidFill>
                    <a:srgbClr val="DF797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94" name="object 752">
                  <a:extLst>
                    <a:ext uri="{FF2B5EF4-FFF2-40B4-BE49-F238E27FC236}">
                      <a16:creationId xmlns:a16="http://schemas.microsoft.com/office/drawing/2014/main" id="{E99A31D1-4DB1-44F6-B5C2-80147173B904}"/>
                    </a:ext>
                  </a:extLst>
                </p:cNvPr>
                <p:cNvSpPr/>
                <p:nvPr/>
              </p:nvSpPr>
              <p:spPr>
                <a:xfrm>
                  <a:off x="1271587" y="120700"/>
                  <a:ext cx="0" cy="516890"/>
                </a:xfrm>
                <a:custGeom>
                  <a:avLst/>
                  <a:gdLst/>
                  <a:ahLst/>
                  <a:cxnLst/>
                  <a:rect l="l" t="t" r="r" b="b"/>
                  <a:pathLst>
                    <a:path h="516890">
                      <a:moveTo>
                        <a:pt x="0" y="0"/>
                      </a:moveTo>
                      <a:lnTo>
                        <a:pt x="0" y="516483"/>
                      </a:lnTo>
                    </a:path>
                  </a:pathLst>
                </a:custGeom>
                <a:ln w="3175">
                  <a:solidFill>
                    <a:srgbClr val="DF797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95" name="object 753">
                  <a:extLst>
                    <a:ext uri="{FF2B5EF4-FFF2-40B4-BE49-F238E27FC236}">
                      <a16:creationId xmlns:a16="http://schemas.microsoft.com/office/drawing/2014/main" id="{F8265D07-4B77-4872-BF22-5612D079DBD9}"/>
                    </a:ext>
                  </a:extLst>
                </p:cNvPr>
                <p:cNvSpPr/>
                <p:nvPr/>
              </p:nvSpPr>
              <p:spPr>
                <a:xfrm>
                  <a:off x="1272781" y="120700"/>
                  <a:ext cx="0" cy="516890"/>
                </a:xfrm>
                <a:custGeom>
                  <a:avLst/>
                  <a:gdLst/>
                  <a:ahLst/>
                  <a:cxnLst/>
                  <a:rect l="l" t="t" r="r" b="b"/>
                  <a:pathLst>
                    <a:path h="516890">
                      <a:moveTo>
                        <a:pt x="0" y="0"/>
                      </a:moveTo>
                      <a:lnTo>
                        <a:pt x="0" y="516483"/>
                      </a:lnTo>
                    </a:path>
                  </a:pathLst>
                </a:custGeom>
                <a:ln w="3175">
                  <a:solidFill>
                    <a:srgbClr val="DF777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96" name="object 754">
                  <a:extLst>
                    <a:ext uri="{FF2B5EF4-FFF2-40B4-BE49-F238E27FC236}">
                      <a16:creationId xmlns:a16="http://schemas.microsoft.com/office/drawing/2014/main" id="{73E3766F-F2E5-4A11-9A0B-5BDF09E4F5A8}"/>
                    </a:ext>
                  </a:extLst>
                </p:cNvPr>
                <p:cNvSpPr/>
                <p:nvPr/>
              </p:nvSpPr>
              <p:spPr>
                <a:xfrm>
                  <a:off x="1273975" y="120700"/>
                  <a:ext cx="0" cy="516890"/>
                </a:xfrm>
                <a:custGeom>
                  <a:avLst/>
                  <a:gdLst/>
                  <a:ahLst/>
                  <a:cxnLst/>
                  <a:rect l="l" t="t" r="r" b="b"/>
                  <a:pathLst>
                    <a:path h="516890">
                      <a:moveTo>
                        <a:pt x="0" y="0"/>
                      </a:moveTo>
                      <a:lnTo>
                        <a:pt x="0" y="516483"/>
                      </a:lnTo>
                    </a:path>
                  </a:pathLst>
                </a:custGeom>
                <a:ln w="3175">
                  <a:solidFill>
                    <a:srgbClr val="DF777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97" name="object 755">
                  <a:extLst>
                    <a:ext uri="{FF2B5EF4-FFF2-40B4-BE49-F238E27FC236}">
                      <a16:creationId xmlns:a16="http://schemas.microsoft.com/office/drawing/2014/main" id="{8419E227-6A03-44C1-9436-BA2F47359159}"/>
                    </a:ext>
                  </a:extLst>
                </p:cNvPr>
                <p:cNvSpPr/>
                <p:nvPr/>
              </p:nvSpPr>
              <p:spPr>
                <a:xfrm>
                  <a:off x="1275105" y="120700"/>
                  <a:ext cx="0" cy="516890"/>
                </a:xfrm>
                <a:custGeom>
                  <a:avLst/>
                  <a:gdLst/>
                  <a:ahLst/>
                  <a:cxnLst/>
                  <a:rect l="l" t="t" r="r" b="b"/>
                  <a:pathLst>
                    <a:path h="516890">
                      <a:moveTo>
                        <a:pt x="0" y="0"/>
                      </a:moveTo>
                      <a:lnTo>
                        <a:pt x="0" y="516483"/>
                      </a:lnTo>
                    </a:path>
                  </a:pathLst>
                </a:custGeom>
                <a:ln w="3175">
                  <a:solidFill>
                    <a:srgbClr val="DF777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98" name="object 756">
                  <a:extLst>
                    <a:ext uri="{FF2B5EF4-FFF2-40B4-BE49-F238E27FC236}">
                      <a16:creationId xmlns:a16="http://schemas.microsoft.com/office/drawing/2014/main" id="{6B4068AA-F520-438A-A337-220CE9394117}"/>
                    </a:ext>
                  </a:extLst>
                </p:cNvPr>
                <p:cNvSpPr/>
                <p:nvPr/>
              </p:nvSpPr>
              <p:spPr>
                <a:xfrm>
                  <a:off x="1276299" y="120700"/>
                  <a:ext cx="0" cy="516890"/>
                </a:xfrm>
                <a:custGeom>
                  <a:avLst/>
                  <a:gdLst/>
                  <a:ahLst/>
                  <a:cxnLst/>
                  <a:rect l="l" t="t" r="r" b="b"/>
                  <a:pathLst>
                    <a:path h="516890">
                      <a:moveTo>
                        <a:pt x="0" y="0"/>
                      </a:moveTo>
                      <a:lnTo>
                        <a:pt x="0" y="516483"/>
                      </a:lnTo>
                    </a:path>
                  </a:pathLst>
                </a:custGeom>
                <a:ln w="3175">
                  <a:solidFill>
                    <a:srgbClr val="DF777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599" name="object 757">
                  <a:extLst>
                    <a:ext uri="{FF2B5EF4-FFF2-40B4-BE49-F238E27FC236}">
                      <a16:creationId xmlns:a16="http://schemas.microsoft.com/office/drawing/2014/main" id="{47AD9034-E60A-48CB-95CE-E6479D531E7D}"/>
                    </a:ext>
                  </a:extLst>
                </p:cNvPr>
                <p:cNvSpPr/>
                <p:nvPr/>
              </p:nvSpPr>
              <p:spPr>
                <a:xfrm>
                  <a:off x="1277492" y="120700"/>
                  <a:ext cx="0" cy="516890"/>
                </a:xfrm>
                <a:custGeom>
                  <a:avLst/>
                  <a:gdLst/>
                  <a:ahLst/>
                  <a:cxnLst/>
                  <a:rect l="l" t="t" r="r" b="b"/>
                  <a:pathLst>
                    <a:path h="516890">
                      <a:moveTo>
                        <a:pt x="0" y="0"/>
                      </a:moveTo>
                      <a:lnTo>
                        <a:pt x="0" y="516483"/>
                      </a:lnTo>
                    </a:path>
                  </a:pathLst>
                </a:custGeom>
                <a:ln w="3175">
                  <a:solidFill>
                    <a:srgbClr val="DF777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00" name="object 758">
                  <a:extLst>
                    <a:ext uri="{FF2B5EF4-FFF2-40B4-BE49-F238E27FC236}">
                      <a16:creationId xmlns:a16="http://schemas.microsoft.com/office/drawing/2014/main" id="{000E55C6-2FE5-4EF8-98A2-79A38B02D089}"/>
                    </a:ext>
                  </a:extLst>
                </p:cNvPr>
                <p:cNvSpPr/>
                <p:nvPr/>
              </p:nvSpPr>
              <p:spPr>
                <a:xfrm>
                  <a:off x="1278686" y="120700"/>
                  <a:ext cx="0" cy="516890"/>
                </a:xfrm>
                <a:custGeom>
                  <a:avLst/>
                  <a:gdLst/>
                  <a:ahLst/>
                  <a:cxnLst/>
                  <a:rect l="l" t="t" r="r" b="b"/>
                  <a:pathLst>
                    <a:path h="516890">
                      <a:moveTo>
                        <a:pt x="0" y="0"/>
                      </a:moveTo>
                      <a:lnTo>
                        <a:pt x="0" y="516483"/>
                      </a:lnTo>
                    </a:path>
                  </a:pathLst>
                </a:custGeom>
                <a:ln w="3175">
                  <a:solidFill>
                    <a:srgbClr val="DF757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01" name="object 759">
                  <a:extLst>
                    <a:ext uri="{FF2B5EF4-FFF2-40B4-BE49-F238E27FC236}">
                      <a16:creationId xmlns:a16="http://schemas.microsoft.com/office/drawing/2014/main" id="{9DE2D4E5-D818-4260-8D7E-975949524E84}"/>
                    </a:ext>
                  </a:extLst>
                </p:cNvPr>
                <p:cNvSpPr/>
                <p:nvPr/>
              </p:nvSpPr>
              <p:spPr>
                <a:xfrm>
                  <a:off x="1279867" y="120700"/>
                  <a:ext cx="0" cy="516890"/>
                </a:xfrm>
                <a:custGeom>
                  <a:avLst/>
                  <a:gdLst/>
                  <a:ahLst/>
                  <a:cxnLst/>
                  <a:rect l="l" t="t" r="r" b="b"/>
                  <a:pathLst>
                    <a:path h="516890">
                      <a:moveTo>
                        <a:pt x="0" y="0"/>
                      </a:moveTo>
                      <a:lnTo>
                        <a:pt x="0" y="516483"/>
                      </a:lnTo>
                    </a:path>
                  </a:pathLst>
                </a:custGeom>
                <a:ln w="3175">
                  <a:solidFill>
                    <a:srgbClr val="DF757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02" name="object 760">
                  <a:extLst>
                    <a:ext uri="{FF2B5EF4-FFF2-40B4-BE49-F238E27FC236}">
                      <a16:creationId xmlns:a16="http://schemas.microsoft.com/office/drawing/2014/main" id="{7462C7F8-02CC-47F8-BC6C-6E8D8CAD8483}"/>
                    </a:ext>
                  </a:extLst>
                </p:cNvPr>
                <p:cNvSpPr/>
                <p:nvPr/>
              </p:nvSpPr>
              <p:spPr>
                <a:xfrm>
                  <a:off x="1281061" y="120700"/>
                  <a:ext cx="0" cy="516890"/>
                </a:xfrm>
                <a:custGeom>
                  <a:avLst/>
                  <a:gdLst/>
                  <a:ahLst/>
                  <a:cxnLst/>
                  <a:rect l="l" t="t" r="r" b="b"/>
                  <a:pathLst>
                    <a:path h="516890">
                      <a:moveTo>
                        <a:pt x="0" y="0"/>
                      </a:moveTo>
                      <a:lnTo>
                        <a:pt x="0" y="516483"/>
                      </a:lnTo>
                    </a:path>
                  </a:pathLst>
                </a:custGeom>
                <a:ln w="3175">
                  <a:solidFill>
                    <a:srgbClr val="DF757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03" name="object 761">
                  <a:extLst>
                    <a:ext uri="{FF2B5EF4-FFF2-40B4-BE49-F238E27FC236}">
                      <a16:creationId xmlns:a16="http://schemas.microsoft.com/office/drawing/2014/main" id="{8C84DEA3-0DCB-4C75-A8F5-2C2F96F1B45E}"/>
                    </a:ext>
                  </a:extLst>
                </p:cNvPr>
                <p:cNvSpPr/>
                <p:nvPr/>
              </p:nvSpPr>
              <p:spPr>
                <a:xfrm>
                  <a:off x="1282255" y="120700"/>
                  <a:ext cx="0" cy="516890"/>
                </a:xfrm>
                <a:custGeom>
                  <a:avLst/>
                  <a:gdLst/>
                  <a:ahLst/>
                  <a:cxnLst/>
                  <a:rect l="l" t="t" r="r" b="b"/>
                  <a:pathLst>
                    <a:path h="516890">
                      <a:moveTo>
                        <a:pt x="0" y="0"/>
                      </a:moveTo>
                      <a:lnTo>
                        <a:pt x="0" y="516483"/>
                      </a:lnTo>
                    </a:path>
                  </a:pathLst>
                </a:custGeom>
                <a:ln w="3175">
                  <a:solidFill>
                    <a:srgbClr val="DF7575"/>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04" name="object 762">
                  <a:extLst>
                    <a:ext uri="{FF2B5EF4-FFF2-40B4-BE49-F238E27FC236}">
                      <a16:creationId xmlns:a16="http://schemas.microsoft.com/office/drawing/2014/main" id="{B38494EE-E109-4EB9-ACA3-A9BC14905CEE}"/>
                    </a:ext>
                  </a:extLst>
                </p:cNvPr>
                <p:cNvSpPr/>
                <p:nvPr/>
              </p:nvSpPr>
              <p:spPr>
                <a:xfrm>
                  <a:off x="1283449" y="120700"/>
                  <a:ext cx="0" cy="516890"/>
                </a:xfrm>
                <a:custGeom>
                  <a:avLst/>
                  <a:gdLst/>
                  <a:ahLst/>
                  <a:cxnLst/>
                  <a:rect l="l" t="t" r="r" b="b"/>
                  <a:pathLst>
                    <a:path h="516890">
                      <a:moveTo>
                        <a:pt x="0" y="0"/>
                      </a:moveTo>
                      <a:lnTo>
                        <a:pt x="0" y="516483"/>
                      </a:lnTo>
                    </a:path>
                  </a:pathLst>
                </a:custGeom>
                <a:ln w="3175">
                  <a:solidFill>
                    <a:srgbClr val="DF747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05" name="object 763">
                  <a:extLst>
                    <a:ext uri="{FF2B5EF4-FFF2-40B4-BE49-F238E27FC236}">
                      <a16:creationId xmlns:a16="http://schemas.microsoft.com/office/drawing/2014/main" id="{11339B94-EC0E-4CFA-B0E0-F00EF97E2507}"/>
                    </a:ext>
                  </a:extLst>
                </p:cNvPr>
                <p:cNvSpPr/>
                <p:nvPr/>
              </p:nvSpPr>
              <p:spPr>
                <a:xfrm>
                  <a:off x="1284630" y="120700"/>
                  <a:ext cx="0" cy="516890"/>
                </a:xfrm>
                <a:custGeom>
                  <a:avLst/>
                  <a:gdLst/>
                  <a:ahLst/>
                  <a:cxnLst/>
                  <a:rect l="l" t="t" r="r" b="b"/>
                  <a:pathLst>
                    <a:path h="516890">
                      <a:moveTo>
                        <a:pt x="0" y="0"/>
                      </a:moveTo>
                      <a:lnTo>
                        <a:pt x="0" y="516483"/>
                      </a:lnTo>
                    </a:path>
                  </a:pathLst>
                </a:custGeom>
                <a:ln w="3175">
                  <a:solidFill>
                    <a:srgbClr val="DF747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06" name="object 764">
                  <a:extLst>
                    <a:ext uri="{FF2B5EF4-FFF2-40B4-BE49-F238E27FC236}">
                      <a16:creationId xmlns:a16="http://schemas.microsoft.com/office/drawing/2014/main" id="{A3C10325-B747-4FFA-9CAB-AEB65601AA74}"/>
                    </a:ext>
                  </a:extLst>
                </p:cNvPr>
                <p:cNvSpPr/>
                <p:nvPr/>
              </p:nvSpPr>
              <p:spPr>
                <a:xfrm>
                  <a:off x="1285773" y="120700"/>
                  <a:ext cx="0" cy="516890"/>
                </a:xfrm>
                <a:custGeom>
                  <a:avLst/>
                  <a:gdLst/>
                  <a:ahLst/>
                  <a:cxnLst/>
                  <a:rect l="l" t="t" r="r" b="b"/>
                  <a:pathLst>
                    <a:path h="516890">
                      <a:moveTo>
                        <a:pt x="0" y="0"/>
                      </a:moveTo>
                      <a:lnTo>
                        <a:pt x="0" y="516483"/>
                      </a:lnTo>
                    </a:path>
                  </a:pathLst>
                </a:custGeom>
                <a:ln w="3175">
                  <a:solidFill>
                    <a:srgbClr val="DD747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07" name="object 765">
                  <a:extLst>
                    <a:ext uri="{FF2B5EF4-FFF2-40B4-BE49-F238E27FC236}">
                      <a16:creationId xmlns:a16="http://schemas.microsoft.com/office/drawing/2014/main" id="{9429CE28-F749-4BDC-82E0-42A71D2C267B}"/>
                    </a:ext>
                  </a:extLst>
                </p:cNvPr>
                <p:cNvSpPr/>
                <p:nvPr/>
              </p:nvSpPr>
              <p:spPr>
                <a:xfrm>
                  <a:off x="1286967" y="120700"/>
                  <a:ext cx="0" cy="516890"/>
                </a:xfrm>
                <a:custGeom>
                  <a:avLst/>
                  <a:gdLst/>
                  <a:ahLst/>
                  <a:cxnLst/>
                  <a:rect l="l" t="t" r="r" b="b"/>
                  <a:pathLst>
                    <a:path h="516890">
                      <a:moveTo>
                        <a:pt x="0" y="0"/>
                      </a:moveTo>
                      <a:lnTo>
                        <a:pt x="0" y="516483"/>
                      </a:lnTo>
                    </a:path>
                  </a:pathLst>
                </a:custGeom>
                <a:ln w="3175">
                  <a:solidFill>
                    <a:srgbClr val="DD727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08" name="object 766">
                  <a:extLst>
                    <a:ext uri="{FF2B5EF4-FFF2-40B4-BE49-F238E27FC236}">
                      <a16:creationId xmlns:a16="http://schemas.microsoft.com/office/drawing/2014/main" id="{B528082A-3FC7-408D-8AE2-C98ADEFA5E9A}"/>
                    </a:ext>
                  </a:extLst>
                </p:cNvPr>
                <p:cNvSpPr/>
                <p:nvPr/>
              </p:nvSpPr>
              <p:spPr>
                <a:xfrm>
                  <a:off x="1288161" y="120700"/>
                  <a:ext cx="0" cy="516890"/>
                </a:xfrm>
                <a:custGeom>
                  <a:avLst/>
                  <a:gdLst/>
                  <a:ahLst/>
                  <a:cxnLst/>
                  <a:rect l="l" t="t" r="r" b="b"/>
                  <a:pathLst>
                    <a:path h="516890">
                      <a:moveTo>
                        <a:pt x="0" y="0"/>
                      </a:moveTo>
                      <a:lnTo>
                        <a:pt x="0" y="516483"/>
                      </a:lnTo>
                    </a:path>
                  </a:pathLst>
                </a:custGeom>
                <a:ln w="3175">
                  <a:solidFill>
                    <a:srgbClr val="DD727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09" name="object 767">
                  <a:extLst>
                    <a:ext uri="{FF2B5EF4-FFF2-40B4-BE49-F238E27FC236}">
                      <a16:creationId xmlns:a16="http://schemas.microsoft.com/office/drawing/2014/main" id="{F498C75C-D2A6-4145-81D5-827F044C515A}"/>
                    </a:ext>
                  </a:extLst>
                </p:cNvPr>
                <p:cNvSpPr/>
                <p:nvPr/>
              </p:nvSpPr>
              <p:spPr>
                <a:xfrm>
                  <a:off x="1289354" y="120700"/>
                  <a:ext cx="0" cy="516890"/>
                </a:xfrm>
                <a:custGeom>
                  <a:avLst/>
                  <a:gdLst/>
                  <a:ahLst/>
                  <a:cxnLst/>
                  <a:rect l="l" t="t" r="r" b="b"/>
                  <a:pathLst>
                    <a:path h="516890">
                      <a:moveTo>
                        <a:pt x="0" y="0"/>
                      </a:moveTo>
                      <a:lnTo>
                        <a:pt x="0" y="516483"/>
                      </a:lnTo>
                    </a:path>
                  </a:pathLst>
                </a:custGeom>
                <a:ln w="3175">
                  <a:solidFill>
                    <a:srgbClr val="DD727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10" name="object 768">
                  <a:extLst>
                    <a:ext uri="{FF2B5EF4-FFF2-40B4-BE49-F238E27FC236}">
                      <a16:creationId xmlns:a16="http://schemas.microsoft.com/office/drawing/2014/main" id="{8DA524F6-E559-4654-BE78-BE5CDDFECA85}"/>
                    </a:ext>
                  </a:extLst>
                </p:cNvPr>
                <p:cNvSpPr/>
                <p:nvPr/>
              </p:nvSpPr>
              <p:spPr>
                <a:xfrm>
                  <a:off x="1290535" y="120700"/>
                  <a:ext cx="0" cy="516890"/>
                </a:xfrm>
                <a:custGeom>
                  <a:avLst/>
                  <a:gdLst/>
                  <a:ahLst/>
                  <a:cxnLst/>
                  <a:rect l="l" t="t" r="r" b="b"/>
                  <a:pathLst>
                    <a:path h="516890">
                      <a:moveTo>
                        <a:pt x="0" y="0"/>
                      </a:moveTo>
                      <a:lnTo>
                        <a:pt x="0" y="516483"/>
                      </a:lnTo>
                    </a:path>
                  </a:pathLst>
                </a:custGeom>
                <a:ln w="3175">
                  <a:solidFill>
                    <a:srgbClr val="DD727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11" name="object 769">
                  <a:extLst>
                    <a:ext uri="{FF2B5EF4-FFF2-40B4-BE49-F238E27FC236}">
                      <a16:creationId xmlns:a16="http://schemas.microsoft.com/office/drawing/2014/main" id="{3FF627AB-1E7A-4475-BBF5-D3EF03618CA3}"/>
                    </a:ext>
                  </a:extLst>
                </p:cNvPr>
                <p:cNvSpPr/>
                <p:nvPr/>
              </p:nvSpPr>
              <p:spPr>
                <a:xfrm>
                  <a:off x="1291729" y="120700"/>
                  <a:ext cx="0" cy="516890"/>
                </a:xfrm>
                <a:custGeom>
                  <a:avLst/>
                  <a:gdLst/>
                  <a:ahLst/>
                  <a:cxnLst/>
                  <a:rect l="l" t="t" r="r" b="b"/>
                  <a:pathLst>
                    <a:path h="516890">
                      <a:moveTo>
                        <a:pt x="0" y="0"/>
                      </a:moveTo>
                      <a:lnTo>
                        <a:pt x="0" y="516483"/>
                      </a:lnTo>
                    </a:path>
                  </a:pathLst>
                </a:custGeom>
                <a:ln w="3175">
                  <a:solidFill>
                    <a:srgbClr val="DD707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12" name="object 770">
                  <a:extLst>
                    <a:ext uri="{FF2B5EF4-FFF2-40B4-BE49-F238E27FC236}">
                      <a16:creationId xmlns:a16="http://schemas.microsoft.com/office/drawing/2014/main" id="{FB814312-9D8A-4451-81B0-48C6EF7245DA}"/>
                    </a:ext>
                  </a:extLst>
                </p:cNvPr>
                <p:cNvSpPr/>
                <p:nvPr/>
              </p:nvSpPr>
              <p:spPr>
                <a:xfrm>
                  <a:off x="1292923" y="120700"/>
                  <a:ext cx="0" cy="516890"/>
                </a:xfrm>
                <a:custGeom>
                  <a:avLst/>
                  <a:gdLst/>
                  <a:ahLst/>
                  <a:cxnLst/>
                  <a:rect l="l" t="t" r="r" b="b"/>
                  <a:pathLst>
                    <a:path h="516890">
                      <a:moveTo>
                        <a:pt x="0" y="0"/>
                      </a:moveTo>
                      <a:lnTo>
                        <a:pt x="0" y="516483"/>
                      </a:lnTo>
                    </a:path>
                  </a:pathLst>
                </a:custGeom>
                <a:ln w="3175">
                  <a:solidFill>
                    <a:srgbClr val="DD707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13" name="object 771">
                  <a:extLst>
                    <a:ext uri="{FF2B5EF4-FFF2-40B4-BE49-F238E27FC236}">
                      <a16:creationId xmlns:a16="http://schemas.microsoft.com/office/drawing/2014/main" id="{1D963783-60BF-4818-9CCC-0BDF405E5670}"/>
                    </a:ext>
                  </a:extLst>
                </p:cNvPr>
                <p:cNvSpPr/>
                <p:nvPr/>
              </p:nvSpPr>
              <p:spPr>
                <a:xfrm>
                  <a:off x="1294117" y="120700"/>
                  <a:ext cx="0" cy="516890"/>
                </a:xfrm>
                <a:custGeom>
                  <a:avLst/>
                  <a:gdLst/>
                  <a:ahLst/>
                  <a:cxnLst/>
                  <a:rect l="l" t="t" r="r" b="b"/>
                  <a:pathLst>
                    <a:path h="516890">
                      <a:moveTo>
                        <a:pt x="0" y="0"/>
                      </a:moveTo>
                      <a:lnTo>
                        <a:pt x="0" y="516483"/>
                      </a:lnTo>
                    </a:path>
                  </a:pathLst>
                </a:custGeom>
                <a:ln w="3175">
                  <a:solidFill>
                    <a:srgbClr val="DD707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14" name="object 772">
                  <a:extLst>
                    <a:ext uri="{FF2B5EF4-FFF2-40B4-BE49-F238E27FC236}">
                      <a16:creationId xmlns:a16="http://schemas.microsoft.com/office/drawing/2014/main" id="{7BC9B516-7942-4364-A47D-AF7C5B91270D}"/>
                    </a:ext>
                  </a:extLst>
                </p:cNvPr>
                <p:cNvSpPr/>
                <p:nvPr/>
              </p:nvSpPr>
              <p:spPr>
                <a:xfrm>
                  <a:off x="1295298" y="120700"/>
                  <a:ext cx="0" cy="516890"/>
                </a:xfrm>
                <a:custGeom>
                  <a:avLst/>
                  <a:gdLst/>
                  <a:ahLst/>
                  <a:cxnLst/>
                  <a:rect l="l" t="t" r="r" b="b"/>
                  <a:pathLst>
                    <a:path h="516890">
                      <a:moveTo>
                        <a:pt x="0" y="0"/>
                      </a:moveTo>
                      <a:lnTo>
                        <a:pt x="0" y="516483"/>
                      </a:lnTo>
                    </a:path>
                  </a:pathLst>
                </a:custGeom>
                <a:ln w="3175">
                  <a:solidFill>
                    <a:srgbClr val="DD707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15" name="object 773">
                  <a:extLst>
                    <a:ext uri="{FF2B5EF4-FFF2-40B4-BE49-F238E27FC236}">
                      <a16:creationId xmlns:a16="http://schemas.microsoft.com/office/drawing/2014/main" id="{C3705309-147E-4B5A-9DE3-F7F074D8D412}"/>
                    </a:ext>
                  </a:extLst>
                </p:cNvPr>
                <p:cNvSpPr/>
                <p:nvPr/>
              </p:nvSpPr>
              <p:spPr>
                <a:xfrm>
                  <a:off x="1296441" y="120700"/>
                  <a:ext cx="0" cy="516890"/>
                </a:xfrm>
                <a:custGeom>
                  <a:avLst/>
                  <a:gdLst/>
                  <a:ahLst/>
                  <a:cxnLst/>
                  <a:rect l="l" t="t" r="r" b="b"/>
                  <a:pathLst>
                    <a:path h="516890">
                      <a:moveTo>
                        <a:pt x="0" y="0"/>
                      </a:moveTo>
                      <a:lnTo>
                        <a:pt x="0" y="516483"/>
                      </a:lnTo>
                    </a:path>
                  </a:pathLst>
                </a:custGeom>
                <a:ln w="3175">
                  <a:solidFill>
                    <a:srgbClr val="DD707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16" name="object 774">
                  <a:extLst>
                    <a:ext uri="{FF2B5EF4-FFF2-40B4-BE49-F238E27FC236}">
                      <a16:creationId xmlns:a16="http://schemas.microsoft.com/office/drawing/2014/main" id="{22E16630-1394-416D-826F-6F4A8513E34B}"/>
                    </a:ext>
                  </a:extLst>
                </p:cNvPr>
                <p:cNvSpPr/>
                <p:nvPr/>
              </p:nvSpPr>
              <p:spPr>
                <a:xfrm>
                  <a:off x="1297635" y="120700"/>
                  <a:ext cx="0" cy="516890"/>
                </a:xfrm>
                <a:custGeom>
                  <a:avLst/>
                  <a:gdLst/>
                  <a:ahLst/>
                  <a:cxnLst/>
                  <a:rect l="l" t="t" r="r" b="b"/>
                  <a:pathLst>
                    <a:path h="516890">
                      <a:moveTo>
                        <a:pt x="0" y="0"/>
                      </a:moveTo>
                      <a:lnTo>
                        <a:pt x="0" y="516483"/>
                      </a:lnTo>
                    </a:path>
                  </a:pathLst>
                </a:custGeom>
                <a:ln w="3175">
                  <a:solidFill>
                    <a:srgbClr val="DD6E6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17" name="object 775">
                  <a:extLst>
                    <a:ext uri="{FF2B5EF4-FFF2-40B4-BE49-F238E27FC236}">
                      <a16:creationId xmlns:a16="http://schemas.microsoft.com/office/drawing/2014/main" id="{E0D271D7-F610-4962-9CE9-EDB37375F783}"/>
                    </a:ext>
                  </a:extLst>
                </p:cNvPr>
                <p:cNvSpPr/>
                <p:nvPr/>
              </p:nvSpPr>
              <p:spPr>
                <a:xfrm>
                  <a:off x="1298828" y="120700"/>
                  <a:ext cx="0" cy="516890"/>
                </a:xfrm>
                <a:custGeom>
                  <a:avLst/>
                  <a:gdLst/>
                  <a:ahLst/>
                  <a:cxnLst/>
                  <a:rect l="l" t="t" r="r" b="b"/>
                  <a:pathLst>
                    <a:path h="516890">
                      <a:moveTo>
                        <a:pt x="0" y="0"/>
                      </a:moveTo>
                      <a:lnTo>
                        <a:pt x="0" y="516483"/>
                      </a:lnTo>
                    </a:path>
                  </a:pathLst>
                </a:custGeom>
                <a:ln w="3175">
                  <a:solidFill>
                    <a:srgbClr val="DD6E6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18" name="object 776">
                  <a:extLst>
                    <a:ext uri="{FF2B5EF4-FFF2-40B4-BE49-F238E27FC236}">
                      <a16:creationId xmlns:a16="http://schemas.microsoft.com/office/drawing/2014/main" id="{0289DDC2-A228-48BF-B1F4-75B11E10DA71}"/>
                    </a:ext>
                  </a:extLst>
                </p:cNvPr>
                <p:cNvSpPr/>
                <p:nvPr/>
              </p:nvSpPr>
              <p:spPr>
                <a:xfrm>
                  <a:off x="1300010" y="120700"/>
                  <a:ext cx="0" cy="516890"/>
                </a:xfrm>
                <a:custGeom>
                  <a:avLst/>
                  <a:gdLst/>
                  <a:ahLst/>
                  <a:cxnLst/>
                  <a:rect l="l" t="t" r="r" b="b"/>
                  <a:pathLst>
                    <a:path h="516890">
                      <a:moveTo>
                        <a:pt x="0" y="0"/>
                      </a:moveTo>
                      <a:lnTo>
                        <a:pt x="0" y="516483"/>
                      </a:lnTo>
                    </a:path>
                  </a:pathLst>
                </a:custGeom>
                <a:ln w="3175">
                  <a:solidFill>
                    <a:srgbClr val="DD6E6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19" name="object 777">
                  <a:extLst>
                    <a:ext uri="{FF2B5EF4-FFF2-40B4-BE49-F238E27FC236}">
                      <a16:creationId xmlns:a16="http://schemas.microsoft.com/office/drawing/2014/main" id="{8ED9C951-A7E7-437C-AA1C-30241442F090}"/>
                    </a:ext>
                  </a:extLst>
                </p:cNvPr>
                <p:cNvSpPr/>
                <p:nvPr/>
              </p:nvSpPr>
              <p:spPr>
                <a:xfrm>
                  <a:off x="1301203" y="120700"/>
                  <a:ext cx="0" cy="516890"/>
                </a:xfrm>
                <a:custGeom>
                  <a:avLst/>
                  <a:gdLst/>
                  <a:ahLst/>
                  <a:cxnLst/>
                  <a:rect l="l" t="t" r="r" b="b"/>
                  <a:pathLst>
                    <a:path h="516890">
                      <a:moveTo>
                        <a:pt x="0" y="0"/>
                      </a:moveTo>
                      <a:lnTo>
                        <a:pt x="0" y="516483"/>
                      </a:lnTo>
                    </a:path>
                  </a:pathLst>
                </a:custGeom>
                <a:ln w="3175">
                  <a:solidFill>
                    <a:srgbClr val="DD6E6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20" name="object 778">
                  <a:extLst>
                    <a:ext uri="{FF2B5EF4-FFF2-40B4-BE49-F238E27FC236}">
                      <a16:creationId xmlns:a16="http://schemas.microsoft.com/office/drawing/2014/main" id="{1A7BF897-2396-4AE7-A822-EC02E25630EB}"/>
                    </a:ext>
                  </a:extLst>
                </p:cNvPr>
                <p:cNvSpPr/>
                <p:nvPr/>
              </p:nvSpPr>
              <p:spPr>
                <a:xfrm>
                  <a:off x="1302397" y="120700"/>
                  <a:ext cx="0" cy="516890"/>
                </a:xfrm>
                <a:custGeom>
                  <a:avLst/>
                  <a:gdLst/>
                  <a:ahLst/>
                  <a:cxnLst/>
                  <a:rect l="l" t="t" r="r" b="b"/>
                  <a:pathLst>
                    <a:path h="516890">
                      <a:moveTo>
                        <a:pt x="0" y="0"/>
                      </a:moveTo>
                      <a:lnTo>
                        <a:pt x="0" y="516483"/>
                      </a:lnTo>
                    </a:path>
                  </a:pathLst>
                </a:custGeom>
                <a:ln w="3175">
                  <a:solidFill>
                    <a:srgbClr val="DD6E6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21" name="object 779">
                  <a:extLst>
                    <a:ext uri="{FF2B5EF4-FFF2-40B4-BE49-F238E27FC236}">
                      <a16:creationId xmlns:a16="http://schemas.microsoft.com/office/drawing/2014/main" id="{9B94590B-A253-4657-AA99-7FAF271EC896}"/>
                    </a:ext>
                  </a:extLst>
                </p:cNvPr>
                <p:cNvSpPr/>
                <p:nvPr/>
              </p:nvSpPr>
              <p:spPr>
                <a:xfrm>
                  <a:off x="1303591" y="120700"/>
                  <a:ext cx="0" cy="516890"/>
                </a:xfrm>
                <a:custGeom>
                  <a:avLst/>
                  <a:gdLst/>
                  <a:ahLst/>
                  <a:cxnLst/>
                  <a:rect l="l" t="t" r="r" b="b"/>
                  <a:pathLst>
                    <a:path h="516890">
                      <a:moveTo>
                        <a:pt x="0" y="0"/>
                      </a:moveTo>
                      <a:lnTo>
                        <a:pt x="0" y="516483"/>
                      </a:lnTo>
                    </a:path>
                  </a:pathLst>
                </a:custGeom>
                <a:ln w="3175">
                  <a:solidFill>
                    <a:srgbClr val="DD6D6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22" name="object 780">
                  <a:extLst>
                    <a:ext uri="{FF2B5EF4-FFF2-40B4-BE49-F238E27FC236}">
                      <a16:creationId xmlns:a16="http://schemas.microsoft.com/office/drawing/2014/main" id="{9A39F2DA-F476-4760-B93B-A21AB503AF8D}"/>
                    </a:ext>
                  </a:extLst>
                </p:cNvPr>
                <p:cNvSpPr/>
                <p:nvPr/>
              </p:nvSpPr>
              <p:spPr>
                <a:xfrm>
                  <a:off x="1304772" y="120700"/>
                  <a:ext cx="0" cy="516890"/>
                </a:xfrm>
                <a:custGeom>
                  <a:avLst/>
                  <a:gdLst/>
                  <a:ahLst/>
                  <a:cxnLst/>
                  <a:rect l="l" t="t" r="r" b="b"/>
                  <a:pathLst>
                    <a:path h="516890">
                      <a:moveTo>
                        <a:pt x="0" y="0"/>
                      </a:moveTo>
                      <a:lnTo>
                        <a:pt x="0" y="516483"/>
                      </a:lnTo>
                    </a:path>
                  </a:pathLst>
                </a:custGeom>
                <a:ln w="3175">
                  <a:solidFill>
                    <a:srgbClr val="DD6D6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23" name="object 781">
                  <a:extLst>
                    <a:ext uri="{FF2B5EF4-FFF2-40B4-BE49-F238E27FC236}">
                      <a16:creationId xmlns:a16="http://schemas.microsoft.com/office/drawing/2014/main" id="{5778814D-DE89-4A9E-B365-4C823F031B93}"/>
                    </a:ext>
                  </a:extLst>
                </p:cNvPr>
                <p:cNvSpPr/>
                <p:nvPr/>
              </p:nvSpPr>
              <p:spPr>
                <a:xfrm>
                  <a:off x="1305966" y="120700"/>
                  <a:ext cx="0" cy="516890"/>
                </a:xfrm>
                <a:custGeom>
                  <a:avLst/>
                  <a:gdLst/>
                  <a:ahLst/>
                  <a:cxnLst/>
                  <a:rect l="l" t="t" r="r" b="b"/>
                  <a:pathLst>
                    <a:path h="516890">
                      <a:moveTo>
                        <a:pt x="0" y="0"/>
                      </a:moveTo>
                      <a:lnTo>
                        <a:pt x="0" y="516483"/>
                      </a:lnTo>
                    </a:path>
                  </a:pathLst>
                </a:custGeom>
                <a:ln w="3175">
                  <a:solidFill>
                    <a:srgbClr val="DD6B6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24" name="object 782">
                  <a:extLst>
                    <a:ext uri="{FF2B5EF4-FFF2-40B4-BE49-F238E27FC236}">
                      <a16:creationId xmlns:a16="http://schemas.microsoft.com/office/drawing/2014/main" id="{9BB17A78-030D-43D8-A572-5FCFC4799C93}"/>
                    </a:ext>
                  </a:extLst>
                </p:cNvPr>
                <p:cNvSpPr/>
                <p:nvPr/>
              </p:nvSpPr>
              <p:spPr>
                <a:xfrm>
                  <a:off x="1307109" y="120700"/>
                  <a:ext cx="0" cy="516890"/>
                </a:xfrm>
                <a:custGeom>
                  <a:avLst/>
                  <a:gdLst/>
                  <a:ahLst/>
                  <a:cxnLst/>
                  <a:rect l="l" t="t" r="r" b="b"/>
                  <a:pathLst>
                    <a:path h="516890">
                      <a:moveTo>
                        <a:pt x="0" y="0"/>
                      </a:moveTo>
                      <a:lnTo>
                        <a:pt x="0" y="516483"/>
                      </a:lnTo>
                    </a:path>
                  </a:pathLst>
                </a:custGeom>
                <a:ln w="3175">
                  <a:solidFill>
                    <a:srgbClr val="DD6B6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25" name="object 783">
                  <a:extLst>
                    <a:ext uri="{FF2B5EF4-FFF2-40B4-BE49-F238E27FC236}">
                      <a16:creationId xmlns:a16="http://schemas.microsoft.com/office/drawing/2014/main" id="{8633BE38-C5F3-4719-A2A8-77E05C7BE0D1}"/>
                    </a:ext>
                  </a:extLst>
                </p:cNvPr>
                <p:cNvSpPr/>
                <p:nvPr/>
              </p:nvSpPr>
              <p:spPr>
                <a:xfrm>
                  <a:off x="1308303" y="120700"/>
                  <a:ext cx="0" cy="516890"/>
                </a:xfrm>
                <a:custGeom>
                  <a:avLst/>
                  <a:gdLst/>
                  <a:ahLst/>
                  <a:cxnLst/>
                  <a:rect l="l" t="t" r="r" b="b"/>
                  <a:pathLst>
                    <a:path h="516890">
                      <a:moveTo>
                        <a:pt x="0" y="0"/>
                      </a:moveTo>
                      <a:lnTo>
                        <a:pt x="0" y="516483"/>
                      </a:lnTo>
                    </a:path>
                  </a:pathLst>
                </a:custGeom>
                <a:ln w="3175">
                  <a:solidFill>
                    <a:srgbClr val="DD6B6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26" name="object 784">
                  <a:extLst>
                    <a:ext uri="{FF2B5EF4-FFF2-40B4-BE49-F238E27FC236}">
                      <a16:creationId xmlns:a16="http://schemas.microsoft.com/office/drawing/2014/main" id="{2EF0FA1C-CE0F-4010-B227-9D2F29997A66}"/>
                    </a:ext>
                  </a:extLst>
                </p:cNvPr>
                <p:cNvSpPr/>
                <p:nvPr/>
              </p:nvSpPr>
              <p:spPr>
                <a:xfrm>
                  <a:off x="1309497" y="120700"/>
                  <a:ext cx="0" cy="516890"/>
                </a:xfrm>
                <a:custGeom>
                  <a:avLst/>
                  <a:gdLst/>
                  <a:ahLst/>
                  <a:cxnLst/>
                  <a:rect l="l" t="t" r="r" b="b"/>
                  <a:pathLst>
                    <a:path h="516890">
                      <a:moveTo>
                        <a:pt x="0" y="0"/>
                      </a:moveTo>
                      <a:lnTo>
                        <a:pt x="0" y="516483"/>
                      </a:lnTo>
                    </a:path>
                  </a:pathLst>
                </a:custGeom>
                <a:ln w="3175">
                  <a:solidFill>
                    <a:srgbClr val="DD6B6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27" name="object 785">
                  <a:extLst>
                    <a:ext uri="{FF2B5EF4-FFF2-40B4-BE49-F238E27FC236}">
                      <a16:creationId xmlns:a16="http://schemas.microsoft.com/office/drawing/2014/main" id="{899C8DC4-14E0-462B-9542-099E16A9897F}"/>
                    </a:ext>
                  </a:extLst>
                </p:cNvPr>
                <p:cNvSpPr/>
                <p:nvPr/>
              </p:nvSpPr>
              <p:spPr>
                <a:xfrm>
                  <a:off x="1310678" y="120700"/>
                  <a:ext cx="0" cy="516890"/>
                </a:xfrm>
                <a:custGeom>
                  <a:avLst/>
                  <a:gdLst/>
                  <a:ahLst/>
                  <a:cxnLst/>
                  <a:rect l="l" t="t" r="r" b="b"/>
                  <a:pathLst>
                    <a:path h="516890">
                      <a:moveTo>
                        <a:pt x="0" y="0"/>
                      </a:moveTo>
                      <a:lnTo>
                        <a:pt x="0" y="516483"/>
                      </a:lnTo>
                    </a:path>
                  </a:pathLst>
                </a:custGeom>
                <a:ln w="3175">
                  <a:solidFill>
                    <a:srgbClr val="DB6B6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28" name="object 786">
                  <a:extLst>
                    <a:ext uri="{FF2B5EF4-FFF2-40B4-BE49-F238E27FC236}">
                      <a16:creationId xmlns:a16="http://schemas.microsoft.com/office/drawing/2014/main" id="{7018A8A8-B07B-40DE-B77E-9337939CAD31}"/>
                    </a:ext>
                  </a:extLst>
                </p:cNvPr>
                <p:cNvSpPr/>
                <p:nvPr/>
              </p:nvSpPr>
              <p:spPr>
                <a:xfrm>
                  <a:off x="1311871" y="120700"/>
                  <a:ext cx="0" cy="516890"/>
                </a:xfrm>
                <a:custGeom>
                  <a:avLst/>
                  <a:gdLst/>
                  <a:ahLst/>
                  <a:cxnLst/>
                  <a:rect l="l" t="t" r="r" b="b"/>
                  <a:pathLst>
                    <a:path h="516890">
                      <a:moveTo>
                        <a:pt x="0" y="0"/>
                      </a:moveTo>
                      <a:lnTo>
                        <a:pt x="0" y="516483"/>
                      </a:lnTo>
                    </a:path>
                  </a:pathLst>
                </a:custGeom>
                <a:ln w="3175">
                  <a:solidFill>
                    <a:srgbClr val="DB696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29" name="object 787">
                  <a:extLst>
                    <a:ext uri="{FF2B5EF4-FFF2-40B4-BE49-F238E27FC236}">
                      <a16:creationId xmlns:a16="http://schemas.microsoft.com/office/drawing/2014/main" id="{1745C94C-A1F2-478F-8005-C7BFE51168E4}"/>
                    </a:ext>
                  </a:extLst>
                </p:cNvPr>
                <p:cNvSpPr/>
                <p:nvPr/>
              </p:nvSpPr>
              <p:spPr>
                <a:xfrm>
                  <a:off x="1313065" y="120700"/>
                  <a:ext cx="0" cy="516890"/>
                </a:xfrm>
                <a:custGeom>
                  <a:avLst/>
                  <a:gdLst/>
                  <a:ahLst/>
                  <a:cxnLst/>
                  <a:rect l="l" t="t" r="r" b="b"/>
                  <a:pathLst>
                    <a:path h="516890">
                      <a:moveTo>
                        <a:pt x="0" y="0"/>
                      </a:moveTo>
                      <a:lnTo>
                        <a:pt x="0" y="516483"/>
                      </a:lnTo>
                    </a:path>
                  </a:pathLst>
                </a:custGeom>
                <a:ln w="3175">
                  <a:solidFill>
                    <a:srgbClr val="DB696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30" name="object 788">
                  <a:extLst>
                    <a:ext uri="{FF2B5EF4-FFF2-40B4-BE49-F238E27FC236}">
                      <a16:creationId xmlns:a16="http://schemas.microsoft.com/office/drawing/2014/main" id="{2531CA73-147B-49D7-8F7E-26F6F0060803}"/>
                    </a:ext>
                  </a:extLst>
                </p:cNvPr>
                <p:cNvSpPr/>
                <p:nvPr/>
              </p:nvSpPr>
              <p:spPr>
                <a:xfrm>
                  <a:off x="1314259" y="120700"/>
                  <a:ext cx="0" cy="516890"/>
                </a:xfrm>
                <a:custGeom>
                  <a:avLst/>
                  <a:gdLst/>
                  <a:ahLst/>
                  <a:cxnLst/>
                  <a:rect l="l" t="t" r="r" b="b"/>
                  <a:pathLst>
                    <a:path h="516890">
                      <a:moveTo>
                        <a:pt x="0" y="0"/>
                      </a:moveTo>
                      <a:lnTo>
                        <a:pt x="0" y="516483"/>
                      </a:lnTo>
                    </a:path>
                  </a:pathLst>
                </a:custGeom>
                <a:ln w="3175">
                  <a:solidFill>
                    <a:srgbClr val="DB696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31" name="object 789">
                  <a:extLst>
                    <a:ext uri="{FF2B5EF4-FFF2-40B4-BE49-F238E27FC236}">
                      <a16:creationId xmlns:a16="http://schemas.microsoft.com/office/drawing/2014/main" id="{39D99C4E-CB5B-4F26-8D16-09AE9875BF3F}"/>
                    </a:ext>
                  </a:extLst>
                </p:cNvPr>
                <p:cNvSpPr/>
                <p:nvPr/>
              </p:nvSpPr>
              <p:spPr>
                <a:xfrm>
                  <a:off x="1315440" y="120700"/>
                  <a:ext cx="0" cy="516890"/>
                </a:xfrm>
                <a:custGeom>
                  <a:avLst/>
                  <a:gdLst/>
                  <a:ahLst/>
                  <a:cxnLst/>
                  <a:rect l="l" t="t" r="r" b="b"/>
                  <a:pathLst>
                    <a:path h="516890">
                      <a:moveTo>
                        <a:pt x="0" y="0"/>
                      </a:moveTo>
                      <a:lnTo>
                        <a:pt x="0" y="516483"/>
                      </a:lnTo>
                    </a:path>
                  </a:pathLst>
                </a:custGeom>
                <a:ln w="3175">
                  <a:solidFill>
                    <a:srgbClr val="DB696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32" name="object 790">
                  <a:extLst>
                    <a:ext uri="{FF2B5EF4-FFF2-40B4-BE49-F238E27FC236}">
                      <a16:creationId xmlns:a16="http://schemas.microsoft.com/office/drawing/2014/main" id="{23A59D77-01B0-4555-A8AF-47585C0534DF}"/>
                    </a:ext>
                  </a:extLst>
                </p:cNvPr>
                <p:cNvSpPr/>
                <p:nvPr/>
              </p:nvSpPr>
              <p:spPr>
                <a:xfrm>
                  <a:off x="1316634" y="120700"/>
                  <a:ext cx="0" cy="516890"/>
                </a:xfrm>
                <a:custGeom>
                  <a:avLst/>
                  <a:gdLst/>
                  <a:ahLst/>
                  <a:cxnLst/>
                  <a:rect l="l" t="t" r="r" b="b"/>
                  <a:pathLst>
                    <a:path h="516890">
                      <a:moveTo>
                        <a:pt x="0" y="0"/>
                      </a:moveTo>
                      <a:lnTo>
                        <a:pt x="0" y="516483"/>
                      </a:lnTo>
                    </a:path>
                  </a:pathLst>
                </a:custGeom>
                <a:ln w="3175">
                  <a:solidFill>
                    <a:srgbClr val="DB696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33" name="object 791">
                  <a:extLst>
                    <a:ext uri="{FF2B5EF4-FFF2-40B4-BE49-F238E27FC236}">
                      <a16:creationId xmlns:a16="http://schemas.microsoft.com/office/drawing/2014/main" id="{6B89697D-9473-4831-BFC3-D1A81B3E5AA5}"/>
                    </a:ext>
                  </a:extLst>
                </p:cNvPr>
                <p:cNvSpPr/>
                <p:nvPr/>
              </p:nvSpPr>
              <p:spPr>
                <a:xfrm>
                  <a:off x="1317828" y="120700"/>
                  <a:ext cx="0" cy="516890"/>
                </a:xfrm>
                <a:custGeom>
                  <a:avLst/>
                  <a:gdLst/>
                  <a:ahLst/>
                  <a:cxnLst/>
                  <a:rect l="l" t="t" r="r" b="b"/>
                  <a:pathLst>
                    <a:path h="516890">
                      <a:moveTo>
                        <a:pt x="0" y="0"/>
                      </a:moveTo>
                      <a:lnTo>
                        <a:pt x="0" y="516483"/>
                      </a:lnTo>
                    </a:path>
                  </a:pathLst>
                </a:custGeom>
                <a:ln w="3175">
                  <a:solidFill>
                    <a:srgbClr val="DB676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34" name="object 792">
                  <a:extLst>
                    <a:ext uri="{FF2B5EF4-FFF2-40B4-BE49-F238E27FC236}">
                      <a16:creationId xmlns:a16="http://schemas.microsoft.com/office/drawing/2014/main" id="{2816230E-592F-43D8-90CC-086C54832C5F}"/>
                    </a:ext>
                  </a:extLst>
                </p:cNvPr>
                <p:cNvSpPr/>
                <p:nvPr/>
              </p:nvSpPr>
              <p:spPr>
                <a:xfrm>
                  <a:off x="1318971" y="120700"/>
                  <a:ext cx="0" cy="516890"/>
                </a:xfrm>
                <a:custGeom>
                  <a:avLst/>
                  <a:gdLst/>
                  <a:ahLst/>
                  <a:cxnLst/>
                  <a:rect l="l" t="t" r="r" b="b"/>
                  <a:pathLst>
                    <a:path h="516890">
                      <a:moveTo>
                        <a:pt x="0" y="0"/>
                      </a:moveTo>
                      <a:lnTo>
                        <a:pt x="0" y="516483"/>
                      </a:lnTo>
                    </a:path>
                  </a:pathLst>
                </a:custGeom>
                <a:ln w="3175">
                  <a:solidFill>
                    <a:srgbClr val="DB676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35" name="object 793">
                  <a:extLst>
                    <a:ext uri="{FF2B5EF4-FFF2-40B4-BE49-F238E27FC236}">
                      <a16:creationId xmlns:a16="http://schemas.microsoft.com/office/drawing/2014/main" id="{DE8D6A8C-7ECB-49C6-ADF6-195AFA0748F8}"/>
                    </a:ext>
                  </a:extLst>
                </p:cNvPr>
                <p:cNvSpPr/>
                <p:nvPr/>
              </p:nvSpPr>
              <p:spPr>
                <a:xfrm>
                  <a:off x="1320152" y="120700"/>
                  <a:ext cx="0" cy="516890"/>
                </a:xfrm>
                <a:custGeom>
                  <a:avLst/>
                  <a:gdLst/>
                  <a:ahLst/>
                  <a:cxnLst/>
                  <a:rect l="l" t="t" r="r" b="b"/>
                  <a:pathLst>
                    <a:path h="516890">
                      <a:moveTo>
                        <a:pt x="0" y="0"/>
                      </a:moveTo>
                      <a:lnTo>
                        <a:pt x="0" y="516483"/>
                      </a:lnTo>
                    </a:path>
                  </a:pathLst>
                </a:custGeom>
                <a:ln w="3175">
                  <a:solidFill>
                    <a:srgbClr val="DB676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36" name="object 794">
                  <a:extLst>
                    <a:ext uri="{FF2B5EF4-FFF2-40B4-BE49-F238E27FC236}">
                      <a16:creationId xmlns:a16="http://schemas.microsoft.com/office/drawing/2014/main" id="{8EDEFFCF-A2E0-4C0F-804D-3B6F76790988}"/>
                    </a:ext>
                  </a:extLst>
                </p:cNvPr>
                <p:cNvSpPr/>
                <p:nvPr/>
              </p:nvSpPr>
              <p:spPr>
                <a:xfrm>
                  <a:off x="1321346" y="120700"/>
                  <a:ext cx="0" cy="516890"/>
                </a:xfrm>
                <a:custGeom>
                  <a:avLst/>
                  <a:gdLst/>
                  <a:ahLst/>
                  <a:cxnLst/>
                  <a:rect l="l" t="t" r="r" b="b"/>
                  <a:pathLst>
                    <a:path h="516890">
                      <a:moveTo>
                        <a:pt x="0" y="0"/>
                      </a:moveTo>
                      <a:lnTo>
                        <a:pt x="0" y="516483"/>
                      </a:lnTo>
                    </a:path>
                  </a:pathLst>
                </a:custGeom>
                <a:ln w="3175">
                  <a:solidFill>
                    <a:srgbClr val="DB676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37" name="object 795">
                  <a:extLst>
                    <a:ext uri="{FF2B5EF4-FFF2-40B4-BE49-F238E27FC236}">
                      <a16:creationId xmlns:a16="http://schemas.microsoft.com/office/drawing/2014/main" id="{DC8F820D-2EAE-4C5A-B95D-8BA38F32CB66}"/>
                    </a:ext>
                  </a:extLst>
                </p:cNvPr>
                <p:cNvSpPr/>
                <p:nvPr/>
              </p:nvSpPr>
              <p:spPr>
                <a:xfrm>
                  <a:off x="1322539" y="120700"/>
                  <a:ext cx="0" cy="516890"/>
                </a:xfrm>
                <a:custGeom>
                  <a:avLst/>
                  <a:gdLst/>
                  <a:ahLst/>
                  <a:cxnLst/>
                  <a:rect l="l" t="t" r="r" b="b"/>
                  <a:pathLst>
                    <a:path h="516890">
                      <a:moveTo>
                        <a:pt x="0" y="0"/>
                      </a:moveTo>
                      <a:lnTo>
                        <a:pt x="0" y="516483"/>
                      </a:lnTo>
                    </a:path>
                  </a:pathLst>
                </a:custGeom>
                <a:ln w="3175">
                  <a:solidFill>
                    <a:srgbClr val="DB666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38" name="object 796">
                  <a:extLst>
                    <a:ext uri="{FF2B5EF4-FFF2-40B4-BE49-F238E27FC236}">
                      <a16:creationId xmlns:a16="http://schemas.microsoft.com/office/drawing/2014/main" id="{ADC1A92A-E844-4C70-B5AE-791752B63A38}"/>
                    </a:ext>
                  </a:extLst>
                </p:cNvPr>
                <p:cNvSpPr/>
                <p:nvPr/>
              </p:nvSpPr>
              <p:spPr>
                <a:xfrm>
                  <a:off x="1323733" y="120700"/>
                  <a:ext cx="0" cy="516890"/>
                </a:xfrm>
                <a:custGeom>
                  <a:avLst/>
                  <a:gdLst/>
                  <a:ahLst/>
                  <a:cxnLst/>
                  <a:rect l="l" t="t" r="r" b="b"/>
                  <a:pathLst>
                    <a:path h="516890">
                      <a:moveTo>
                        <a:pt x="0" y="0"/>
                      </a:moveTo>
                      <a:lnTo>
                        <a:pt x="0" y="516483"/>
                      </a:lnTo>
                    </a:path>
                  </a:pathLst>
                </a:custGeom>
                <a:ln w="3175">
                  <a:solidFill>
                    <a:srgbClr val="DB666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39" name="object 797">
                  <a:extLst>
                    <a:ext uri="{FF2B5EF4-FFF2-40B4-BE49-F238E27FC236}">
                      <a16:creationId xmlns:a16="http://schemas.microsoft.com/office/drawing/2014/main" id="{9DCC5291-4649-48CB-BD79-D584DEEC538D}"/>
                    </a:ext>
                  </a:extLst>
                </p:cNvPr>
                <p:cNvSpPr/>
                <p:nvPr/>
              </p:nvSpPr>
              <p:spPr>
                <a:xfrm>
                  <a:off x="1324914" y="120700"/>
                  <a:ext cx="0" cy="516890"/>
                </a:xfrm>
                <a:custGeom>
                  <a:avLst/>
                  <a:gdLst/>
                  <a:ahLst/>
                  <a:cxnLst/>
                  <a:rect l="l" t="t" r="r" b="b"/>
                  <a:pathLst>
                    <a:path h="516890">
                      <a:moveTo>
                        <a:pt x="0" y="0"/>
                      </a:moveTo>
                      <a:lnTo>
                        <a:pt x="0" y="516483"/>
                      </a:lnTo>
                    </a:path>
                  </a:pathLst>
                </a:custGeom>
                <a:ln w="3175">
                  <a:solidFill>
                    <a:srgbClr val="DB666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40" name="object 798">
                  <a:extLst>
                    <a:ext uri="{FF2B5EF4-FFF2-40B4-BE49-F238E27FC236}">
                      <a16:creationId xmlns:a16="http://schemas.microsoft.com/office/drawing/2014/main" id="{C8826897-461A-4CD2-B8B8-7C68BB9B46CC}"/>
                    </a:ext>
                  </a:extLst>
                </p:cNvPr>
                <p:cNvSpPr/>
                <p:nvPr/>
              </p:nvSpPr>
              <p:spPr>
                <a:xfrm>
                  <a:off x="1326108" y="120700"/>
                  <a:ext cx="0" cy="516890"/>
                </a:xfrm>
                <a:custGeom>
                  <a:avLst/>
                  <a:gdLst/>
                  <a:ahLst/>
                  <a:cxnLst/>
                  <a:rect l="l" t="t" r="r" b="b"/>
                  <a:pathLst>
                    <a:path h="516890">
                      <a:moveTo>
                        <a:pt x="0" y="0"/>
                      </a:moveTo>
                      <a:lnTo>
                        <a:pt x="0" y="516483"/>
                      </a:lnTo>
                    </a:path>
                  </a:pathLst>
                </a:custGeom>
                <a:ln w="3175">
                  <a:solidFill>
                    <a:srgbClr val="DB646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41" name="object 799">
                  <a:extLst>
                    <a:ext uri="{FF2B5EF4-FFF2-40B4-BE49-F238E27FC236}">
                      <a16:creationId xmlns:a16="http://schemas.microsoft.com/office/drawing/2014/main" id="{F783C7F7-25FB-424A-9914-CA1B6BA13B9B}"/>
                    </a:ext>
                  </a:extLst>
                </p:cNvPr>
                <p:cNvSpPr/>
                <p:nvPr/>
              </p:nvSpPr>
              <p:spPr>
                <a:xfrm>
                  <a:off x="1327302" y="120700"/>
                  <a:ext cx="0" cy="516890"/>
                </a:xfrm>
                <a:custGeom>
                  <a:avLst/>
                  <a:gdLst/>
                  <a:ahLst/>
                  <a:cxnLst/>
                  <a:rect l="l" t="t" r="r" b="b"/>
                  <a:pathLst>
                    <a:path h="516890">
                      <a:moveTo>
                        <a:pt x="0" y="0"/>
                      </a:moveTo>
                      <a:lnTo>
                        <a:pt x="0" y="516483"/>
                      </a:lnTo>
                    </a:path>
                  </a:pathLst>
                </a:custGeom>
                <a:ln w="3175">
                  <a:solidFill>
                    <a:srgbClr val="DB646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42" name="object 800">
                  <a:extLst>
                    <a:ext uri="{FF2B5EF4-FFF2-40B4-BE49-F238E27FC236}">
                      <a16:creationId xmlns:a16="http://schemas.microsoft.com/office/drawing/2014/main" id="{8733EC26-5962-42E0-B19F-84715A1FC86D}"/>
                    </a:ext>
                  </a:extLst>
                </p:cNvPr>
                <p:cNvSpPr/>
                <p:nvPr/>
              </p:nvSpPr>
              <p:spPr>
                <a:xfrm>
                  <a:off x="1328496" y="120700"/>
                  <a:ext cx="0" cy="516890"/>
                </a:xfrm>
                <a:custGeom>
                  <a:avLst/>
                  <a:gdLst/>
                  <a:ahLst/>
                  <a:cxnLst/>
                  <a:rect l="l" t="t" r="r" b="b"/>
                  <a:pathLst>
                    <a:path h="516890">
                      <a:moveTo>
                        <a:pt x="0" y="0"/>
                      </a:moveTo>
                      <a:lnTo>
                        <a:pt x="0" y="516483"/>
                      </a:lnTo>
                    </a:path>
                  </a:pathLst>
                </a:custGeom>
                <a:ln w="3175">
                  <a:solidFill>
                    <a:srgbClr val="DB646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43" name="object 801">
                  <a:extLst>
                    <a:ext uri="{FF2B5EF4-FFF2-40B4-BE49-F238E27FC236}">
                      <a16:creationId xmlns:a16="http://schemas.microsoft.com/office/drawing/2014/main" id="{98CD9A69-5BEE-454B-BDC7-672A7567B0F2}"/>
                    </a:ext>
                  </a:extLst>
                </p:cNvPr>
                <p:cNvSpPr/>
                <p:nvPr/>
              </p:nvSpPr>
              <p:spPr>
                <a:xfrm>
                  <a:off x="1329626" y="120700"/>
                  <a:ext cx="0" cy="516890"/>
                </a:xfrm>
                <a:custGeom>
                  <a:avLst/>
                  <a:gdLst/>
                  <a:ahLst/>
                  <a:cxnLst/>
                  <a:rect l="l" t="t" r="r" b="b"/>
                  <a:pathLst>
                    <a:path h="516890">
                      <a:moveTo>
                        <a:pt x="0" y="0"/>
                      </a:moveTo>
                      <a:lnTo>
                        <a:pt x="0" y="516483"/>
                      </a:lnTo>
                    </a:path>
                  </a:pathLst>
                </a:custGeom>
                <a:ln w="3175">
                  <a:solidFill>
                    <a:srgbClr val="DB646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44" name="object 802">
                  <a:extLst>
                    <a:ext uri="{FF2B5EF4-FFF2-40B4-BE49-F238E27FC236}">
                      <a16:creationId xmlns:a16="http://schemas.microsoft.com/office/drawing/2014/main" id="{35E3A210-ABB2-411A-983C-230935EC9C03}"/>
                    </a:ext>
                  </a:extLst>
                </p:cNvPr>
                <p:cNvSpPr/>
                <p:nvPr/>
              </p:nvSpPr>
              <p:spPr>
                <a:xfrm>
                  <a:off x="1330820" y="120700"/>
                  <a:ext cx="0" cy="516890"/>
                </a:xfrm>
                <a:custGeom>
                  <a:avLst/>
                  <a:gdLst/>
                  <a:ahLst/>
                  <a:cxnLst/>
                  <a:rect l="l" t="t" r="r" b="b"/>
                  <a:pathLst>
                    <a:path h="516890">
                      <a:moveTo>
                        <a:pt x="0" y="0"/>
                      </a:moveTo>
                      <a:lnTo>
                        <a:pt x="0" y="516483"/>
                      </a:lnTo>
                    </a:path>
                  </a:pathLst>
                </a:custGeom>
                <a:ln w="3175">
                  <a:solidFill>
                    <a:srgbClr val="DB626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45" name="object 803">
                  <a:extLst>
                    <a:ext uri="{FF2B5EF4-FFF2-40B4-BE49-F238E27FC236}">
                      <a16:creationId xmlns:a16="http://schemas.microsoft.com/office/drawing/2014/main" id="{66C4A38E-4011-4BFC-9CFF-FF11F69E9571}"/>
                    </a:ext>
                  </a:extLst>
                </p:cNvPr>
                <p:cNvSpPr/>
                <p:nvPr/>
              </p:nvSpPr>
              <p:spPr>
                <a:xfrm>
                  <a:off x="1332014" y="120700"/>
                  <a:ext cx="0" cy="516890"/>
                </a:xfrm>
                <a:custGeom>
                  <a:avLst/>
                  <a:gdLst/>
                  <a:ahLst/>
                  <a:cxnLst/>
                  <a:rect l="l" t="t" r="r" b="b"/>
                  <a:pathLst>
                    <a:path h="516890">
                      <a:moveTo>
                        <a:pt x="0" y="0"/>
                      </a:moveTo>
                      <a:lnTo>
                        <a:pt x="0" y="516483"/>
                      </a:lnTo>
                    </a:path>
                  </a:pathLst>
                </a:custGeom>
                <a:ln w="3175">
                  <a:solidFill>
                    <a:srgbClr val="DB626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46" name="object 804">
                  <a:extLst>
                    <a:ext uri="{FF2B5EF4-FFF2-40B4-BE49-F238E27FC236}">
                      <a16:creationId xmlns:a16="http://schemas.microsoft.com/office/drawing/2014/main" id="{58EA7D00-0C2B-45AC-97D1-19B0BBC8E49E}"/>
                    </a:ext>
                  </a:extLst>
                </p:cNvPr>
                <p:cNvSpPr/>
                <p:nvPr/>
              </p:nvSpPr>
              <p:spPr>
                <a:xfrm>
                  <a:off x="1333207" y="120700"/>
                  <a:ext cx="0" cy="516890"/>
                </a:xfrm>
                <a:custGeom>
                  <a:avLst/>
                  <a:gdLst/>
                  <a:ahLst/>
                  <a:cxnLst/>
                  <a:rect l="l" t="t" r="r" b="b"/>
                  <a:pathLst>
                    <a:path h="516890">
                      <a:moveTo>
                        <a:pt x="0" y="0"/>
                      </a:moveTo>
                      <a:lnTo>
                        <a:pt x="0" y="516483"/>
                      </a:lnTo>
                    </a:path>
                  </a:pathLst>
                </a:custGeom>
                <a:ln w="3175">
                  <a:solidFill>
                    <a:srgbClr val="DB626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47" name="object 805">
                  <a:extLst>
                    <a:ext uri="{FF2B5EF4-FFF2-40B4-BE49-F238E27FC236}">
                      <a16:creationId xmlns:a16="http://schemas.microsoft.com/office/drawing/2014/main" id="{4BA8F155-A1A8-4F75-A98A-FB2097998B62}"/>
                    </a:ext>
                  </a:extLst>
                </p:cNvPr>
                <p:cNvSpPr/>
                <p:nvPr/>
              </p:nvSpPr>
              <p:spPr>
                <a:xfrm>
                  <a:off x="1334388" y="120700"/>
                  <a:ext cx="0" cy="516890"/>
                </a:xfrm>
                <a:custGeom>
                  <a:avLst/>
                  <a:gdLst/>
                  <a:ahLst/>
                  <a:cxnLst/>
                  <a:rect l="l" t="t" r="r" b="b"/>
                  <a:pathLst>
                    <a:path h="516890">
                      <a:moveTo>
                        <a:pt x="0" y="0"/>
                      </a:moveTo>
                      <a:lnTo>
                        <a:pt x="0" y="516483"/>
                      </a:lnTo>
                    </a:path>
                  </a:pathLst>
                </a:custGeom>
                <a:ln w="3175">
                  <a:solidFill>
                    <a:srgbClr val="DA626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48" name="object 806">
                  <a:extLst>
                    <a:ext uri="{FF2B5EF4-FFF2-40B4-BE49-F238E27FC236}">
                      <a16:creationId xmlns:a16="http://schemas.microsoft.com/office/drawing/2014/main" id="{4EDB62BB-E8E2-4257-AD88-64DCC06EE19D}"/>
                    </a:ext>
                  </a:extLst>
                </p:cNvPr>
                <p:cNvSpPr/>
                <p:nvPr/>
              </p:nvSpPr>
              <p:spPr>
                <a:xfrm>
                  <a:off x="1335582" y="120700"/>
                  <a:ext cx="0" cy="516890"/>
                </a:xfrm>
                <a:custGeom>
                  <a:avLst/>
                  <a:gdLst/>
                  <a:ahLst/>
                  <a:cxnLst/>
                  <a:rect l="l" t="t" r="r" b="b"/>
                  <a:pathLst>
                    <a:path h="516890">
                      <a:moveTo>
                        <a:pt x="0" y="0"/>
                      </a:moveTo>
                      <a:lnTo>
                        <a:pt x="0" y="516483"/>
                      </a:lnTo>
                    </a:path>
                  </a:pathLst>
                </a:custGeom>
                <a:ln w="3175">
                  <a:solidFill>
                    <a:srgbClr val="DA626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49" name="object 807">
                  <a:extLst>
                    <a:ext uri="{FF2B5EF4-FFF2-40B4-BE49-F238E27FC236}">
                      <a16:creationId xmlns:a16="http://schemas.microsoft.com/office/drawing/2014/main" id="{CC77365F-3277-40D2-8E90-48A67B8F357D}"/>
                    </a:ext>
                  </a:extLst>
                </p:cNvPr>
                <p:cNvSpPr/>
                <p:nvPr/>
              </p:nvSpPr>
              <p:spPr>
                <a:xfrm>
                  <a:off x="1336776" y="120700"/>
                  <a:ext cx="0" cy="516890"/>
                </a:xfrm>
                <a:custGeom>
                  <a:avLst/>
                  <a:gdLst/>
                  <a:ahLst/>
                  <a:cxnLst/>
                  <a:rect l="l" t="t" r="r" b="b"/>
                  <a:pathLst>
                    <a:path h="516890">
                      <a:moveTo>
                        <a:pt x="0" y="0"/>
                      </a:moveTo>
                      <a:lnTo>
                        <a:pt x="0" y="516483"/>
                      </a:lnTo>
                    </a:path>
                  </a:pathLst>
                </a:custGeom>
                <a:ln w="3175">
                  <a:solidFill>
                    <a:srgbClr val="DA606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50" name="object 808">
                  <a:extLst>
                    <a:ext uri="{FF2B5EF4-FFF2-40B4-BE49-F238E27FC236}">
                      <a16:creationId xmlns:a16="http://schemas.microsoft.com/office/drawing/2014/main" id="{F5584462-1D47-4219-9C91-E137530CB716}"/>
                    </a:ext>
                  </a:extLst>
                </p:cNvPr>
                <p:cNvSpPr/>
                <p:nvPr/>
              </p:nvSpPr>
              <p:spPr>
                <a:xfrm>
                  <a:off x="1337970" y="120700"/>
                  <a:ext cx="0" cy="516890"/>
                </a:xfrm>
                <a:custGeom>
                  <a:avLst/>
                  <a:gdLst/>
                  <a:ahLst/>
                  <a:cxnLst/>
                  <a:rect l="l" t="t" r="r" b="b"/>
                  <a:pathLst>
                    <a:path h="516890">
                      <a:moveTo>
                        <a:pt x="0" y="0"/>
                      </a:moveTo>
                      <a:lnTo>
                        <a:pt x="0" y="516483"/>
                      </a:lnTo>
                    </a:path>
                  </a:pathLst>
                </a:custGeom>
                <a:ln w="3175">
                  <a:solidFill>
                    <a:srgbClr val="DA606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51" name="object 809">
                  <a:extLst>
                    <a:ext uri="{FF2B5EF4-FFF2-40B4-BE49-F238E27FC236}">
                      <a16:creationId xmlns:a16="http://schemas.microsoft.com/office/drawing/2014/main" id="{53F90940-5C63-49F8-88A8-048ED03F3D57}"/>
                    </a:ext>
                  </a:extLst>
                </p:cNvPr>
                <p:cNvSpPr/>
                <p:nvPr/>
              </p:nvSpPr>
              <p:spPr>
                <a:xfrm>
                  <a:off x="1339151" y="120700"/>
                  <a:ext cx="0" cy="516890"/>
                </a:xfrm>
                <a:custGeom>
                  <a:avLst/>
                  <a:gdLst/>
                  <a:ahLst/>
                  <a:cxnLst/>
                  <a:rect l="l" t="t" r="r" b="b"/>
                  <a:pathLst>
                    <a:path h="516890">
                      <a:moveTo>
                        <a:pt x="0" y="0"/>
                      </a:moveTo>
                      <a:lnTo>
                        <a:pt x="0" y="516483"/>
                      </a:lnTo>
                    </a:path>
                  </a:pathLst>
                </a:custGeom>
                <a:ln w="3175">
                  <a:solidFill>
                    <a:srgbClr val="DA606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52" name="object 810">
                  <a:extLst>
                    <a:ext uri="{FF2B5EF4-FFF2-40B4-BE49-F238E27FC236}">
                      <a16:creationId xmlns:a16="http://schemas.microsoft.com/office/drawing/2014/main" id="{CEA7A31B-F9F9-4B12-B983-088154DA3C3C}"/>
                    </a:ext>
                  </a:extLst>
                </p:cNvPr>
                <p:cNvSpPr/>
                <p:nvPr/>
              </p:nvSpPr>
              <p:spPr>
                <a:xfrm>
                  <a:off x="1340294" y="120700"/>
                  <a:ext cx="0" cy="516890"/>
                </a:xfrm>
                <a:custGeom>
                  <a:avLst/>
                  <a:gdLst/>
                  <a:ahLst/>
                  <a:cxnLst/>
                  <a:rect l="l" t="t" r="r" b="b"/>
                  <a:pathLst>
                    <a:path h="516890">
                      <a:moveTo>
                        <a:pt x="0" y="0"/>
                      </a:moveTo>
                      <a:lnTo>
                        <a:pt x="0" y="516483"/>
                      </a:lnTo>
                    </a:path>
                  </a:pathLst>
                </a:custGeom>
                <a:ln w="3175">
                  <a:solidFill>
                    <a:srgbClr val="DA606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53" name="object 811">
                  <a:extLst>
                    <a:ext uri="{FF2B5EF4-FFF2-40B4-BE49-F238E27FC236}">
                      <a16:creationId xmlns:a16="http://schemas.microsoft.com/office/drawing/2014/main" id="{945A4D7F-A2F5-49E0-9E3E-6CE818FFD63C}"/>
                    </a:ext>
                  </a:extLst>
                </p:cNvPr>
                <p:cNvSpPr/>
                <p:nvPr/>
              </p:nvSpPr>
              <p:spPr>
                <a:xfrm>
                  <a:off x="1341488" y="120700"/>
                  <a:ext cx="0" cy="516890"/>
                </a:xfrm>
                <a:custGeom>
                  <a:avLst/>
                  <a:gdLst/>
                  <a:ahLst/>
                  <a:cxnLst/>
                  <a:rect l="l" t="t" r="r" b="b"/>
                  <a:pathLst>
                    <a:path h="516890">
                      <a:moveTo>
                        <a:pt x="0" y="0"/>
                      </a:moveTo>
                      <a:lnTo>
                        <a:pt x="0" y="516483"/>
                      </a:lnTo>
                    </a:path>
                  </a:pathLst>
                </a:custGeom>
                <a:ln w="3175">
                  <a:solidFill>
                    <a:srgbClr val="DA606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54" name="object 812">
                  <a:extLst>
                    <a:ext uri="{FF2B5EF4-FFF2-40B4-BE49-F238E27FC236}">
                      <a16:creationId xmlns:a16="http://schemas.microsoft.com/office/drawing/2014/main" id="{8CA7A6AE-94E0-410E-95EC-56A92EB11F9D}"/>
                    </a:ext>
                  </a:extLst>
                </p:cNvPr>
                <p:cNvSpPr/>
                <p:nvPr/>
              </p:nvSpPr>
              <p:spPr>
                <a:xfrm>
                  <a:off x="1342682" y="120700"/>
                  <a:ext cx="0" cy="516890"/>
                </a:xfrm>
                <a:custGeom>
                  <a:avLst/>
                  <a:gdLst/>
                  <a:ahLst/>
                  <a:cxnLst/>
                  <a:rect l="l" t="t" r="r" b="b"/>
                  <a:pathLst>
                    <a:path h="516890">
                      <a:moveTo>
                        <a:pt x="0" y="0"/>
                      </a:moveTo>
                      <a:lnTo>
                        <a:pt x="0" y="516483"/>
                      </a:lnTo>
                    </a:path>
                  </a:pathLst>
                </a:custGeom>
                <a:ln w="3175">
                  <a:solidFill>
                    <a:srgbClr val="DA5E5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55" name="object 813">
                  <a:extLst>
                    <a:ext uri="{FF2B5EF4-FFF2-40B4-BE49-F238E27FC236}">
                      <a16:creationId xmlns:a16="http://schemas.microsoft.com/office/drawing/2014/main" id="{96337A84-1F9A-4357-874B-543503C26F20}"/>
                    </a:ext>
                  </a:extLst>
                </p:cNvPr>
                <p:cNvSpPr/>
                <p:nvPr/>
              </p:nvSpPr>
              <p:spPr>
                <a:xfrm>
                  <a:off x="1343875" y="120700"/>
                  <a:ext cx="0" cy="516890"/>
                </a:xfrm>
                <a:custGeom>
                  <a:avLst/>
                  <a:gdLst/>
                  <a:ahLst/>
                  <a:cxnLst/>
                  <a:rect l="l" t="t" r="r" b="b"/>
                  <a:pathLst>
                    <a:path h="516890">
                      <a:moveTo>
                        <a:pt x="0" y="0"/>
                      </a:moveTo>
                      <a:lnTo>
                        <a:pt x="0" y="516483"/>
                      </a:lnTo>
                    </a:path>
                  </a:pathLst>
                </a:custGeom>
                <a:ln w="3175">
                  <a:solidFill>
                    <a:srgbClr val="DA5E5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56" name="object 814">
                  <a:extLst>
                    <a:ext uri="{FF2B5EF4-FFF2-40B4-BE49-F238E27FC236}">
                      <a16:creationId xmlns:a16="http://schemas.microsoft.com/office/drawing/2014/main" id="{C731F661-BDD3-4892-BFA1-A353EC07285B}"/>
                    </a:ext>
                  </a:extLst>
                </p:cNvPr>
                <p:cNvSpPr/>
                <p:nvPr/>
              </p:nvSpPr>
              <p:spPr>
                <a:xfrm>
                  <a:off x="1345057" y="120700"/>
                  <a:ext cx="0" cy="516890"/>
                </a:xfrm>
                <a:custGeom>
                  <a:avLst/>
                  <a:gdLst/>
                  <a:ahLst/>
                  <a:cxnLst/>
                  <a:rect l="l" t="t" r="r" b="b"/>
                  <a:pathLst>
                    <a:path h="516890">
                      <a:moveTo>
                        <a:pt x="0" y="0"/>
                      </a:moveTo>
                      <a:lnTo>
                        <a:pt x="0" y="516483"/>
                      </a:lnTo>
                    </a:path>
                  </a:pathLst>
                </a:custGeom>
                <a:ln w="3175">
                  <a:solidFill>
                    <a:srgbClr val="DA5D5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57" name="object 815">
                  <a:extLst>
                    <a:ext uri="{FF2B5EF4-FFF2-40B4-BE49-F238E27FC236}">
                      <a16:creationId xmlns:a16="http://schemas.microsoft.com/office/drawing/2014/main" id="{A293B020-7BBD-493B-BD20-5BB046DDD902}"/>
                    </a:ext>
                  </a:extLst>
                </p:cNvPr>
                <p:cNvSpPr/>
                <p:nvPr/>
              </p:nvSpPr>
              <p:spPr>
                <a:xfrm>
                  <a:off x="1346250" y="120700"/>
                  <a:ext cx="0" cy="516890"/>
                </a:xfrm>
                <a:custGeom>
                  <a:avLst/>
                  <a:gdLst/>
                  <a:ahLst/>
                  <a:cxnLst/>
                  <a:rect l="l" t="t" r="r" b="b"/>
                  <a:pathLst>
                    <a:path h="516890">
                      <a:moveTo>
                        <a:pt x="0" y="0"/>
                      </a:moveTo>
                      <a:lnTo>
                        <a:pt x="0" y="516483"/>
                      </a:lnTo>
                    </a:path>
                  </a:pathLst>
                </a:custGeom>
                <a:ln w="3175">
                  <a:solidFill>
                    <a:srgbClr val="DA5D5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58" name="object 816">
                  <a:extLst>
                    <a:ext uri="{FF2B5EF4-FFF2-40B4-BE49-F238E27FC236}">
                      <a16:creationId xmlns:a16="http://schemas.microsoft.com/office/drawing/2014/main" id="{B11DA59F-8D00-4073-BCE8-908CE80FE45A}"/>
                    </a:ext>
                  </a:extLst>
                </p:cNvPr>
                <p:cNvSpPr/>
                <p:nvPr/>
              </p:nvSpPr>
              <p:spPr>
                <a:xfrm>
                  <a:off x="1347444" y="120700"/>
                  <a:ext cx="0" cy="516890"/>
                </a:xfrm>
                <a:custGeom>
                  <a:avLst/>
                  <a:gdLst/>
                  <a:ahLst/>
                  <a:cxnLst/>
                  <a:rect l="l" t="t" r="r" b="b"/>
                  <a:pathLst>
                    <a:path h="516890">
                      <a:moveTo>
                        <a:pt x="0" y="0"/>
                      </a:moveTo>
                      <a:lnTo>
                        <a:pt x="0" y="516483"/>
                      </a:lnTo>
                    </a:path>
                  </a:pathLst>
                </a:custGeom>
                <a:ln w="3175">
                  <a:solidFill>
                    <a:srgbClr val="D85D5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59" name="object 817">
                  <a:extLst>
                    <a:ext uri="{FF2B5EF4-FFF2-40B4-BE49-F238E27FC236}">
                      <a16:creationId xmlns:a16="http://schemas.microsoft.com/office/drawing/2014/main" id="{E4AFD157-EB3B-472A-A243-584A4BB88202}"/>
                    </a:ext>
                  </a:extLst>
                </p:cNvPr>
                <p:cNvSpPr/>
                <p:nvPr/>
              </p:nvSpPr>
              <p:spPr>
                <a:xfrm>
                  <a:off x="1348638" y="120700"/>
                  <a:ext cx="0" cy="516890"/>
                </a:xfrm>
                <a:custGeom>
                  <a:avLst/>
                  <a:gdLst/>
                  <a:ahLst/>
                  <a:cxnLst/>
                  <a:rect l="l" t="t" r="r" b="b"/>
                  <a:pathLst>
                    <a:path h="516890">
                      <a:moveTo>
                        <a:pt x="0" y="0"/>
                      </a:moveTo>
                      <a:lnTo>
                        <a:pt x="0" y="516483"/>
                      </a:lnTo>
                    </a:path>
                  </a:pathLst>
                </a:custGeom>
                <a:ln w="3175">
                  <a:solidFill>
                    <a:srgbClr val="D85D5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60" name="object 818">
                  <a:extLst>
                    <a:ext uri="{FF2B5EF4-FFF2-40B4-BE49-F238E27FC236}">
                      <a16:creationId xmlns:a16="http://schemas.microsoft.com/office/drawing/2014/main" id="{640738DB-4733-4435-90DF-3AA0926BD131}"/>
                    </a:ext>
                  </a:extLst>
                </p:cNvPr>
                <p:cNvSpPr/>
                <p:nvPr/>
              </p:nvSpPr>
              <p:spPr>
                <a:xfrm>
                  <a:off x="1349819" y="120700"/>
                  <a:ext cx="0" cy="516890"/>
                </a:xfrm>
                <a:custGeom>
                  <a:avLst/>
                  <a:gdLst/>
                  <a:ahLst/>
                  <a:cxnLst/>
                  <a:rect l="l" t="t" r="r" b="b"/>
                  <a:pathLst>
                    <a:path h="516890">
                      <a:moveTo>
                        <a:pt x="0" y="0"/>
                      </a:moveTo>
                      <a:lnTo>
                        <a:pt x="0" y="516483"/>
                      </a:lnTo>
                    </a:path>
                  </a:pathLst>
                </a:custGeom>
                <a:ln w="3175">
                  <a:solidFill>
                    <a:srgbClr val="D85D5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61" name="object 819">
                  <a:extLst>
                    <a:ext uri="{FF2B5EF4-FFF2-40B4-BE49-F238E27FC236}">
                      <a16:creationId xmlns:a16="http://schemas.microsoft.com/office/drawing/2014/main" id="{2B94FA69-000F-4B99-8465-BE367B4F6DE1}"/>
                    </a:ext>
                  </a:extLst>
                </p:cNvPr>
                <p:cNvSpPr/>
                <p:nvPr/>
              </p:nvSpPr>
              <p:spPr>
                <a:xfrm>
                  <a:off x="1350962" y="120700"/>
                  <a:ext cx="0" cy="516890"/>
                </a:xfrm>
                <a:custGeom>
                  <a:avLst/>
                  <a:gdLst/>
                  <a:ahLst/>
                  <a:cxnLst/>
                  <a:rect l="l" t="t" r="r" b="b"/>
                  <a:pathLst>
                    <a:path h="516890">
                      <a:moveTo>
                        <a:pt x="0" y="0"/>
                      </a:moveTo>
                      <a:lnTo>
                        <a:pt x="0" y="516483"/>
                      </a:lnTo>
                    </a:path>
                  </a:pathLst>
                </a:custGeom>
                <a:ln w="3175">
                  <a:solidFill>
                    <a:srgbClr val="D85B5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62" name="object 820">
                  <a:extLst>
                    <a:ext uri="{FF2B5EF4-FFF2-40B4-BE49-F238E27FC236}">
                      <a16:creationId xmlns:a16="http://schemas.microsoft.com/office/drawing/2014/main" id="{E9907ACC-3B04-40EB-B2D6-811442C6858B}"/>
                    </a:ext>
                  </a:extLst>
                </p:cNvPr>
                <p:cNvSpPr/>
                <p:nvPr/>
              </p:nvSpPr>
              <p:spPr>
                <a:xfrm>
                  <a:off x="1352156" y="120700"/>
                  <a:ext cx="0" cy="516890"/>
                </a:xfrm>
                <a:custGeom>
                  <a:avLst/>
                  <a:gdLst/>
                  <a:ahLst/>
                  <a:cxnLst/>
                  <a:rect l="l" t="t" r="r" b="b"/>
                  <a:pathLst>
                    <a:path h="516890">
                      <a:moveTo>
                        <a:pt x="0" y="0"/>
                      </a:moveTo>
                      <a:lnTo>
                        <a:pt x="0" y="516483"/>
                      </a:lnTo>
                    </a:path>
                  </a:pathLst>
                </a:custGeom>
                <a:ln w="3175">
                  <a:solidFill>
                    <a:srgbClr val="D85B5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63" name="object 821">
                  <a:extLst>
                    <a:ext uri="{FF2B5EF4-FFF2-40B4-BE49-F238E27FC236}">
                      <a16:creationId xmlns:a16="http://schemas.microsoft.com/office/drawing/2014/main" id="{F151B9AB-F4A8-42FA-ADE5-1CA5B67A45E4}"/>
                    </a:ext>
                  </a:extLst>
                </p:cNvPr>
                <p:cNvSpPr/>
                <p:nvPr/>
              </p:nvSpPr>
              <p:spPr>
                <a:xfrm>
                  <a:off x="1353350" y="120700"/>
                  <a:ext cx="0" cy="516890"/>
                </a:xfrm>
                <a:custGeom>
                  <a:avLst/>
                  <a:gdLst/>
                  <a:ahLst/>
                  <a:cxnLst/>
                  <a:rect l="l" t="t" r="r" b="b"/>
                  <a:pathLst>
                    <a:path h="516890">
                      <a:moveTo>
                        <a:pt x="0" y="0"/>
                      </a:moveTo>
                      <a:lnTo>
                        <a:pt x="0" y="516483"/>
                      </a:lnTo>
                    </a:path>
                  </a:pathLst>
                </a:custGeom>
                <a:ln w="3175">
                  <a:solidFill>
                    <a:srgbClr val="D85B5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64" name="object 822">
                  <a:extLst>
                    <a:ext uri="{FF2B5EF4-FFF2-40B4-BE49-F238E27FC236}">
                      <a16:creationId xmlns:a16="http://schemas.microsoft.com/office/drawing/2014/main" id="{10F2BDFA-C465-4525-A931-28225F013E26}"/>
                    </a:ext>
                  </a:extLst>
                </p:cNvPr>
                <p:cNvSpPr/>
                <p:nvPr/>
              </p:nvSpPr>
              <p:spPr>
                <a:xfrm>
                  <a:off x="1354531" y="120700"/>
                  <a:ext cx="0" cy="516890"/>
                </a:xfrm>
                <a:custGeom>
                  <a:avLst/>
                  <a:gdLst/>
                  <a:ahLst/>
                  <a:cxnLst/>
                  <a:rect l="l" t="t" r="r" b="b"/>
                  <a:pathLst>
                    <a:path h="516890">
                      <a:moveTo>
                        <a:pt x="0" y="0"/>
                      </a:moveTo>
                      <a:lnTo>
                        <a:pt x="0" y="516483"/>
                      </a:lnTo>
                    </a:path>
                  </a:pathLst>
                </a:custGeom>
                <a:ln w="3175">
                  <a:solidFill>
                    <a:srgbClr val="D85B5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65" name="object 823">
                  <a:extLst>
                    <a:ext uri="{FF2B5EF4-FFF2-40B4-BE49-F238E27FC236}">
                      <a16:creationId xmlns:a16="http://schemas.microsoft.com/office/drawing/2014/main" id="{9D645E59-59C0-446C-9D31-7B097EB46EDC}"/>
                    </a:ext>
                  </a:extLst>
                </p:cNvPr>
                <p:cNvSpPr/>
                <p:nvPr/>
              </p:nvSpPr>
              <p:spPr>
                <a:xfrm>
                  <a:off x="1355725" y="120700"/>
                  <a:ext cx="0" cy="516890"/>
                </a:xfrm>
                <a:custGeom>
                  <a:avLst/>
                  <a:gdLst/>
                  <a:ahLst/>
                  <a:cxnLst/>
                  <a:rect l="l" t="t" r="r" b="b"/>
                  <a:pathLst>
                    <a:path h="516890">
                      <a:moveTo>
                        <a:pt x="0" y="0"/>
                      </a:moveTo>
                      <a:lnTo>
                        <a:pt x="0" y="516483"/>
                      </a:lnTo>
                    </a:path>
                  </a:pathLst>
                </a:custGeom>
                <a:ln w="3175">
                  <a:solidFill>
                    <a:srgbClr val="D85B5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66" name="object 824">
                  <a:extLst>
                    <a:ext uri="{FF2B5EF4-FFF2-40B4-BE49-F238E27FC236}">
                      <a16:creationId xmlns:a16="http://schemas.microsoft.com/office/drawing/2014/main" id="{E8054DDF-8283-4A2C-8426-949146678920}"/>
                    </a:ext>
                  </a:extLst>
                </p:cNvPr>
                <p:cNvSpPr/>
                <p:nvPr/>
              </p:nvSpPr>
              <p:spPr>
                <a:xfrm>
                  <a:off x="1356918" y="120700"/>
                  <a:ext cx="0" cy="516890"/>
                </a:xfrm>
                <a:custGeom>
                  <a:avLst/>
                  <a:gdLst/>
                  <a:ahLst/>
                  <a:cxnLst/>
                  <a:rect l="l" t="t" r="r" b="b"/>
                  <a:pathLst>
                    <a:path h="516890">
                      <a:moveTo>
                        <a:pt x="0" y="0"/>
                      </a:moveTo>
                      <a:lnTo>
                        <a:pt x="0" y="516483"/>
                      </a:lnTo>
                    </a:path>
                  </a:pathLst>
                </a:custGeom>
                <a:ln w="3175">
                  <a:solidFill>
                    <a:srgbClr val="D8595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67" name="object 825">
                  <a:extLst>
                    <a:ext uri="{FF2B5EF4-FFF2-40B4-BE49-F238E27FC236}">
                      <a16:creationId xmlns:a16="http://schemas.microsoft.com/office/drawing/2014/main" id="{411716CA-F53D-4792-9008-55CAC0DD80CF}"/>
                    </a:ext>
                  </a:extLst>
                </p:cNvPr>
                <p:cNvSpPr/>
                <p:nvPr/>
              </p:nvSpPr>
              <p:spPr>
                <a:xfrm>
                  <a:off x="1358112" y="120700"/>
                  <a:ext cx="0" cy="516890"/>
                </a:xfrm>
                <a:custGeom>
                  <a:avLst/>
                  <a:gdLst/>
                  <a:ahLst/>
                  <a:cxnLst/>
                  <a:rect l="l" t="t" r="r" b="b"/>
                  <a:pathLst>
                    <a:path h="516890">
                      <a:moveTo>
                        <a:pt x="0" y="0"/>
                      </a:moveTo>
                      <a:lnTo>
                        <a:pt x="0" y="516483"/>
                      </a:lnTo>
                    </a:path>
                  </a:pathLst>
                </a:custGeom>
                <a:ln w="3175">
                  <a:solidFill>
                    <a:srgbClr val="D8595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68" name="object 826">
                  <a:extLst>
                    <a:ext uri="{FF2B5EF4-FFF2-40B4-BE49-F238E27FC236}">
                      <a16:creationId xmlns:a16="http://schemas.microsoft.com/office/drawing/2014/main" id="{945819A1-4A10-4A11-B13B-5A3A400742D4}"/>
                    </a:ext>
                  </a:extLst>
                </p:cNvPr>
                <p:cNvSpPr/>
                <p:nvPr/>
              </p:nvSpPr>
              <p:spPr>
                <a:xfrm>
                  <a:off x="1359293" y="120700"/>
                  <a:ext cx="0" cy="516890"/>
                </a:xfrm>
                <a:custGeom>
                  <a:avLst/>
                  <a:gdLst/>
                  <a:ahLst/>
                  <a:cxnLst/>
                  <a:rect l="l" t="t" r="r" b="b"/>
                  <a:pathLst>
                    <a:path h="516890">
                      <a:moveTo>
                        <a:pt x="0" y="0"/>
                      </a:moveTo>
                      <a:lnTo>
                        <a:pt x="0" y="516483"/>
                      </a:lnTo>
                    </a:path>
                  </a:pathLst>
                </a:custGeom>
                <a:ln w="3175">
                  <a:solidFill>
                    <a:srgbClr val="D8595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69" name="object 827">
                  <a:extLst>
                    <a:ext uri="{FF2B5EF4-FFF2-40B4-BE49-F238E27FC236}">
                      <a16:creationId xmlns:a16="http://schemas.microsoft.com/office/drawing/2014/main" id="{8F014707-F81F-4B8A-B40C-5EA044398B43}"/>
                    </a:ext>
                  </a:extLst>
                </p:cNvPr>
                <p:cNvSpPr/>
                <p:nvPr/>
              </p:nvSpPr>
              <p:spPr>
                <a:xfrm>
                  <a:off x="1360487" y="120700"/>
                  <a:ext cx="0" cy="516890"/>
                </a:xfrm>
                <a:custGeom>
                  <a:avLst/>
                  <a:gdLst/>
                  <a:ahLst/>
                  <a:cxnLst/>
                  <a:rect l="l" t="t" r="r" b="b"/>
                  <a:pathLst>
                    <a:path h="516890">
                      <a:moveTo>
                        <a:pt x="0" y="0"/>
                      </a:moveTo>
                      <a:lnTo>
                        <a:pt x="0" y="516483"/>
                      </a:lnTo>
                    </a:path>
                  </a:pathLst>
                </a:custGeom>
                <a:ln w="3175">
                  <a:solidFill>
                    <a:srgbClr val="D8595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70" name="object 828">
                  <a:extLst>
                    <a:ext uri="{FF2B5EF4-FFF2-40B4-BE49-F238E27FC236}">
                      <a16:creationId xmlns:a16="http://schemas.microsoft.com/office/drawing/2014/main" id="{CA102ABC-F1FE-402B-9BEF-BD15629892EF}"/>
                    </a:ext>
                  </a:extLst>
                </p:cNvPr>
                <p:cNvSpPr/>
                <p:nvPr/>
              </p:nvSpPr>
              <p:spPr>
                <a:xfrm>
                  <a:off x="1361630" y="120700"/>
                  <a:ext cx="0" cy="516890"/>
                </a:xfrm>
                <a:custGeom>
                  <a:avLst/>
                  <a:gdLst/>
                  <a:ahLst/>
                  <a:cxnLst/>
                  <a:rect l="l" t="t" r="r" b="b"/>
                  <a:pathLst>
                    <a:path h="516890">
                      <a:moveTo>
                        <a:pt x="0" y="0"/>
                      </a:moveTo>
                      <a:lnTo>
                        <a:pt x="0" y="516483"/>
                      </a:lnTo>
                    </a:path>
                  </a:pathLst>
                </a:custGeom>
                <a:ln w="3175">
                  <a:solidFill>
                    <a:srgbClr val="D8575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71" name="object 829">
                  <a:extLst>
                    <a:ext uri="{FF2B5EF4-FFF2-40B4-BE49-F238E27FC236}">
                      <a16:creationId xmlns:a16="http://schemas.microsoft.com/office/drawing/2014/main" id="{DA51D974-4CFF-4D9E-AAFC-45A4810530AD}"/>
                    </a:ext>
                  </a:extLst>
                </p:cNvPr>
                <p:cNvSpPr/>
                <p:nvPr/>
              </p:nvSpPr>
              <p:spPr>
                <a:xfrm>
                  <a:off x="1362824" y="120700"/>
                  <a:ext cx="0" cy="516890"/>
                </a:xfrm>
                <a:custGeom>
                  <a:avLst/>
                  <a:gdLst/>
                  <a:ahLst/>
                  <a:cxnLst/>
                  <a:rect l="l" t="t" r="r" b="b"/>
                  <a:pathLst>
                    <a:path h="516890">
                      <a:moveTo>
                        <a:pt x="0" y="0"/>
                      </a:moveTo>
                      <a:lnTo>
                        <a:pt x="0" y="516483"/>
                      </a:lnTo>
                    </a:path>
                  </a:pathLst>
                </a:custGeom>
                <a:ln w="3175">
                  <a:solidFill>
                    <a:srgbClr val="D8575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72" name="object 830">
                  <a:extLst>
                    <a:ext uri="{FF2B5EF4-FFF2-40B4-BE49-F238E27FC236}">
                      <a16:creationId xmlns:a16="http://schemas.microsoft.com/office/drawing/2014/main" id="{22843AD6-47AF-4206-B0EA-48EC6C320C77}"/>
                    </a:ext>
                  </a:extLst>
                </p:cNvPr>
                <p:cNvSpPr/>
                <p:nvPr/>
              </p:nvSpPr>
              <p:spPr>
                <a:xfrm>
                  <a:off x="1364005" y="120700"/>
                  <a:ext cx="0" cy="516890"/>
                </a:xfrm>
                <a:custGeom>
                  <a:avLst/>
                  <a:gdLst/>
                  <a:ahLst/>
                  <a:cxnLst/>
                  <a:rect l="l" t="t" r="r" b="b"/>
                  <a:pathLst>
                    <a:path h="516890">
                      <a:moveTo>
                        <a:pt x="0" y="0"/>
                      </a:moveTo>
                      <a:lnTo>
                        <a:pt x="0" y="516483"/>
                      </a:lnTo>
                    </a:path>
                  </a:pathLst>
                </a:custGeom>
                <a:ln w="3175">
                  <a:solidFill>
                    <a:srgbClr val="D8575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73" name="object 831">
                  <a:extLst>
                    <a:ext uri="{FF2B5EF4-FFF2-40B4-BE49-F238E27FC236}">
                      <a16:creationId xmlns:a16="http://schemas.microsoft.com/office/drawing/2014/main" id="{35D02E2C-E8F6-4D81-8592-7EA56F0E8C2C}"/>
                    </a:ext>
                  </a:extLst>
                </p:cNvPr>
                <p:cNvSpPr/>
                <p:nvPr/>
              </p:nvSpPr>
              <p:spPr>
                <a:xfrm>
                  <a:off x="1365199" y="120700"/>
                  <a:ext cx="0" cy="516890"/>
                </a:xfrm>
                <a:custGeom>
                  <a:avLst/>
                  <a:gdLst/>
                  <a:ahLst/>
                  <a:cxnLst/>
                  <a:rect l="l" t="t" r="r" b="b"/>
                  <a:pathLst>
                    <a:path h="516890">
                      <a:moveTo>
                        <a:pt x="0" y="0"/>
                      </a:moveTo>
                      <a:lnTo>
                        <a:pt x="0" y="516483"/>
                      </a:lnTo>
                    </a:path>
                  </a:pathLst>
                </a:custGeom>
                <a:ln w="3175">
                  <a:solidFill>
                    <a:srgbClr val="D8565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74" name="object 832">
                  <a:extLst>
                    <a:ext uri="{FF2B5EF4-FFF2-40B4-BE49-F238E27FC236}">
                      <a16:creationId xmlns:a16="http://schemas.microsoft.com/office/drawing/2014/main" id="{81F6572A-F376-4334-91F3-FBBDA0A4DE80}"/>
                    </a:ext>
                  </a:extLst>
                </p:cNvPr>
                <p:cNvSpPr/>
                <p:nvPr/>
              </p:nvSpPr>
              <p:spPr>
                <a:xfrm>
                  <a:off x="1366392" y="120700"/>
                  <a:ext cx="0" cy="516890"/>
                </a:xfrm>
                <a:custGeom>
                  <a:avLst/>
                  <a:gdLst/>
                  <a:ahLst/>
                  <a:cxnLst/>
                  <a:rect l="l" t="t" r="r" b="b"/>
                  <a:pathLst>
                    <a:path h="516890">
                      <a:moveTo>
                        <a:pt x="0" y="0"/>
                      </a:moveTo>
                      <a:lnTo>
                        <a:pt x="0" y="516483"/>
                      </a:lnTo>
                    </a:path>
                  </a:pathLst>
                </a:custGeom>
                <a:ln w="3175">
                  <a:solidFill>
                    <a:srgbClr val="D8565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75" name="object 833">
                  <a:extLst>
                    <a:ext uri="{FF2B5EF4-FFF2-40B4-BE49-F238E27FC236}">
                      <a16:creationId xmlns:a16="http://schemas.microsoft.com/office/drawing/2014/main" id="{842332A9-ED5E-4624-8864-0A884F066667}"/>
                    </a:ext>
                  </a:extLst>
                </p:cNvPr>
                <p:cNvSpPr/>
                <p:nvPr/>
              </p:nvSpPr>
              <p:spPr>
                <a:xfrm>
                  <a:off x="1367586" y="120700"/>
                  <a:ext cx="0" cy="516890"/>
                </a:xfrm>
                <a:custGeom>
                  <a:avLst/>
                  <a:gdLst/>
                  <a:ahLst/>
                  <a:cxnLst/>
                  <a:rect l="l" t="t" r="r" b="b"/>
                  <a:pathLst>
                    <a:path h="516890">
                      <a:moveTo>
                        <a:pt x="0" y="0"/>
                      </a:moveTo>
                      <a:lnTo>
                        <a:pt x="0" y="516483"/>
                      </a:lnTo>
                    </a:path>
                  </a:pathLst>
                </a:custGeom>
                <a:ln w="3175">
                  <a:solidFill>
                    <a:srgbClr val="D8565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76" name="object 834">
                  <a:extLst>
                    <a:ext uri="{FF2B5EF4-FFF2-40B4-BE49-F238E27FC236}">
                      <a16:creationId xmlns:a16="http://schemas.microsoft.com/office/drawing/2014/main" id="{BA0F0178-08E0-4C8D-A5EF-2DE648B750B3}"/>
                    </a:ext>
                  </a:extLst>
                </p:cNvPr>
                <p:cNvSpPr/>
                <p:nvPr/>
              </p:nvSpPr>
              <p:spPr>
                <a:xfrm>
                  <a:off x="1368767" y="120700"/>
                  <a:ext cx="0" cy="516890"/>
                </a:xfrm>
                <a:custGeom>
                  <a:avLst/>
                  <a:gdLst/>
                  <a:ahLst/>
                  <a:cxnLst/>
                  <a:rect l="l" t="t" r="r" b="b"/>
                  <a:pathLst>
                    <a:path h="516890">
                      <a:moveTo>
                        <a:pt x="0" y="0"/>
                      </a:moveTo>
                      <a:lnTo>
                        <a:pt x="0" y="516483"/>
                      </a:lnTo>
                    </a:path>
                  </a:pathLst>
                </a:custGeom>
                <a:ln w="3175">
                  <a:solidFill>
                    <a:srgbClr val="D8565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77" name="object 835">
                  <a:extLst>
                    <a:ext uri="{FF2B5EF4-FFF2-40B4-BE49-F238E27FC236}">
                      <a16:creationId xmlns:a16="http://schemas.microsoft.com/office/drawing/2014/main" id="{2D46E6C3-3243-4626-9DBB-08DB945C0508}"/>
                    </a:ext>
                  </a:extLst>
                </p:cNvPr>
                <p:cNvSpPr/>
                <p:nvPr/>
              </p:nvSpPr>
              <p:spPr>
                <a:xfrm>
                  <a:off x="1369961" y="120700"/>
                  <a:ext cx="0" cy="516890"/>
                </a:xfrm>
                <a:custGeom>
                  <a:avLst/>
                  <a:gdLst/>
                  <a:ahLst/>
                  <a:cxnLst/>
                  <a:rect l="l" t="t" r="r" b="b"/>
                  <a:pathLst>
                    <a:path h="516890">
                      <a:moveTo>
                        <a:pt x="0" y="0"/>
                      </a:moveTo>
                      <a:lnTo>
                        <a:pt x="0" y="516483"/>
                      </a:lnTo>
                    </a:path>
                  </a:pathLst>
                </a:custGeom>
                <a:ln w="3175">
                  <a:solidFill>
                    <a:srgbClr val="D8545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78" name="object 836">
                  <a:extLst>
                    <a:ext uri="{FF2B5EF4-FFF2-40B4-BE49-F238E27FC236}">
                      <a16:creationId xmlns:a16="http://schemas.microsoft.com/office/drawing/2014/main" id="{EB3F7031-4CDC-422D-8CF1-CF76716560D2}"/>
                    </a:ext>
                  </a:extLst>
                </p:cNvPr>
                <p:cNvSpPr/>
                <p:nvPr/>
              </p:nvSpPr>
              <p:spPr>
                <a:xfrm>
                  <a:off x="1371155" y="120700"/>
                  <a:ext cx="0" cy="516890"/>
                </a:xfrm>
                <a:custGeom>
                  <a:avLst/>
                  <a:gdLst/>
                  <a:ahLst/>
                  <a:cxnLst/>
                  <a:rect l="l" t="t" r="r" b="b"/>
                  <a:pathLst>
                    <a:path h="516890">
                      <a:moveTo>
                        <a:pt x="0" y="0"/>
                      </a:moveTo>
                      <a:lnTo>
                        <a:pt x="0" y="516483"/>
                      </a:lnTo>
                    </a:path>
                  </a:pathLst>
                </a:custGeom>
                <a:ln w="3175">
                  <a:solidFill>
                    <a:srgbClr val="D6545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79" name="object 837">
                  <a:extLst>
                    <a:ext uri="{FF2B5EF4-FFF2-40B4-BE49-F238E27FC236}">
                      <a16:creationId xmlns:a16="http://schemas.microsoft.com/office/drawing/2014/main" id="{C1B05CA8-B985-4CF0-8ACE-70D23E6848BD}"/>
                    </a:ext>
                  </a:extLst>
                </p:cNvPr>
                <p:cNvSpPr/>
                <p:nvPr/>
              </p:nvSpPr>
              <p:spPr>
                <a:xfrm>
                  <a:off x="1372298" y="120700"/>
                  <a:ext cx="0" cy="516890"/>
                </a:xfrm>
                <a:custGeom>
                  <a:avLst/>
                  <a:gdLst/>
                  <a:ahLst/>
                  <a:cxnLst/>
                  <a:rect l="l" t="t" r="r" b="b"/>
                  <a:pathLst>
                    <a:path h="516890">
                      <a:moveTo>
                        <a:pt x="0" y="0"/>
                      </a:moveTo>
                      <a:lnTo>
                        <a:pt x="0" y="516483"/>
                      </a:lnTo>
                    </a:path>
                  </a:pathLst>
                </a:custGeom>
                <a:ln w="3175">
                  <a:solidFill>
                    <a:srgbClr val="D6545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80" name="object 838">
                  <a:extLst>
                    <a:ext uri="{FF2B5EF4-FFF2-40B4-BE49-F238E27FC236}">
                      <a16:creationId xmlns:a16="http://schemas.microsoft.com/office/drawing/2014/main" id="{6BC1F6AD-B656-40D3-8648-0D8065EE47DA}"/>
                    </a:ext>
                  </a:extLst>
                </p:cNvPr>
                <p:cNvSpPr/>
                <p:nvPr/>
              </p:nvSpPr>
              <p:spPr>
                <a:xfrm>
                  <a:off x="1373492" y="120700"/>
                  <a:ext cx="0" cy="516890"/>
                </a:xfrm>
                <a:custGeom>
                  <a:avLst/>
                  <a:gdLst/>
                  <a:ahLst/>
                  <a:cxnLst/>
                  <a:rect l="l" t="t" r="r" b="b"/>
                  <a:pathLst>
                    <a:path h="516890">
                      <a:moveTo>
                        <a:pt x="0" y="0"/>
                      </a:moveTo>
                      <a:lnTo>
                        <a:pt x="0" y="516483"/>
                      </a:lnTo>
                    </a:path>
                  </a:pathLst>
                </a:custGeom>
                <a:ln w="3175">
                  <a:solidFill>
                    <a:srgbClr val="D6545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81" name="object 839">
                  <a:extLst>
                    <a:ext uri="{FF2B5EF4-FFF2-40B4-BE49-F238E27FC236}">
                      <a16:creationId xmlns:a16="http://schemas.microsoft.com/office/drawing/2014/main" id="{AB1D0699-E062-49FC-952E-CFF236692E31}"/>
                    </a:ext>
                  </a:extLst>
                </p:cNvPr>
                <p:cNvSpPr/>
                <p:nvPr/>
              </p:nvSpPr>
              <p:spPr>
                <a:xfrm>
                  <a:off x="1374673" y="120700"/>
                  <a:ext cx="0" cy="516890"/>
                </a:xfrm>
                <a:custGeom>
                  <a:avLst/>
                  <a:gdLst/>
                  <a:ahLst/>
                  <a:cxnLst/>
                  <a:rect l="l" t="t" r="r" b="b"/>
                  <a:pathLst>
                    <a:path h="516890">
                      <a:moveTo>
                        <a:pt x="0" y="0"/>
                      </a:moveTo>
                      <a:lnTo>
                        <a:pt x="0" y="516483"/>
                      </a:lnTo>
                    </a:path>
                  </a:pathLst>
                </a:custGeom>
                <a:ln w="3175">
                  <a:solidFill>
                    <a:srgbClr val="D6545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82" name="object 840">
                  <a:extLst>
                    <a:ext uri="{FF2B5EF4-FFF2-40B4-BE49-F238E27FC236}">
                      <a16:creationId xmlns:a16="http://schemas.microsoft.com/office/drawing/2014/main" id="{14A393B3-D0B3-4EFD-BB44-97D0DCF86A2F}"/>
                    </a:ext>
                  </a:extLst>
                </p:cNvPr>
                <p:cNvSpPr/>
                <p:nvPr/>
              </p:nvSpPr>
              <p:spPr>
                <a:xfrm>
                  <a:off x="1375867" y="120700"/>
                  <a:ext cx="0" cy="516890"/>
                </a:xfrm>
                <a:custGeom>
                  <a:avLst/>
                  <a:gdLst/>
                  <a:ahLst/>
                  <a:cxnLst/>
                  <a:rect l="l" t="t" r="r" b="b"/>
                  <a:pathLst>
                    <a:path h="516890">
                      <a:moveTo>
                        <a:pt x="0" y="0"/>
                      </a:moveTo>
                      <a:lnTo>
                        <a:pt x="0" y="516483"/>
                      </a:lnTo>
                    </a:path>
                  </a:pathLst>
                </a:custGeom>
                <a:ln w="3175">
                  <a:solidFill>
                    <a:srgbClr val="D6525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83" name="object 841">
                  <a:extLst>
                    <a:ext uri="{FF2B5EF4-FFF2-40B4-BE49-F238E27FC236}">
                      <a16:creationId xmlns:a16="http://schemas.microsoft.com/office/drawing/2014/main" id="{6D1753F0-04D3-49FF-A6F0-7E60E1D742F0}"/>
                    </a:ext>
                  </a:extLst>
                </p:cNvPr>
                <p:cNvSpPr/>
                <p:nvPr/>
              </p:nvSpPr>
              <p:spPr>
                <a:xfrm>
                  <a:off x="1377061" y="120700"/>
                  <a:ext cx="0" cy="516890"/>
                </a:xfrm>
                <a:custGeom>
                  <a:avLst/>
                  <a:gdLst/>
                  <a:ahLst/>
                  <a:cxnLst/>
                  <a:rect l="l" t="t" r="r" b="b"/>
                  <a:pathLst>
                    <a:path h="516890">
                      <a:moveTo>
                        <a:pt x="0" y="0"/>
                      </a:moveTo>
                      <a:lnTo>
                        <a:pt x="0" y="516483"/>
                      </a:lnTo>
                    </a:path>
                  </a:pathLst>
                </a:custGeom>
                <a:ln w="3175">
                  <a:solidFill>
                    <a:srgbClr val="D6525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84" name="object 842">
                  <a:extLst>
                    <a:ext uri="{FF2B5EF4-FFF2-40B4-BE49-F238E27FC236}">
                      <a16:creationId xmlns:a16="http://schemas.microsoft.com/office/drawing/2014/main" id="{81FFE31C-6EAC-4094-BE7B-C10A1B24F2AE}"/>
                    </a:ext>
                  </a:extLst>
                </p:cNvPr>
                <p:cNvSpPr/>
                <p:nvPr/>
              </p:nvSpPr>
              <p:spPr>
                <a:xfrm>
                  <a:off x="1378254" y="120700"/>
                  <a:ext cx="0" cy="516890"/>
                </a:xfrm>
                <a:custGeom>
                  <a:avLst/>
                  <a:gdLst/>
                  <a:ahLst/>
                  <a:cxnLst/>
                  <a:rect l="l" t="t" r="r" b="b"/>
                  <a:pathLst>
                    <a:path h="516890">
                      <a:moveTo>
                        <a:pt x="0" y="0"/>
                      </a:moveTo>
                      <a:lnTo>
                        <a:pt x="0" y="516483"/>
                      </a:lnTo>
                    </a:path>
                  </a:pathLst>
                </a:custGeom>
                <a:ln w="3175">
                  <a:solidFill>
                    <a:srgbClr val="D6525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85" name="object 843">
                  <a:extLst>
                    <a:ext uri="{FF2B5EF4-FFF2-40B4-BE49-F238E27FC236}">
                      <a16:creationId xmlns:a16="http://schemas.microsoft.com/office/drawing/2014/main" id="{59F379D8-92D9-405B-8481-A5D94E1F448D}"/>
                    </a:ext>
                  </a:extLst>
                </p:cNvPr>
                <p:cNvSpPr/>
                <p:nvPr/>
              </p:nvSpPr>
              <p:spPr>
                <a:xfrm>
                  <a:off x="1379435" y="120700"/>
                  <a:ext cx="0" cy="516890"/>
                </a:xfrm>
                <a:custGeom>
                  <a:avLst/>
                  <a:gdLst/>
                  <a:ahLst/>
                  <a:cxnLst/>
                  <a:rect l="l" t="t" r="r" b="b"/>
                  <a:pathLst>
                    <a:path h="516890">
                      <a:moveTo>
                        <a:pt x="0" y="0"/>
                      </a:moveTo>
                      <a:lnTo>
                        <a:pt x="0" y="516483"/>
                      </a:lnTo>
                    </a:path>
                  </a:pathLst>
                </a:custGeom>
                <a:ln w="3175">
                  <a:solidFill>
                    <a:srgbClr val="D6525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86" name="object 844">
                  <a:extLst>
                    <a:ext uri="{FF2B5EF4-FFF2-40B4-BE49-F238E27FC236}">
                      <a16:creationId xmlns:a16="http://schemas.microsoft.com/office/drawing/2014/main" id="{4F9D1F01-69F3-486E-83C1-5F40FC1B98CD}"/>
                    </a:ext>
                  </a:extLst>
                </p:cNvPr>
                <p:cNvSpPr/>
                <p:nvPr/>
              </p:nvSpPr>
              <p:spPr>
                <a:xfrm>
                  <a:off x="1380629" y="120700"/>
                  <a:ext cx="0" cy="516890"/>
                </a:xfrm>
                <a:custGeom>
                  <a:avLst/>
                  <a:gdLst/>
                  <a:ahLst/>
                  <a:cxnLst/>
                  <a:rect l="l" t="t" r="r" b="b"/>
                  <a:pathLst>
                    <a:path h="516890">
                      <a:moveTo>
                        <a:pt x="0" y="0"/>
                      </a:moveTo>
                      <a:lnTo>
                        <a:pt x="0" y="516483"/>
                      </a:lnTo>
                    </a:path>
                  </a:pathLst>
                </a:custGeom>
                <a:ln w="3175">
                  <a:solidFill>
                    <a:srgbClr val="D6525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87" name="object 845">
                  <a:extLst>
                    <a:ext uri="{FF2B5EF4-FFF2-40B4-BE49-F238E27FC236}">
                      <a16:creationId xmlns:a16="http://schemas.microsoft.com/office/drawing/2014/main" id="{5AD777A2-D9D7-42E2-8970-1EEF0AD160BE}"/>
                    </a:ext>
                  </a:extLst>
                </p:cNvPr>
                <p:cNvSpPr/>
                <p:nvPr/>
              </p:nvSpPr>
              <p:spPr>
                <a:xfrm>
                  <a:off x="1381823" y="120700"/>
                  <a:ext cx="0" cy="516890"/>
                </a:xfrm>
                <a:custGeom>
                  <a:avLst/>
                  <a:gdLst/>
                  <a:ahLst/>
                  <a:cxnLst/>
                  <a:rect l="l" t="t" r="r" b="b"/>
                  <a:pathLst>
                    <a:path h="516890">
                      <a:moveTo>
                        <a:pt x="0" y="0"/>
                      </a:moveTo>
                      <a:lnTo>
                        <a:pt x="0" y="516483"/>
                      </a:lnTo>
                    </a:path>
                  </a:pathLst>
                </a:custGeom>
                <a:ln w="3175">
                  <a:solidFill>
                    <a:srgbClr val="D6505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88" name="object 846">
                  <a:extLst>
                    <a:ext uri="{FF2B5EF4-FFF2-40B4-BE49-F238E27FC236}">
                      <a16:creationId xmlns:a16="http://schemas.microsoft.com/office/drawing/2014/main" id="{0155A7C7-FB10-432C-9999-F0644FF391DF}"/>
                    </a:ext>
                  </a:extLst>
                </p:cNvPr>
                <p:cNvSpPr/>
                <p:nvPr/>
              </p:nvSpPr>
              <p:spPr>
                <a:xfrm>
                  <a:off x="1382966" y="120700"/>
                  <a:ext cx="0" cy="516890"/>
                </a:xfrm>
                <a:custGeom>
                  <a:avLst/>
                  <a:gdLst/>
                  <a:ahLst/>
                  <a:cxnLst/>
                  <a:rect l="l" t="t" r="r" b="b"/>
                  <a:pathLst>
                    <a:path h="516890">
                      <a:moveTo>
                        <a:pt x="0" y="0"/>
                      </a:moveTo>
                      <a:lnTo>
                        <a:pt x="0" y="516483"/>
                      </a:lnTo>
                    </a:path>
                  </a:pathLst>
                </a:custGeom>
                <a:ln w="3175">
                  <a:solidFill>
                    <a:srgbClr val="D6505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89" name="object 847">
                  <a:extLst>
                    <a:ext uri="{FF2B5EF4-FFF2-40B4-BE49-F238E27FC236}">
                      <a16:creationId xmlns:a16="http://schemas.microsoft.com/office/drawing/2014/main" id="{921D31F1-C317-41C7-9D86-0CC82162551E}"/>
                    </a:ext>
                  </a:extLst>
                </p:cNvPr>
                <p:cNvSpPr/>
                <p:nvPr/>
              </p:nvSpPr>
              <p:spPr>
                <a:xfrm>
                  <a:off x="1384147" y="120700"/>
                  <a:ext cx="0" cy="516890"/>
                </a:xfrm>
                <a:custGeom>
                  <a:avLst/>
                  <a:gdLst/>
                  <a:ahLst/>
                  <a:cxnLst/>
                  <a:rect l="l" t="t" r="r" b="b"/>
                  <a:pathLst>
                    <a:path h="516890">
                      <a:moveTo>
                        <a:pt x="0" y="0"/>
                      </a:moveTo>
                      <a:lnTo>
                        <a:pt x="0" y="516483"/>
                      </a:lnTo>
                    </a:path>
                  </a:pathLst>
                </a:custGeom>
                <a:ln w="3175">
                  <a:solidFill>
                    <a:srgbClr val="D64F4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90" name="object 848">
                  <a:extLst>
                    <a:ext uri="{FF2B5EF4-FFF2-40B4-BE49-F238E27FC236}">
                      <a16:creationId xmlns:a16="http://schemas.microsoft.com/office/drawing/2014/main" id="{4CC89E73-E81A-4BEA-B1E5-50366EDFBCF6}"/>
                    </a:ext>
                  </a:extLst>
                </p:cNvPr>
                <p:cNvSpPr/>
                <p:nvPr/>
              </p:nvSpPr>
              <p:spPr>
                <a:xfrm>
                  <a:off x="1385341" y="120700"/>
                  <a:ext cx="0" cy="516890"/>
                </a:xfrm>
                <a:custGeom>
                  <a:avLst/>
                  <a:gdLst/>
                  <a:ahLst/>
                  <a:cxnLst/>
                  <a:rect l="l" t="t" r="r" b="b"/>
                  <a:pathLst>
                    <a:path h="516890">
                      <a:moveTo>
                        <a:pt x="0" y="0"/>
                      </a:moveTo>
                      <a:lnTo>
                        <a:pt x="0" y="516483"/>
                      </a:lnTo>
                    </a:path>
                  </a:pathLst>
                </a:custGeom>
                <a:ln w="3175">
                  <a:solidFill>
                    <a:srgbClr val="D64F4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91" name="object 849">
                  <a:extLst>
                    <a:ext uri="{FF2B5EF4-FFF2-40B4-BE49-F238E27FC236}">
                      <a16:creationId xmlns:a16="http://schemas.microsoft.com/office/drawing/2014/main" id="{30FEAD47-67BA-4318-B42D-3E3AAD5D6191}"/>
                    </a:ext>
                  </a:extLst>
                </p:cNvPr>
                <p:cNvSpPr/>
                <p:nvPr/>
              </p:nvSpPr>
              <p:spPr>
                <a:xfrm>
                  <a:off x="1386535" y="120700"/>
                  <a:ext cx="0" cy="516890"/>
                </a:xfrm>
                <a:custGeom>
                  <a:avLst/>
                  <a:gdLst/>
                  <a:ahLst/>
                  <a:cxnLst/>
                  <a:rect l="l" t="t" r="r" b="b"/>
                  <a:pathLst>
                    <a:path h="516890">
                      <a:moveTo>
                        <a:pt x="0" y="0"/>
                      </a:moveTo>
                      <a:lnTo>
                        <a:pt x="0" y="516483"/>
                      </a:lnTo>
                    </a:path>
                  </a:pathLst>
                </a:custGeom>
                <a:ln w="3175">
                  <a:solidFill>
                    <a:srgbClr val="D64F4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92" name="object 850">
                  <a:extLst>
                    <a:ext uri="{FF2B5EF4-FFF2-40B4-BE49-F238E27FC236}">
                      <a16:creationId xmlns:a16="http://schemas.microsoft.com/office/drawing/2014/main" id="{02B405A3-C3B8-43AD-B68F-679293783398}"/>
                    </a:ext>
                  </a:extLst>
                </p:cNvPr>
                <p:cNvSpPr/>
                <p:nvPr/>
              </p:nvSpPr>
              <p:spPr>
                <a:xfrm>
                  <a:off x="1387728" y="120700"/>
                  <a:ext cx="0" cy="516890"/>
                </a:xfrm>
                <a:custGeom>
                  <a:avLst/>
                  <a:gdLst/>
                  <a:ahLst/>
                  <a:cxnLst/>
                  <a:rect l="l" t="t" r="r" b="b"/>
                  <a:pathLst>
                    <a:path h="516890">
                      <a:moveTo>
                        <a:pt x="0" y="0"/>
                      </a:moveTo>
                      <a:lnTo>
                        <a:pt x="0" y="516483"/>
                      </a:lnTo>
                    </a:path>
                  </a:pathLst>
                </a:custGeom>
                <a:ln w="3175">
                  <a:solidFill>
                    <a:srgbClr val="D64F4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93" name="object 851">
                  <a:extLst>
                    <a:ext uri="{FF2B5EF4-FFF2-40B4-BE49-F238E27FC236}">
                      <a16:creationId xmlns:a16="http://schemas.microsoft.com/office/drawing/2014/main" id="{0EFF660D-9807-46D1-9741-7E73D87B811B}"/>
                    </a:ext>
                  </a:extLst>
                </p:cNvPr>
                <p:cNvSpPr/>
                <p:nvPr/>
              </p:nvSpPr>
              <p:spPr>
                <a:xfrm>
                  <a:off x="1388910" y="120700"/>
                  <a:ext cx="0" cy="516890"/>
                </a:xfrm>
                <a:custGeom>
                  <a:avLst/>
                  <a:gdLst/>
                  <a:ahLst/>
                  <a:cxnLst/>
                  <a:rect l="l" t="t" r="r" b="b"/>
                  <a:pathLst>
                    <a:path h="516890">
                      <a:moveTo>
                        <a:pt x="0" y="0"/>
                      </a:moveTo>
                      <a:lnTo>
                        <a:pt x="0" y="516483"/>
                      </a:lnTo>
                    </a:path>
                  </a:pathLst>
                </a:custGeom>
                <a:ln w="3175">
                  <a:solidFill>
                    <a:srgbClr val="D64F4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94" name="object 852">
                  <a:extLst>
                    <a:ext uri="{FF2B5EF4-FFF2-40B4-BE49-F238E27FC236}">
                      <a16:creationId xmlns:a16="http://schemas.microsoft.com/office/drawing/2014/main" id="{6CC4CB7D-4402-4CC7-AA39-F0A52FFEA587}"/>
                    </a:ext>
                  </a:extLst>
                </p:cNvPr>
                <p:cNvSpPr/>
                <p:nvPr/>
              </p:nvSpPr>
              <p:spPr>
                <a:xfrm>
                  <a:off x="1390103" y="120700"/>
                  <a:ext cx="0" cy="516890"/>
                </a:xfrm>
                <a:custGeom>
                  <a:avLst/>
                  <a:gdLst/>
                  <a:ahLst/>
                  <a:cxnLst/>
                  <a:rect l="l" t="t" r="r" b="b"/>
                  <a:pathLst>
                    <a:path h="516890">
                      <a:moveTo>
                        <a:pt x="0" y="0"/>
                      </a:moveTo>
                      <a:lnTo>
                        <a:pt x="0" y="516483"/>
                      </a:lnTo>
                    </a:path>
                  </a:pathLst>
                </a:custGeom>
                <a:ln w="3175">
                  <a:solidFill>
                    <a:srgbClr val="D64D4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95" name="object 853">
                  <a:extLst>
                    <a:ext uri="{FF2B5EF4-FFF2-40B4-BE49-F238E27FC236}">
                      <a16:creationId xmlns:a16="http://schemas.microsoft.com/office/drawing/2014/main" id="{4C879862-CAB8-42B9-8DCD-6D314F6D8561}"/>
                    </a:ext>
                  </a:extLst>
                </p:cNvPr>
                <p:cNvSpPr/>
                <p:nvPr/>
              </p:nvSpPr>
              <p:spPr>
                <a:xfrm>
                  <a:off x="1391297" y="120700"/>
                  <a:ext cx="0" cy="516890"/>
                </a:xfrm>
                <a:custGeom>
                  <a:avLst/>
                  <a:gdLst/>
                  <a:ahLst/>
                  <a:cxnLst/>
                  <a:rect l="l" t="t" r="r" b="b"/>
                  <a:pathLst>
                    <a:path h="516890">
                      <a:moveTo>
                        <a:pt x="0" y="0"/>
                      </a:moveTo>
                      <a:lnTo>
                        <a:pt x="0" y="516483"/>
                      </a:lnTo>
                    </a:path>
                  </a:pathLst>
                </a:custGeom>
                <a:ln w="3175">
                  <a:solidFill>
                    <a:srgbClr val="D64D4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96" name="object 854">
                  <a:extLst>
                    <a:ext uri="{FF2B5EF4-FFF2-40B4-BE49-F238E27FC236}">
                      <a16:creationId xmlns:a16="http://schemas.microsoft.com/office/drawing/2014/main" id="{47F492F9-EF1A-4C28-AC94-A43FA33542DF}"/>
                    </a:ext>
                  </a:extLst>
                </p:cNvPr>
                <p:cNvSpPr/>
                <p:nvPr/>
              </p:nvSpPr>
              <p:spPr>
                <a:xfrm>
                  <a:off x="1392491" y="120700"/>
                  <a:ext cx="0" cy="516890"/>
                </a:xfrm>
                <a:custGeom>
                  <a:avLst/>
                  <a:gdLst/>
                  <a:ahLst/>
                  <a:cxnLst/>
                  <a:rect l="l" t="t" r="r" b="b"/>
                  <a:pathLst>
                    <a:path h="516890">
                      <a:moveTo>
                        <a:pt x="0" y="0"/>
                      </a:moveTo>
                      <a:lnTo>
                        <a:pt x="0" y="516483"/>
                      </a:lnTo>
                    </a:path>
                  </a:pathLst>
                </a:custGeom>
                <a:ln w="3175">
                  <a:solidFill>
                    <a:srgbClr val="D64D4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97" name="object 855">
                  <a:extLst>
                    <a:ext uri="{FF2B5EF4-FFF2-40B4-BE49-F238E27FC236}">
                      <a16:creationId xmlns:a16="http://schemas.microsoft.com/office/drawing/2014/main" id="{48300377-DFFE-4BBF-BD21-8717FC6F0456}"/>
                    </a:ext>
                  </a:extLst>
                </p:cNvPr>
                <p:cNvSpPr/>
                <p:nvPr/>
              </p:nvSpPr>
              <p:spPr>
                <a:xfrm>
                  <a:off x="1393634" y="120700"/>
                  <a:ext cx="0" cy="516890"/>
                </a:xfrm>
                <a:custGeom>
                  <a:avLst/>
                  <a:gdLst/>
                  <a:ahLst/>
                  <a:cxnLst/>
                  <a:rect l="l" t="t" r="r" b="b"/>
                  <a:pathLst>
                    <a:path h="516890">
                      <a:moveTo>
                        <a:pt x="0" y="0"/>
                      </a:moveTo>
                      <a:lnTo>
                        <a:pt x="0" y="516483"/>
                      </a:lnTo>
                    </a:path>
                  </a:pathLst>
                </a:custGeom>
                <a:ln w="3175">
                  <a:solidFill>
                    <a:srgbClr val="D64D4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98" name="object 856">
                  <a:extLst>
                    <a:ext uri="{FF2B5EF4-FFF2-40B4-BE49-F238E27FC236}">
                      <a16:creationId xmlns:a16="http://schemas.microsoft.com/office/drawing/2014/main" id="{98F55666-9DAA-4DCD-9022-2B625AAA69DF}"/>
                    </a:ext>
                  </a:extLst>
                </p:cNvPr>
                <p:cNvSpPr/>
                <p:nvPr/>
              </p:nvSpPr>
              <p:spPr>
                <a:xfrm>
                  <a:off x="1394815" y="120700"/>
                  <a:ext cx="0" cy="516890"/>
                </a:xfrm>
                <a:custGeom>
                  <a:avLst/>
                  <a:gdLst/>
                  <a:ahLst/>
                  <a:cxnLst/>
                  <a:rect l="l" t="t" r="r" b="b"/>
                  <a:pathLst>
                    <a:path h="516890">
                      <a:moveTo>
                        <a:pt x="0" y="0"/>
                      </a:moveTo>
                      <a:lnTo>
                        <a:pt x="0" y="516483"/>
                      </a:lnTo>
                    </a:path>
                  </a:pathLst>
                </a:custGeom>
                <a:ln w="3175">
                  <a:solidFill>
                    <a:srgbClr val="D44D4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699" name="object 857">
                  <a:extLst>
                    <a:ext uri="{FF2B5EF4-FFF2-40B4-BE49-F238E27FC236}">
                      <a16:creationId xmlns:a16="http://schemas.microsoft.com/office/drawing/2014/main" id="{4BE11045-CCDE-4F0C-9C94-F4259FCE1133}"/>
                    </a:ext>
                  </a:extLst>
                </p:cNvPr>
                <p:cNvSpPr/>
                <p:nvPr/>
              </p:nvSpPr>
              <p:spPr>
                <a:xfrm>
                  <a:off x="1396009" y="120700"/>
                  <a:ext cx="0" cy="516890"/>
                </a:xfrm>
                <a:custGeom>
                  <a:avLst/>
                  <a:gdLst/>
                  <a:ahLst/>
                  <a:cxnLst/>
                  <a:rect l="l" t="t" r="r" b="b"/>
                  <a:pathLst>
                    <a:path h="516890">
                      <a:moveTo>
                        <a:pt x="0" y="0"/>
                      </a:moveTo>
                      <a:lnTo>
                        <a:pt x="0" y="516483"/>
                      </a:lnTo>
                    </a:path>
                  </a:pathLst>
                </a:custGeom>
                <a:ln w="3175">
                  <a:solidFill>
                    <a:srgbClr val="D44B4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00" name="object 858">
                  <a:extLst>
                    <a:ext uri="{FF2B5EF4-FFF2-40B4-BE49-F238E27FC236}">
                      <a16:creationId xmlns:a16="http://schemas.microsoft.com/office/drawing/2014/main" id="{E951549F-BEFD-4AC5-B628-14D95A5B2AD4}"/>
                    </a:ext>
                  </a:extLst>
                </p:cNvPr>
                <p:cNvSpPr/>
                <p:nvPr/>
              </p:nvSpPr>
              <p:spPr>
                <a:xfrm>
                  <a:off x="1397203" y="120700"/>
                  <a:ext cx="0" cy="516890"/>
                </a:xfrm>
                <a:custGeom>
                  <a:avLst/>
                  <a:gdLst/>
                  <a:ahLst/>
                  <a:cxnLst/>
                  <a:rect l="l" t="t" r="r" b="b"/>
                  <a:pathLst>
                    <a:path h="516890">
                      <a:moveTo>
                        <a:pt x="0" y="0"/>
                      </a:moveTo>
                      <a:lnTo>
                        <a:pt x="0" y="516483"/>
                      </a:lnTo>
                    </a:path>
                  </a:pathLst>
                </a:custGeom>
                <a:ln w="3175">
                  <a:solidFill>
                    <a:srgbClr val="D44B4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01" name="object 859">
                  <a:extLst>
                    <a:ext uri="{FF2B5EF4-FFF2-40B4-BE49-F238E27FC236}">
                      <a16:creationId xmlns:a16="http://schemas.microsoft.com/office/drawing/2014/main" id="{8EEF3BE8-751C-46DC-8030-ACC89A231B0B}"/>
                    </a:ext>
                  </a:extLst>
                </p:cNvPr>
                <p:cNvSpPr/>
                <p:nvPr/>
              </p:nvSpPr>
              <p:spPr>
                <a:xfrm>
                  <a:off x="1398397" y="120700"/>
                  <a:ext cx="0" cy="516890"/>
                </a:xfrm>
                <a:custGeom>
                  <a:avLst/>
                  <a:gdLst/>
                  <a:ahLst/>
                  <a:cxnLst/>
                  <a:rect l="l" t="t" r="r" b="b"/>
                  <a:pathLst>
                    <a:path h="516890">
                      <a:moveTo>
                        <a:pt x="0" y="0"/>
                      </a:moveTo>
                      <a:lnTo>
                        <a:pt x="0" y="516483"/>
                      </a:lnTo>
                    </a:path>
                  </a:pathLst>
                </a:custGeom>
                <a:ln w="3175">
                  <a:solidFill>
                    <a:srgbClr val="D44B4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02" name="object 860">
                  <a:extLst>
                    <a:ext uri="{FF2B5EF4-FFF2-40B4-BE49-F238E27FC236}">
                      <a16:creationId xmlns:a16="http://schemas.microsoft.com/office/drawing/2014/main" id="{81BED678-60C9-4E22-A4A6-90F5887118D9}"/>
                    </a:ext>
                  </a:extLst>
                </p:cNvPr>
                <p:cNvSpPr/>
                <p:nvPr/>
              </p:nvSpPr>
              <p:spPr>
                <a:xfrm>
                  <a:off x="1399578" y="120700"/>
                  <a:ext cx="0" cy="516890"/>
                </a:xfrm>
                <a:custGeom>
                  <a:avLst/>
                  <a:gdLst/>
                  <a:ahLst/>
                  <a:cxnLst/>
                  <a:rect l="l" t="t" r="r" b="b"/>
                  <a:pathLst>
                    <a:path h="516890">
                      <a:moveTo>
                        <a:pt x="0" y="0"/>
                      </a:moveTo>
                      <a:lnTo>
                        <a:pt x="0" y="516483"/>
                      </a:lnTo>
                    </a:path>
                  </a:pathLst>
                </a:custGeom>
                <a:ln w="3175">
                  <a:solidFill>
                    <a:srgbClr val="D44B4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03" name="object 861">
                  <a:extLst>
                    <a:ext uri="{FF2B5EF4-FFF2-40B4-BE49-F238E27FC236}">
                      <a16:creationId xmlns:a16="http://schemas.microsoft.com/office/drawing/2014/main" id="{0534FD9B-B54D-423E-A1A0-4ACF5C47E49E}"/>
                    </a:ext>
                  </a:extLst>
                </p:cNvPr>
                <p:cNvSpPr/>
                <p:nvPr/>
              </p:nvSpPr>
              <p:spPr>
                <a:xfrm>
                  <a:off x="1400771" y="120700"/>
                  <a:ext cx="0" cy="516890"/>
                </a:xfrm>
                <a:custGeom>
                  <a:avLst/>
                  <a:gdLst/>
                  <a:ahLst/>
                  <a:cxnLst/>
                  <a:rect l="l" t="t" r="r" b="b"/>
                  <a:pathLst>
                    <a:path h="516890">
                      <a:moveTo>
                        <a:pt x="0" y="0"/>
                      </a:moveTo>
                      <a:lnTo>
                        <a:pt x="0" y="516483"/>
                      </a:lnTo>
                    </a:path>
                  </a:pathLst>
                </a:custGeom>
                <a:ln w="3175">
                  <a:solidFill>
                    <a:srgbClr val="D4494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04" name="object 862">
                  <a:extLst>
                    <a:ext uri="{FF2B5EF4-FFF2-40B4-BE49-F238E27FC236}">
                      <a16:creationId xmlns:a16="http://schemas.microsoft.com/office/drawing/2014/main" id="{9A522876-7F3C-45D4-842B-40AC58D05905}"/>
                    </a:ext>
                  </a:extLst>
                </p:cNvPr>
                <p:cNvSpPr/>
                <p:nvPr/>
              </p:nvSpPr>
              <p:spPr>
                <a:xfrm>
                  <a:off x="1401965" y="120700"/>
                  <a:ext cx="0" cy="516890"/>
                </a:xfrm>
                <a:custGeom>
                  <a:avLst/>
                  <a:gdLst/>
                  <a:ahLst/>
                  <a:cxnLst/>
                  <a:rect l="l" t="t" r="r" b="b"/>
                  <a:pathLst>
                    <a:path h="516890">
                      <a:moveTo>
                        <a:pt x="0" y="0"/>
                      </a:moveTo>
                      <a:lnTo>
                        <a:pt x="0" y="516483"/>
                      </a:lnTo>
                    </a:path>
                  </a:pathLst>
                </a:custGeom>
                <a:ln w="3175">
                  <a:solidFill>
                    <a:srgbClr val="D4494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05" name="object 863">
                  <a:extLst>
                    <a:ext uri="{FF2B5EF4-FFF2-40B4-BE49-F238E27FC236}">
                      <a16:creationId xmlns:a16="http://schemas.microsoft.com/office/drawing/2014/main" id="{F145DBDA-199A-43E5-A0A0-A0EF4C7649CC}"/>
                    </a:ext>
                  </a:extLst>
                </p:cNvPr>
                <p:cNvSpPr/>
                <p:nvPr/>
              </p:nvSpPr>
              <p:spPr>
                <a:xfrm>
                  <a:off x="1403159" y="120700"/>
                  <a:ext cx="0" cy="516890"/>
                </a:xfrm>
                <a:custGeom>
                  <a:avLst/>
                  <a:gdLst/>
                  <a:ahLst/>
                  <a:cxnLst/>
                  <a:rect l="l" t="t" r="r" b="b"/>
                  <a:pathLst>
                    <a:path h="516890">
                      <a:moveTo>
                        <a:pt x="0" y="0"/>
                      </a:moveTo>
                      <a:lnTo>
                        <a:pt x="0" y="516483"/>
                      </a:lnTo>
                    </a:path>
                  </a:pathLst>
                </a:custGeom>
                <a:ln w="3175">
                  <a:solidFill>
                    <a:srgbClr val="D4494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06" name="object 864">
                  <a:extLst>
                    <a:ext uri="{FF2B5EF4-FFF2-40B4-BE49-F238E27FC236}">
                      <a16:creationId xmlns:a16="http://schemas.microsoft.com/office/drawing/2014/main" id="{D448E2E8-3D48-4FC1-9AED-BFF51366BE3B}"/>
                    </a:ext>
                  </a:extLst>
                </p:cNvPr>
                <p:cNvSpPr/>
                <p:nvPr/>
              </p:nvSpPr>
              <p:spPr>
                <a:xfrm>
                  <a:off x="1404289" y="120700"/>
                  <a:ext cx="0" cy="516890"/>
                </a:xfrm>
                <a:custGeom>
                  <a:avLst/>
                  <a:gdLst/>
                  <a:ahLst/>
                  <a:cxnLst/>
                  <a:rect l="l" t="t" r="r" b="b"/>
                  <a:pathLst>
                    <a:path h="516890">
                      <a:moveTo>
                        <a:pt x="0" y="0"/>
                      </a:moveTo>
                      <a:lnTo>
                        <a:pt x="0" y="516483"/>
                      </a:lnTo>
                    </a:path>
                  </a:pathLst>
                </a:custGeom>
                <a:ln w="3175">
                  <a:solidFill>
                    <a:srgbClr val="D4494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07" name="object 865">
                  <a:extLst>
                    <a:ext uri="{FF2B5EF4-FFF2-40B4-BE49-F238E27FC236}">
                      <a16:creationId xmlns:a16="http://schemas.microsoft.com/office/drawing/2014/main" id="{C255ADF3-F3B7-4B81-9046-24B720E9B4A5}"/>
                    </a:ext>
                  </a:extLst>
                </p:cNvPr>
                <p:cNvSpPr/>
                <p:nvPr/>
              </p:nvSpPr>
              <p:spPr>
                <a:xfrm>
                  <a:off x="1405483" y="120700"/>
                  <a:ext cx="0" cy="516890"/>
                </a:xfrm>
                <a:custGeom>
                  <a:avLst/>
                  <a:gdLst/>
                  <a:ahLst/>
                  <a:cxnLst/>
                  <a:rect l="l" t="t" r="r" b="b"/>
                  <a:pathLst>
                    <a:path h="516890">
                      <a:moveTo>
                        <a:pt x="0" y="0"/>
                      </a:moveTo>
                      <a:lnTo>
                        <a:pt x="0" y="516483"/>
                      </a:lnTo>
                    </a:path>
                  </a:pathLst>
                </a:custGeom>
                <a:ln w="3175">
                  <a:solidFill>
                    <a:srgbClr val="D4494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08" name="object 866">
                  <a:extLst>
                    <a:ext uri="{FF2B5EF4-FFF2-40B4-BE49-F238E27FC236}">
                      <a16:creationId xmlns:a16="http://schemas.microsoft.com/office/drawing/2014/main" id="{2D562D80-38C3-4D85-8E21-01DBEA44BDCF}"/>
                    </a:ext>
                  </a:extLst>
                </p:cNvPr>
                <p:cNvSpPr/>
                <p:nvPr/>
              </p:nvSpPr>
              <p:spPr>
                <a:xfrm>
                  <a:off x="1406677" y="120700"/>
                  <a:ext cx="0" cy="516890"/>
                </a:xfrm>
                <a:custGeom>
                  <a:avLst/>
                  <a:gdLst/>
                  <a:ahLst/>
                  <a:cxnLst/>
                  <a:rect l="l" t="t" r="r" b="b"/>
                  <a:pathLst>
                    <a:path h="516890">
                      <a:moveTo>
                        <a:pt x="0" y="0"/>
                      </a:moveTo>
                      <a:lnTo>
                        <a:pt x="0" y="516483"/>
                      </a:lnTo>
                    </a:path>
                  </a:pathLst>
                </a:custGeom>
                <a:ln w="3175">
                  <a:solidFill>
                    <a:srgbClr val="D4484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09" name="object 867">
                  <a:extLst>
                    <a:ext uri="{FF2B5EF4-FFF2-40B4-BE49-F238E27FC236}">
                      <a16:creationId xmlns:a16="http://schemas.microsoft.com/office/drawing/2014/main" id="{0BCE6F6F-0F52-4B83-BF7D-77196240F8B9}"/>
                    </a:ext>
                  </a:extLst>
                </p:cNvPr>
                <p:cNvSpPr/>
                <p:nvPr/>
              </p:nvSpPr>
              <p:spPr>
                <a:xfrm>
                  <a:off x="1407871" y="120700"/>
                  <a:ext cx="0" cy="516890"/>
                </a:xfrm>
                <a:custGeom>
                  <a:avLst/>
                  <a:gdLst/>
                  <a:ahLst/>
                  <a:cxnLst/>
                  <a:rect l="l" t="t" r="r" b="b"/>
                  <a:pathLst>
                    <a:path h="516890">
                      <a:moveTo>
                        <a:pt x="0" y="0"/>
                      </a:moveTo>
                      <a:lnTo>
                        <a:pt x="0" y="516483"/>
                      </a:lnTo>
                    </a:path>
                  </a:pathLst>
                </a:custGeom>
                <a:ln w="3175">
                  <a:solidFill>
                    <a:srgbClr val="D4484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10" name="object 868">
                  <a:extLst>
                    <a:ext uri="{FF2B5EF4-FFF2-40B4-BE49-F238E27FC236}">
                      <a16:creationId xmlns:a16="http://schemas.microsoft.com/office/drawing/2014/main" id="{3A56A5EE-EA3F-4233-B004-618A8FAED4F1}"/>
                    </a:ext>
                  </a:extLst>
                </p:cNvPr>
                <p:cNvSpPr/>
                <p:nvPr/>
              </p:nvSpPr>
              <p:spPr>
                <a:xfrm>
                  <a:off x="1409052" y="120700"/>
                  <a:ext cx="0" cy="516890"/>
                </a:xfrm>
                <a:custGeom>
                  <a:avLst/>
                  <a:gdLst/>
                  <a:ahLst/>
                  <a:cxnLst/>
                  <a:rect l="l" t="t" r="r" b="b"/>
                  <a:pathLst>
                    <a:path h="516890">
                      <a:moveTo>
                        <a:pt x="0" y="0"/>
                      </a:moveTo>
                      <a:lnTo>
                        <a:pt x="0" y="516483"/>
                      </a:lnTo>
                    </a:path>
                  </a:pathLst>
                </a:custGeom>
                <a:ln w="3175">
                  <a:solidFill>
                    <a:srgbClr val="D4464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11" name="object 869">
                  <a:extLst>
                    <a:ext uri="{FF2B5EF4-FFF2-40B4-BE49-F238E27FC236}">
                      <a16:creationId xmlns:a16="http://schemas.microsoft.com/office/drawing/2014/main" id="{3F8CD741-C9DF-4536-A7FE-511A8E03706A}"/>
                    </a:ext>
                  </a:extLst>
                </p:cNvPr>
                <p:cNvSpPr/>
                <p:nvPr/>
              </p:nvSpPr>
              <p:spPr>
                <a:xfrm>
                  <a:off x="1410246" y="120700"/>
                  <a:ext cx="0" cy="516890"/>
                </a:xfrm>
                <a:custGeom>
                  <a:avLst/>
                  <a:gdLst/>
                  <a:ahLst/>
                  <a:cxnLst/>
                  <a:rect l="l" t="t" r="r" b="b"/>
                  <a:pathLst>
                    <a:path h="516890">
                      <a:moveTo>
                        <a:pt x="0" y="0"/>
                      </a:moveTo>
                      <a:lnTo>
                        <a:pt x="0" y="516483"/>
                      </a:lnTo>
                    </a:path>
                  </a:pathLst>
                </a:custGeom>
                <a:ln w="3175">
                  <a:solidFill>
                    <a:srgbClr val="D4464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12" name="object 870">
                  <a:extLst>
                    <a:ext uri="{FF2B5EF4-FFF2-40B4-BE49-F238E27FC236}">
                      <a16:creationId xmlns:a16="http://schemas.microsoft.com/office/drawing/2014/main" id="{D7E4820F-CC2C-4817-B71D-4781C254AA8C}"/>
                    </a:ext>
                  </a:extLst>
                </p:cNvPr>
                <p:cNvSpPr/>
                <p:nvPr/>
              </p:nvSpPr>
              <p:spPr>
                <a:xfrm>
                  <a:off x="1411439" y="120700"/>
                  <a:ext cx="0" cy="516890"/>
                </a:xfrm>
                <a:custGeom>
                  <a:avLst/>
                  <a:gdLst/>
                  <a:ahLst/>
                  <a:cxnLst/>
                  <a:rect l="l" t="t" r="r" b="b"/>
                  <a:pathLst>
                    <a:path h="516890">
                      <a:moveTo>
                        <a:pt x="0" y="0"/>
                      </a:moveTo>
                      <a:lnTo>
                        <a:pt x="0" y="516483"/>
                      </a:lnTo>
                    </a:path>
                  </a:pathLst>
                </a:custGeom>
                <a:ln w="3175">
                  <a:solidFill>
                    <a:srgbClr val="D4464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13" name="object 871">
                  <a:extLst>
                    <a:ext uri="{FF2B5EF4-FFF2-40B4-BE49-F238E27FC236}">
                      <a16:creationId xmlns:a16="http://schemas.microsoft.com/office/drawing/2014/main" id="{A251BCAF-85E0-4163-9C1A-161420C724CD}"/>
                    </a:ext>
                  </a:extLst>
                </p:cNvPr>
                <p:cNvSpPr/>
                <p:nvPr/>
              </p:nvSpPr>
              <p:spPr>
                <a:xfrm>
                  <a:off x="1412633" y="120700"/>
                  <a:ext cx="0" cy="516890"/>
                </a:xfrm>
                <a:custGeom>
                  <a:avLst/>
                  <a:gdLst/>
                  <a:ahLst/>
                  <a:cxnLst/>
                  <a:rect l="l" t="t" r="r" b="b"/>
                  <a:pathLst>
                    <a:path h="516890">
                      <a:moveTo>
                        <a:pt x="0" y="0"/>
                      </a:moveTo>
                      <a:lnTo>
                        <a:pt x="0" y="516483"/>
                      </a:lnTo>
                    </a:path>
                  </a:pathLst>
                </a:custGeom>
                <a:ln w="3175">
                  <a:solidFill>
                    <a:srgbClr val="D4464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14" name="object 872">
                  <a:extLst>
                    <a:ext uri="{FF2B5EF4-FFF2-40B4-BE49-F238E27FC236}">
                      <a16:creationId xmlns:a16="http://schemas.microsoft.com/office/drawing/2014/main" id="{03B60B3C-3D76-4B3E-9771-5B57D36BF3C7}"/>
                    </a:ext>
                  </a:extLst>
                </p:cNvPr>
                <p:cNvSpPr/>
                <p:nvPr/>
              </p:nvSpPr>
              <p:spPr>
                <a:xfrm>
                  <a:off x="1413814" y="120700"/>
                  <a:ext cx="0" cy="516890"/>
                </a:xfrm>
                <a:custGeom>
                  <a:avLst/>
                  <a:gdLst/>
                  <a:ahLst/>
                  <a:cxnLst/>
                  <a:rect l="l" t="t" r="r" b="b"/>
                  <a:pathLst>
                    <a:path h="516890">
                      <a:moveTo>
                        <a:pt x="0" y="0"/>
                      </a:moveTo>
                      <a:lnTo>
                        <a:pt x="0" y="516483"/>
                      </a:lnTo>
                    </a:path>
                  </a:pathLst>
                </a:custGeom>
                <a:ln w="3175">
                  <a:solidFill>
                    <a:srgbClr val="D4464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15" name="object 873">
                  <a:extLst>
                    <a:ext uri="{FF2B5EF4-FFF2-40B4-BE49-F238E27FC236}">
                      <a16:creationId xmlns:a16="http://schemas.microsoft.com/office/drawing/2014/main" id="{6A23B5DB-B4C5-4A0E-ABFE-B8CD287D0F7D}"/>
                    </a:ext>
                  </a:extLst>
                </p:cNvPr>
                <p:cNvSpPr/>
                <p:nvPr/>
              </p:nvSpPr>
              <p:spPr>
                <a:xfrm>
                  <a:off x="1415008" y="120700"/>
                  <a:ext cx="0" cy="516890"/>
                </a:xfrm>
                <a:custGeom>
                  <a:avLst/>
                  <a:gdLst/>
                  <a:ahLst/>
                  <a:cxnLst/>
                  <a:rect l="l" t="t" r="r" b="b"/>
                  <a:pathLst>
                    <a:path h="516890">
                      <a:moveTo>
                        <a:pt x="0" y="0"/>
                      </a:moveTo>
                      <a:lnTo>
                        <a:pt x="0" y="516483"/>
                      </a:lnTo>
                    </a:path>
                  </a:pathLst>
                </a:custGeom>
                <a:ln w="3175">
                  <a:solidFill>
                    <a:srgbClr val="D4444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16" name="object 874">
                  <a:extLst>
                    <a:ext uri="{FF2B5EF4-FFF2-40B4-BE49-F238E27FC236}">
                      <a16:creationId xmlns:a16="http://schemas.microsoft.com/office/drawing/2014/main" id="{35372D7B-BF7F-418A-B943-709BA56FCE81}"/>
                    </a:ext>
                  </a:extLst>
                </p:cNvPr>
                <p:cNvSpPr/>
                <p:nvPr/>
              </p:nvSpPr>
              <p:spPr>
                <a:xfrm>
                  <a:off x="1416151" y="120700"/>
                  <a:ext cx="0" cy="516890"/>
                </a:xfrm>
                <a:custGeom>
                  <a:avLst/>
                  <a:gdLst/>
                  <a:ahLst/>
                  <a:cxnLst/>
                  <a:rect l="l" t="t" r="r" b="b"/>
                  <a:pathLst>
                    <a:path h="516890">
                      <a:moveTo>
                        <a:pt x="0" y="0"/>
                      </a:moveTo>
                      <a:lnTo>
                        <a:pt x="0" y="516483"/>
                      </a:lnTo>
                    </a:path>
                  </a:pathLst>
                </a:custGeom>
                <a:ln w="3175">
                  <a:solidFill>
                    <a:srgbClr val="D4444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17" name="object 875">
                  <a:extLst>
                    <a:ext uri="{FF2B5EF4-FFF2-40B4-BE49-F238E27FC236}">
                      <a16:creationId xmlns:a16="http://schemas.microsoft.com/office/drawing/2014/main" id="{2394A674-9088-419E-BDC8-96A1D2EAD68F}"/>
                    </a:ext>
                  </a:extLst>
                </p:cNvPr>
                <p:cNvSpPr/>
                <p:nvPr/>
              </p:nvSpPr>
              <p:spPr>
                <a:xfrm>
                  <a:off x="1417345" y="120700"/>
                  <a:ext cx="0" cy="516890"/>
                </a:xfrm>
                <a:custGeom>
                  <a:avLst/>
                  <a:gdLst/>
                  <a:ahLst/>
                  <a:cxnLst/>
                  <a:rect l="l" t="t" r="r" b="b"/>
                  <a:pathLst>
                    <a:path h="516890">
                      <a:moveTo>
                        <a:pt x="0" y="0"/>
                      </a:moveTo>
                      <a:lnTo>
                        <a:pt x="0" y="516483"/>
                      </a:lnTo>
                    </a:path>
                  </a:pathLst>
                </a:custGeom>
                <a:ln w="3175">
                  <a:solidFill>
                    <a:srgbClr val="D4444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18" name="object 876">
                  <a:extLst>
                    <a:ext uri="{FF2B5EF4-FFF2-40B4-BE49-F238E27FC236}">
                      <a16:creationId xmlns:a16="http://schemas.microsoft.com/office/drawing/2014/main" id="{08D2B5B2-377E-41D0-B429-27A6F1A10D40}"/>
                    </a:ext>
                  </a:extLst>
                </p:cNvPr>
                <p:cNvSpPr/>
                <p:nvPr/>
              </p:nvSpPr>
              <p:spPr>
                <a:xfrm>
                  <a:off x="1418526" y="120700"/>
                  <a:ext cx="0" cy="516890"/>
                </a:xfrm>
                <a:custGeom>
                  <a:avLst/>
                  <a:gdLst/>
                  <a:ahLst/>
                  <a:cxnLst/>
                  <a:rect l="l" t="t" r="r" b="b"/>
                  <a:pathLst>
                    <a:path h="516890">
                      <a:moveTo>
                        <a:pt x="0" y="0"/>
                      </a:moveTo>
                      <a:lnTo>
                        <a:pt x="0" y="516483"/>
                      </a:lnTo>
                    </a:path>
                  </a:pathLst>
                </a:custGeom>
                <a:ln w="3175">
                  <a:solidFill>
                    <a:srgbClr val="D4444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19" name="object 877">
                  <a:extLst>
                    <a:ext uri="{FF2B5EF4-FFF2-40B4-BE49-F238E27FC236}">
                      <a16:creationId xmlns:a16="http://schemas.microsoft.com/office/drawing/2014/main" id="{11283E7D-CA7C-4B8B-A923-282969A92D86}"/>
                    </a:ext>
                  </a:extLst>
                </p:cNvPr>
                <p:cNvSpPr/>
                <p:nvPr/>
              </p:nvSpPr>
              <p:spPr>
                <a:xfrm>
                  <a:off x="1419720" y="120700"/>
                  <a:ext cx="0" cy="516890"/>
                </a:xfrm>
                <a:custGeom>
                  <a:avLst/>
                  <a:gdLst/>
                  <a:ahLst/>
                  <a:cxnLst/>
                  <a:rect l="l" t="t" r="r" b="b"/>
                  <a:pathLst>
                    <a:path h="516890">
                      <a:moveTo>
                        <a:pt x="0" y="0"/>
                      </a:moveTo>
                      <a:lnTo>
                        <a:pt x="0" y="516483"/>
                      </a:lnTo>
                    </a:path>
                  </a:pathLst>
                </a:custGeom>
                <a:ln w="3175">
                  <a:solidFill>
                    <a:srgbClr val="D3444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20" name="object 878">
                  <a:extLst>
                    <a:ext uri="{FF2B5EF4-FFF2-40B4-BE49-F238E27FC236}">
                      <a16:creationId xmlns:a16="http://schemas.microsoft.com/office/drawing/2014/main" id="{0C3EAE30-0F74-4C4F-8170-E6E23C28C956}"/>
                    </a:ext>
                  </a:extLst>
                </p:cNvPr>
                <p:cNvSpPr/>
                <p:nvPr/>
              </p:nvSpPr>
              <p:spPr>
                <a:xfrm>
                  <a:off x="1420914" y="120700"/>
                  <a:ext cx="0" cy="516890"/>
                </a:xfrm>
                <a:custGeom>
                  <a:avLst/>
                  <a:gdLst/>
                  <a:ahLst/>
                  <a:cxnLst/>
                  <a:rect l="l" t="t" r="r" b="b"/>
                  <a:pathLst>
                    <a:path h="516890">
                      <a:moveTo>
                        <a:pt x="0" y="0"/>
                      </a:moveTo>
                      <a:lnTo>
                        <a:pt x="0" y="516483"/>
                      </a:lnTo>
                    </a:path>
                  </a:pathLst>
                </a:custGeom>
                <a:ln w="3175">
                  <a:solidFill>
                    <a:srgbClr val="D3424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21" name="object 879">
                  <a:extLst>
                    <a:ext uri="{FF2B5EF4-FFF2-40B4-BE49-F238E27FC236}">
                      <a16:creationId xmlns:a16="http://schemas.microsoft.com/office/drawing/2014/main" id="{4C891A53-6BAF-4457-905D-20E42AF46EA6}"/>
                    </a:ext>
                  </a:extLst>
                </p:cNvPr>
                <p:cNvSpPr/>
                <p:nvPr/>
              </p:nvSpPr>
              <p:spPr>
                <a:xfrm>
                  <a:off x="1422107" y="120700"/>
                  <a:ext cx="0" cy="516890"/>
                </a:xfrm>
                <a:custGeom>
                  <a:avLst/>
                  <a:gdLst/>
                  <a:ahLst/>
                  <a:cxnLst/>
                  <a:rect l="l" t="t" r="r" b="b"/>
                  <a:pathLst>
                    <a:path h="516890">
                      <a:moveTo>
                        <a:pt x="0" y="0"/>
                      </a:moveTo>
                      <a:lnTo>
                        <a:pt x="0" y="516483"/>
                      </a:lnTo>
                    </a:path>
                  </a:pathLst>
                </a:custGeom>
                <a:ln w="3175">
                  <a:solidFill>
                    <a:srgbClr val="D3424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22" name="object 880">
                  <a:extLst>
                    <a:ext uri="{FF2B5EF4-FFF2-40B4-BE49-F238E27FC236}">
                      <a16:creationId xmlns:a16="http://schemas.microsoft.com/office/drawing/2014/main" id="{E5C68A47-117E-473C-B140-D08CB4432D45}"/>
                    </a:ext>
                  </a:extLst>
                </p:cNvPr>
                <p:cNvSpPr/>
                <p:nvPr/>
              </p:nvSpPr>
              <p:spPr>
                <a:xfrm>
                  <a:off x="1423288" y="120700"/>
                  <a:ext cx="0" cy="516890"/>
                </a:xfrm>
                <a:custGeom>
                  <a:avLst/>
                  <a:gdLst/>
                  <a:ahLst/>
                  <a:cxnLst/>
                  <a:rect l="l" t="t" r="r" b="b"/>
                  <a:pathLst>
                    <a:path h="516890">
                      <a:moveTo>
                        <a:pt x="0" y="0"/>
                      </a:moveTo>
                      <a:lnTo>
                        <a:pt x="0" y="516483"/>
                      </a:lnTo>
                    </a:path>
                  </a:pathLst>
                </a:custGeom>
                <a:ln w="3175">
                  <a:solidFill>
                    <a:srgbClr val="D3424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23" name="object 881">
                  <a:extLst>
                    <a:ext uri="{FF2B5EF4-FFF2-40B4-BE49-F238E27FC236}">
                      <a16:creationId xmlns:a16="http://schemas.microsoft.com/office/drawing/2014/main" id="{340CE1E2-C393-4D38-AD9F-2692783EF245}"/>
                    </a:ext>
                  </a:extLst>
                </p:cNvPr>
                <p:cNvSpPr/>
                <p:nvPr/>
              </p:nvSpPr>
              <p:spPr>
                <a:xfrm>
                  <a:off x="1424482" y="120700"/>
                  <a:ext cx="0" cy="516890"/>
                </a:xfrm>
                <a:custGeom>
                  <a:avLst/>
                  <a:gdLst/>
                  <a:ahLst/>
                  <a:cxnLst/>
                  <a:rect l="l" t="t" r="r" b="b"/>
                  <a:pathLst>
                    <a:path h="516890">
                      <a:moveTo>
                        <a:pt x="0" y="0"/>
                      </a:moveTo>
                      <a:lnTo>
                        <a:pt x="0" y="516483"/>
                      </a:lnTo>
                    </a:path>
                  </a:pathLst>
                </a:custGeom>
                <a:ln w="3175">
                  <a:solidFill>
                    <a:srgbClr val="D3424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24" name="object 882">
                  <a:extLst>
                    <a:ext uri="{FF2B5EF4-FFF2-40B4-BE49-F238E27FC236}">
                      <a16:creationId xmlns:a16="http://schemas.microsoft.com/office/drawing/2014/main" id="{0CEA603E-3CD1-466E-8D23-BF70D3BDE390}"/>
                    </a:ext>
                  </a:extLst>
                </p:cNvPr>
                <p:cNvSpPr/>
                <p:nvPr/>
              </p:nvSpPr>
              <p:spPr>
                <a:xfrm>
                  <a:off x="1425676" y="120700"/>
                  <a:ext cx="0" cy="516890"/>
                </a:xfrm>
                <a:custGeom>
                  <a:avLst/>
                  <a:gdLst/>
                  <a:ahLst/>
                  <a:cxnLst/>
                  <a:rect l="l" t="t" r="r" b="b"/>
                  <a:pathLst>
                    <a:path h="516890">
                      <a:moveTo>
                        <a:pt x="0" y="0"/>
                      </a:moveTo>
                      <a:lnTo>
                        <a:pt x="0" y="516483"/>
                      </a:lnTo>
                    </a:path>
                  </a:pathLst>
                </a:custGeom>
                <a:ln w="3175">
                  <a:solidFill>
                    <a:srgbClr val="D34242"/>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25" name="object 883">
                  <a:extLst>
                    <a:ext uri="{FF2B5EF4-FFF2-40B4-BE49-F238E27FC236}">
                      <a16:creationId xmlns:a16="http://schemas.microsoft.com/office/drawing/2014/main" id="{72EF5B4E-0FEA-4DA8-9189-05169EF7F26D}"/>
                    </a:ext>
                  </a:extLst>
                </p:cNvPr>
                <p:cNvSpPr/>
                <p:nvPr/>
              </p:nvSpPr>
              <p:spPr>
                <a:xfrm>
                  <a:off x="1426819" y="120700"/>
                  <a:ext cx="0" cy="516890"/>
                </a:xfrm>
                <a:custGeom>
                  <a:avLst/>
                  <a:gdLst/>
                  <a:ahLst/>
                  <a:cxnLst/>
                  <a:rect l="l" t="t" r="r" b="b"/>
                  <a:pathLst>
                    <a:path h="516890">
                      <a:moveTo>
                        <a:pt x="0" y="0"/>
                      </a:moveTo>
                      <a:lnTo>
                        <a:pt x="0" y="516483"/>
                      </a:lnTo>
                    </a:path>
                  </a:pathLst>
                </a:custGeom>
                <a:ln w="3175">
                  <a:solidFill>
                    <a:srgbClr val="D3414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26" name="object 884">
                  <a:extLst>
                    <a:ext uri="{FF2B5EF4-FFF2-40B4-BE49-F238E27FC236}">
                      <a16:creationId xmlns:a16="http://schemas.microsoft.com/office/drawing/2014/main" id="{064E2676-9130-4AEB-B39B-D83062F714B0}"/>
                    </a:ext>
                  </a:extLst>
                </p:cNvPr>
                <p:cNvSpPr/>
                <p:nvPr/>
              </p:nvSpPr>
              <p:spPr>
                <a:xfrm>
                  <a:off x="1428013" y="120700"/>
                  <a:ext cx="0" cy="516890"/>
                </a:xfrm>
                <a:custGeom>
                  <a:avLst/>
                  <a:gdLst/>
                  <a:ahLst/>
                  <a:cxnLst/>
                  <a:rect l="l" t="t" r="r" b="b"/>
                  <a:pathLst>
                    <a:path h="516890">
                      <a:moveTo>
                        <a:pt x="0" y="0"/>
                      </a:moveTo>
                      <a:lnTo>
                        <a:pt x="0" y="516483"/>
                      </a:lnTo>
                    </a:path>
                  </a:pathLst>
                </a:custGeom>
                <a:ln w="3175">
                  <a:solidFill>
                    <a:srgbClr val="D3414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27" name="object 885">
                  <a:extLst>
                    <a:ext uri="{FF2B5EF4-FFF2-40B4-BE49-F238E27FC236}">
                      <a16:creationId xmlns:a16="http://schemas.microsoft.com/office/drawing/2014/main" id="{DA01FBA4-254D-431D-9553-C6166D5075A8}"/>
                    </a:ext>
                  </a:extLst>
                </p:cNvPr>
                <p:cNvSpPr/>
                <p:nvPr/>
              </p:nvSpPr>
              <p:spPr>
                <a:xfrm>
                  <a:off x="1429194" y="120700"/>
                  <a:ext cx="0" cy="516890"/>
                </a:xfrm>
                <a:custGeom>
                  <a:avLst/>
                  <a:gdLst/>
                  <a:ahLst/>
                  <a:cxnLst/>
                  <a:rect l="l" t="t" r="r" b="b"/>
                  <a:pathLst>
                    <a:path h="516890">
                      <a:moveTo>
                        <a:pt x="0" y="0"/>
                      </a:moveTo>
                      <a:lnTo>
                        <a:pt x="0" y="516483"/>
                      </a:lnTo>
                    </a:path>
                  </a:pathLst>
                </a:custGeom>
                <a:ln w="3175">
                  <a:solidFill>
                    <a:srgbClr val="D33F3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28" name="object 886">
                  <a:extLst>
                    <a:ext uri="{FF2B5EF4-FFF2-40B4-BE49-F238E27FC236}">
                      <a16:creationId xmlns:a16="http://schemas.microsoft.com/office/drawing/2014/main" id="{4F62A9BD-5ADF-4290-A2B1-7569095073E9}"/>
                    </a:ext>
                  </a:extLst>
                </p:cNvPr>
                <p:cNvSpPr/>
                <p:nvPr/>
              </p:nvSpPr>
              <p:spPr>
                <a:xfrm>
                  <a:off x="1430388" y="120700"/>
                  <a:ext cx="0" cy="516890"/>
                </a:xfrm>
                <a:custGeom>
                  <a:avLst/>
                  <a:gdLst/>
                  <a:ahLst/>
                  <a:cxnLst/>
                  <a:rect l="l" t="t" r="r" b="b"/>
                  <a:pathLst>
                    <a:path h="516890">
                      <a:moveTo>
                        <a:pt x="0" y="0"/>
                      </a:moveTo>
                      <a:lnTo>
                        <a:pt x="0" y="516483"/>
                      </a:lnTo>
                    </a:path>
                  </a:pathLst>
                </a:custGeom>
                <a:ln w="3175">
                  <a:solidFill>
                    <a:srgbClr val="D33F3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29" name="object 887">
                  <a:extLst>
                    <a:ext uri="{FF2B5EF4-FFF2-40B4-BE49-F238E27FC236}">
                      <a16:creationId xmlns:a16="http://schemas.microsoft.com/office/drawing/2014/main" id="{B3C3F43D-DBE6-4D13-8335-DF55C529972F}"/>
                    </a:ext>
                  </a:extLst>
                </p:cNvPr>
                <p:cNvSpPr/>
                <p:nvPr/>
              </p:nvSpPr>
              <p:spPr>
                <a:xfrm>
                  <a:off x="1431582" y="120700"/>
                  <a:ext cx="0" cy="516890"/>
                </a:xfrm>
                <a:custGeom>
                  <a:avLst/>
                  <a:gdLst/>
                  <a:ahLst/>
                  <a:cxnLst/>
                  <a:rect l="l" t="t" r="r" b="b"/>
                  <a:pathLst>
                    <a:path h="516890">
                      <a:moveTo>
                        <a:pt x="0" y="0"/>
                      </a:moveTo>
                      <a:lnTo>
                        <a:pt x="0" y="516483"/>
                      </a:lnTo>
                    </a:path>
                  </a:pathLst>
                </a:custGeom>
                <a:ln w="3175">
                  <a:solidFill>
                    <a:srgbClr val="D13F3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30" name="object 888">
                  <a:extLst>
                    <a:ext uri="{FF2B5EF4-FFF2-40B4-BE49-F238E27FC236}">
                      <a16:creationId xmlns:a16="http://schemas.microsoft.com/office/drawing/2014/main" id="{CB44AD75-586F-4DDD-8421-FA341B4428BC}"/>
                    </a:ext>
                  </a:extLst>
                </p:cNvPr>
                <p:cNvSpPr/>
                <p:nvPr/>
              </p:nvSpPr>
              <p:spPr>
                <a:xfrm>
                  <a:off x="1432775" y="120700"/>
                  <a:ext cx="0" cy="516890"/>
                </a:xfrm>
                <a:custGeom>
                  <a:avLst/>
                  <a:gdLst/>
                  <a:ahLst/>
                  <a:cxnLst/>
                  <a:rect l="l" t="t" r="r" b="b"/>
                  <a:pathLst>
                    <a:path h="516890">
                      <a:moveTo>
                        <a:pt x="0" y="0"/>
                      </a:moveTo>
                      <a:lnTo>
                        <a:pt x="0" y="516483"/>
                      </a:lnTo>
                    </a:path>
                  </a:pathLst>
                </a:custGeom>
                <a:ln w="3175">
                  <a:solidFill>
                    <a:srgbClr val="D13F3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31" name="object 889">
                  <a:extLst>
                    <a:ext uri="{FF2B5EF4-FFF2-40B4-BE49-F238E27FC236}">
                      <a16:creationId xmlns:a16="http://schemas.microsoft.com/office/drawing/2014/main" id="{5E5A666A-8E39-4CAE-B88C-709790D87A9B}"/>
                    </a:ext>
                  </a:extLst>
                </p:cNvPr>
                <p:cNvSpPr/>
                <p:nvPr/>
              </p:nvSpPr>
              <p:spPr>
                <a:xfrm>
                  <a:off x="1433957" y="120700"/>
                  <a:ext cx="0" cy="516890"/>
                </a:xfrm>
                <a:custGeom>
                  <a:avLst/>
                  <a:gdLst/>
                  <a:ahLst/>
                  <a:cxnLst/>
                  <a:rect l="l" t="t" r="r" b="b"/>
                  <a:pathLst>
                    <a:path h="516890">
                      <a:moveTo>
                        <a:pt x="0" y="0"/>
                      </a:moveTo>
                      <a:lnTo>
                        <a:pt x="0" y="516483"/>
                      </a:lnTo>
                    </a:path>
                  </a:pathLst>
                </a:custGeom>
                <a:ln w="3175">
                  <a:solidFill>
                    <a:srgbClr val="D13F3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32" name="object 890">
                  <a:extLst>
                    <a:ext uri="{FF2B5EF4-FFF2-40B4-BE49-F238E27FC236}">
                      <a16:creationId xmlns:a16="http://schemas.microsoft.com/office/drawing/2014/main" id="{6021A7AD-ED62-40B3-9DD1-BF2CC54A988B}"/>
                    </a:ext>
                  </a:extLst>
                </p:cNvPr>
                <p:cNvSpPr/>
                <p:nvPr/>
              </p:nvSpPr>
              <p:spPr>
                <a:xfrm>
                  <a:off x="1435150" y="120700"/>
                  <a:ext cx="0" cy="516890"/>
                </a:xfrm>
                <a:custGeom>
                  <a:avLst/>
                  <a:gdLst/>
                  <a:ahLst/>
                  <a:cxnLst/>
                  <a:rect l="l" t="t" r="r" b="b"/>
                  <a:pathLst>
                    <a:path h="516890">
                      <a:moveTo>
                        <a:pt x="0" y="0"/>
                      </a:moveTo>
                      <a:lnTo>
                        <a:pt x="0" y="516483"/>
                      </a:lnTo>
                    </a:path>
                  </a:pathLst>
                </a:custGeom>
                <a:ln w="3175">
                  <a:solidFill>
                    <a:srgbClr val="D13D3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33" name="object 891">
                  <a:extLst>
                    <a:ext uri="{FF2B5EF4-FFF2-40B4-BE49-F238E27FC236}">
                      <a16:creationId xmlns:a16="http://schemas.microsoft.com/office/drawing/2014/main" id="{9731C3C7-835C-4E5E-BA93-1168E350B985}"/>
                    </a:ext>
                  </a:extLst>
                </p:cNvPr>
                <p:cNvSpPr/>
                <p:nvPr/>
              </p:nvSpPr>
              <p:spPr>
                <a:xfrm>
                  <a:off x="1436344" y="120700"/>
                  <a:ext cx="0" cy="516890"/>
                </a:xfrm>
                <a:custGeom>
                  <a:avLst/>
                  <a:gdLst/>
                  <a:ahLst/>
                  <a:cxnLst/>
                  <a:rect l="l" t="t" r="r" b="b"/>
                  <a:pathLst>
                    <a:path h="516890">
                      <a:moveTo>
                        <a:pt x="0" y="0"/>
                      </a:moveTo>
                      <a:lnTo>
                        <a:pt x="0" y="516483"/>
                      </a:lnTo>
                    </a:path>
                  </a:pathLst>
                </a:custGeom>
                <a:ln w="3175">
                  <a:solidFill>
                    <a:srgbClr val="D13D3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34" name="object 892">
                  <a:extLst>
                    <a:ext uri="{FF2B5EF4-FFF2-40B4-BE49-F238E27FC236}">
                      <a16:creationId xmlns:a16="http://schemas.microsoft.com/office/drawing/2014/main" id="{78F2BB8E-D350-4F43-8E4C-84A376354186}"/>
                    </a:ext>
                  </a:extLst>
                </p:cNvPr>
                <p:cNvSpPr/>
                <p:nvPr/>
              </p:nvSpPr>
              <p:spPr>
                <a:xfrm>
                  <a:off x="1437487" y="120700"/>
                  <a:ext cx="0" cy="516890"/>
                </a:xfrm>
                <a:custGeom>
                  <a:avLst/>
                  <a:gdLst/>
                  <a:ahLst/>
                  <a:cxnLst/>
                  <a:rect l="l" t="t" r="r" b="b"/>
                  <a:pathLst>
                    <a:path h="516890">
                      <a:moveTo>
                        <a:pt x="0" y="0"/>
                      </a:moveTo>
                      <a:lnTo>
                        <a:pt x="0" y="516483"/>
                      </a:lnTo>
                    </a:path>
                  </a:pathLst>
                </a:custGeom>
                <a:ln w="3175">
                  <a:solidFill>
                    <a:srgbClr val="D13D3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35" name="object 893">
                  <a:extLst>
                    <a:ext uri="{FF2B5EF4-FFF2-40B4-BE49-F238E27FC236}">
                      <a16:creationId xmlns:a16="http://schemas.microsoft.com/office/drawing/2014/main" id="{DD867973-1549-444F-BE6C-BFFBD5F715EC}"/>
                    </a:ext>
                  </a:extLst>
                </p:cNvPr>
                <p:cNvSpPr/>
                <p:nvPr/>
              </p:nvSpPr>
              <p:spPr>
                <a:xfrm>
                  <a:off x="1438668" y="120700"/>
                  <a:ext cx="0" cy="516890"/>
                </a:xfrm>
                <a:custGeom>
                  <a:avLst/>
                  <a:gdLst/>
                  <a:ahLst/>
                  <a:cxnLst/>
                  <a:rect l="l" t="t" r="r" b="b"/>
                  <a:pathLst>
                    <a:path h="516890">
                      <a:moveTo>
                        <a:pt x="0" y="0"/>
                      </a:moveTo>
                      <a:lnTo>
                        <a:pt x="0" y="516483"/>
                      </a:lnTo>
                    </a:path>
                  </a:pathLst>
                </a:custGeom>
                <a:ln w="3175">
                  <a:solidFill>
                    <a:srgbClr val="D13D3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36" name="object 894">
                  <a:extLst>
                    <a:ext uri="{FF2B5EF4-FFF2-40B4-BE49-F238E27FC236}">
                      <a16:creationId xmlns:a16="http://schemas.microsoft.com/office/drawing/2014/main" id="{33807548-FE1A-45A4-BFD7-013FFE148879}"/>
                    </a:ext>
                  </a:extLst>
                </p:cNvPr>
                <p:cNvSpPr/>
                <p:nvPr/>
              </p:nvSpPr>
              <p:spPr>
                <a:xfrm>
                  <a:off x="1439862" y="120700"/>
                  <a:ext cx="0" cy="516890"/>
                </a:xfrm>
                <a:custGeom>
                  <a:avLst/>
                  <a:gdLst/>
                  <a:ahLst/>
                  <a:cxnLst/>
                  <a:rect l="l" t="t" r="r" b="b"/>
                  <a:pathLst>
                    <a:path h="516890">
                      <a:moveTo>
                        <a:pt x="0" y="0"/>
                      </a:moveTo>
                      <a:lnTo>
                        <a:pt x="0" y="516483"/>
                      </a:lnTo>
                    </a:path>
                  </a:pathLst>
                </a:custGeom>
                <a:ln w="3175">
                  <a:solidFill>
                    <a:srgbClr val="D13B3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37" name="object 895">
                  <a:extLst>
                    <a:ext uri="{FF2B5EF4-FFF2-40B4-BE49-F238E27FC236}">
                      <a16:creationId xmlns:a16="http://schemas.microsoft.com/office/drawing/2014/main" id="{FEDFC5E4-1B92-41F6-827B-6BD7FFFAF616}"/>
                    </a:ext>
                  </a:extLst>
                </p:cNvPr>
                <p:cNvSpPr/>
                <p:nvPr/>
              </p:nvSpPr>
              <p:spPr>
                <a:xfrm>
                  <a:off x="1441056" y="120700"/>
                  <a:ext cx="0" cy="516890"/>
                </a:xfrm>
                <a:custGeom>
                  <a:avLst/>
                  <a:gdLst/>
                  <a:ahLst/>
                  <a:cxnLst/>
                  <a:rect l="l" t="t" r="r" b="b"/>
                  <a:pathLst>
                    <a:path h="516890">
                      <a:moveTo>
                        <a:pt x="0" y="0"/>
                      </a:moveTo>
                      <a:lnTo>
                        <a:pt x="0" y="516483"/>
                      </a:lnTo>
                    </a:path>
                  </a:pathLst>
                </a:custGeom>
                <a:ln w="3175">
                  <a:solidFill>
                    <a:srgbClr val="D13B3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38" name="object 896">
                  <a:extLst>
                    <a:ext uri="{FF2B5EF4-FFF2-40B4-BE49-F238E27FC236}">
                      <a16:creationId xmlns:a16="http://schemas.microsoft.com/office/drawing/2014/main" id="{AC394C2E-437A-4EBC-B7D1-57B0660334E4}"/>
                    </a:ext>
                  </a:extLst>
                </p:cNvPr>
                <p:cNvSpPr/>
                <p:nvPr/>
              </p:nvSpPr>
              <p:spPr>
                <a:xfrm>
                  <a:off x="1442250" y="120700"/>
                  <a:ext cx="0" cy="516890"/>
                </a:xfrm>
                <a:custGeom>
                  <a:avLst/>
                  <a:gdLst/>
                  <a:ahLst/>
                  <a:cxnLst/>
                  <a:rect l="l" t="t" r="r" b="b"/>
                  <a:pathLst>
                    <a:path h="516890">
                      <a:moveTo>
                        <a:pt x="0" y="0"/>
                      </a:moveTo>
                      <a:lnTo>
                        <a:pt x="0" y="516483"/>
                      </a:lnTo>
                    </a:path>
                  </a:pathLst>
                </a:custGeom>
                <a:ln w="3175">
                  <a:solidFill>
                    <a:srgbClr val="D13B3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39" name="object 897">
                  <a:extLst>
                    <a:ext uri="{FF2B5EF4-FFF2-40B4-BE49-F238E27FC236}">
                      <a16:creationId xmlns:a16="http://schemas.microsoft.com/office/drawing/2014/main" id="{9465501C-2129-49BD-B37D-9E55720B1568}"/>
                    </a:ext>
                  </a:extLst>
                </p:cNvPr>
                <p:cNvSpPr/>
                <p:nvPr/>
              </p:nvSpPr>
              <p:spPr>
                <a:xfrm>
                  <a:off x="1443431" y="120700"/>
                  <a:ext cx="0" cy="516890"/>
                </a:xfrm>
                <a:custGeom>
                  <a:avLst/>
                  <a:gdLst/>
                  <a:ahLst/>
                  <a:cxnLst/>
                  <a:rect l="l" t="t" r="r" b="b"/>
                  <a:pathLst>
                    <a:path h="516890">
                      <a:moveTo>
                        <a:pt x="0" y="0"/>
                      </a:moveTo>
                      <a:lnTo>
                        <a:pt x="0" y="516483"/>
                      </a:lnTo>
                    </a:path>
                  </a:pathLst>
                </a:custGeom>
                <a:ln w="3175">
                  <a:solidFill>
                    <a:srgbClr val="D13B3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40" name="object 898">
                  <a:extLst>
                    <a:ext uri="{FF2B5EF4-FFF2-40B4-BE49-F238E27FC236}">
                      <a16:creationId xmlns:a16="http://schemas.microsoft.com/office/drawing/2014/main" id="{A7AFC647-E5AE-4BC1-8D2F-25F22A2C0FE1}"/>
                    </a:ext>
                  </a:extLst>
                </p:cNvPr>
                <p:cNvSpPr/>
                <p:nvPr/>
              </p:nvSpPr>
              <p:spPr>
                <a:xfrm>
                  <a:off x="1444625" y="120700"/>
                  <a:ext cx="0" cy="516890"/>
                </a:xfrm>
                <a:custGeom>
                  <a:avLst/>
                  <a:gdLst/>
                  <a:ahLst/>
                  <a:cxnLst/>
                  <a:rect l="l" t="t" r="r" b="b"/>
                  <a:pathLst>
                    <a:path h="516890">
                      <a:moveTo>
                        <a:pt x="0" y="0"/>
                      </a:moveTo>
                      <a:lnTo>
                        <a:pt x="0" y="516483"/>
                      </a:lnTo>
                    </a:path>
                  </a:pathLst>
                </a:custGeom>
                <a:ln w="3175">
                  <a:solidFill>
                    <a:srgbClr val="D13B3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41" name="object 899">
                  <a:extLst>
                    <a:ext uri="{FF2B5EF4-FFF2-40B4-BE49-F238E27FC236}">
                      <a16:creationId xmlns:a16="http://schemas.microsoft.com/office/drawing/2014/main" id="{0E2ACCB2-2B40-4154-873B-3E7A0A057218}"/>
                    </a:ext>
                  </a:extLst>
                </p:cNvPr>
                <p:cNvSpPr/>
                <p:nvPr/>
              </p:nvSpPr>
              <p:spPr>
                <a:xfrm>
                  <a:off x="1445818" y="120700"/>
                  <a:ext cx="0" cy="516890"/>
                </a:xfrm>
                <a:custGeom>
                  <a:avLst/>
                  <a:gdLst/>
                  <a:ahLst/>
                  <a:cxnLst/>
                  <a:rect l="l" t="t" r="r" b="b"/>
                  <a:pathLst>
                    <a:path h="516890">
                      <a:moveTo>
                        <a:pt x="0" y="0"/>
                      </a:moveTo>
                      <a:lnTo>
                        <a:pt x="0" y="516483"/>
                      </a:lnTo>
                    </a:path>
                  </a:pathLst>
                </a:custGeom>
                <a:ln w="3175">
                  <a:solidFill>
                    <a:srgbClr val="D13A3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42" name="object 900">
                  <a:extLst>
                    <a:ext uri="{FF2B5EF4-FFF2-40B4-BE49-F238E27FC236}">
                      <a16:creationId xmlns:a16="http://schemas.microsoft.com/office/drawing/2014/main" id="{9BEE0626-2537-4D90-99AD-9C21B5300BF9}"/>
                    </a:ext>
                  </a:extLst>
                </p:cNvPr>
                <p:cNvSpPr/>
                <p:nvPr/>
              </p:nvSpPr>
              <p:spPr>
                <a:xfrm>
                  <a:off x="1447012" y="120700"/>
                  <a:ext cx="0" cy="516890"/>
                </a:xfrm>
                <a:custGeom>
                  <a:avLst/>
                  <a:gdLst/>
                  <a:ahLst/>
                  <a:cxnLst/>
                  <a:rect l="l" t="t" r="r" b="b"/>
                  <a:pathLst>
                    <a:path h="516890">
                      <a:moveTo>
                        <a:pt x="0" y="0"/>
                      </a:moveTo>
                      <a:lnTo>
                        <a:pt x="0" y="516483"/>
                      </a:lnTo>
                    </a:path>
                  </a:pathLst>
                </a:custGeom>
                <a:ln w="3175">
                  <a:solidFill>
                    <a:srgbClr val="D13A3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43" name="object 901">
                  <a:extLst>
                    <a:ext uri="{FF2B5EF4-FFF2-40B4-BE49-F238E27FC236}">
                      <a16:creationId xmlns:a16="http://schemas.microsoft.com/office/drawing/2014/main" id="{752B19D9-E8DF-4934-A330-A7F7CF68EBCE}"/>
                    </a:ext>
                  </a:extLst>
                </p:cNvPr>
                <p:cNvSpPr/>
                <p:nvPr/>
              </p:nvSpPr>
              <p:spPr>
                <a:xfrm>
                  <a:off x="1448142" y="120700"/>
                  <a:ext cx="0" cy="516890"/>
                </a:xfrm>
                <a:custGeom>
                  <a:avLst/>
                  <a:gdLst/>
                  <a:ahLst/>
                  <a:cxnLst/>
                  <a:rect l="l" t="t" r="r" b="b"/>
                  <a:pathLst>
                    <a:path h="516890">
                      <a:moveTo>
                        <a:pt x="0" y="0"/>
                      </a:moveTo>
                      <a:lnTo>
                        <a:pt x="0" y="516483"/>
                      </a:lnTo>
                    </a:path>
                  </a:pathLst>
                </a:custGeom>
                <a:ln w="3175">
                  <a:solidFill>
                    <a:srgbClr val="D1383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44" name="object 902">
                  <a:extLst>
                    <a:ext uri="{FF2B5EF4-FFF2-40B4-BE49-F238E27FC236}">
                      <a16:creationId xmlns:a16="http://schemas.microsoft.com/office/drawing/2014/main" id="{5E445134-4B40-4839-A09F-B35444513145}"/>
                    </a:ext>
                  </a:extLst>
                </p:cNvPr>
                <p:cNvSpPr/>
                <p:nvPr/>
              </p:nvSpPr>
              <p:spPr>
                <a:xfrm>
                  <a:off x="1449336" y="120700"/>
                  <a:ext cx="0" cy="516890"/>
                </a:xfrm>
                <a:custGeom>
                  <a:avLst/>
                  <a:gdLst/>
                  <a:ahLst/>
                  <a:cxnLst/>
                  <a:rect l="l" t="t" r="r" b="b"/>
                  <a:pathLst>
                    <a:path h="516890">
                      <a:moveTo>
                        <a:pt x="0" y="0"/>
                      </a:moveTo>
                      <a:lnTo>
                        <a:pt x="0" y="516483"/>
                      </a:lnTo>
                    </a:path>
                  </a:pathLst>
                </a:custGeom>
                <a:ln w="3175">
                  <a:solidFill>
                    <a:srgbClr val="D1383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45" name="object 903">
                  <a:extLst>
                    <a:ext uri="{FF2B5EF4-FFF2-40B4-BE49-F238E27FC236}">
                      <a16:creationId xmlns:a16="http://schemas.microsoft.com/office/drawing/2014/main" id="{02C271D2-D3DF-436B-82E3-AC1E4B51AD3E}"/>
                    </a:ext>
                  </a:extLst>
                </p:cNvPr>
                <p:cNvSpPr/>
                <p:nvPr/>
              </p:nvSpPr>
              <p:spPr>
                <a:xfrm>
                  <a:off x="1450530" y="120700"/>
                  <a:ext cx="0" cy="516890"/>
                </a:xfrm>
                <a:custGeom>
                  <a:avLst/>
                  <a:gdLst/>
                  <a:ahLst/>
                  <a:cxnLst/>
                  <a:rect l="l" t="t" r="r" b="b"/>
                  <a:pathLst>
                    <a:path h="516890">
                      <a:moveTo>
                        <a:pt x="0" y="0"/>
                      </a:moveTo>
                      <a:lnTo>
                        <a:pt x="0" y="516483"/>
                      </a:lnTo>
                    </a:path>
                  </a:pathLst>
                </a:custGeom>
                <a:ln w="3175">
                  <a:solidFill>
                    <a:srgbClr val="D1383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46" name="object 904">
                  <a:extLst>
                    <a:ext uri="{FF2B5EF4-FFF2-40B4-BE49-F238E27FC236}">
                      <a16:creationId xmlns:a16="http://schemas.microsoft.com/office/drawing/2014/main" id="{673C2774-82E1-48C0-B7AC-831B8E19953C}"/>
                    </a:ext>
                  </a:extLst>
                </p:cNvPr>
                <p:cNvSpPr/>
                <p:nvPr/>
              </p:nvSpPr>
              <p:spPr>
                <a:xfrm>
                  <a:off x="1451724" y="120700"/>
                  <a:ext cx="0" cy="516890"/>
                </a:xfrm>
                <a:custGeom>
                  <a:avLst/>
                  <a:gdLst/>
                  <a:ahLst/>
                  <a:cxnLst/>
                  <a:rect l="l" t="t" r="r" b="b"/>
                  <a:pathLst>
                    <a:path h="516890">
                      <a:moveTo>
                        <a:pt x="0" y="0"/>
                      </a:moveTo>
                      <a:lnTo>
                        <a:pt x="0" y="516483"/>
                      </a:lnTo>
                    </a:path>
                  </a:pathLst>
                </a:custGeom>
                <a:ln w="3175">
                  <a:solidFill>
                    <a:srgbClr val="D1383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47" name="object 905">
                  <a:extLst>
                    <a:ext uri="{FF2B5EF4-FFF2-40B4-BE49-F238E27FC236}">
                      <a16:creationId xmlns:a16="http://schemas.microsoft.com/office/drawing/2014/main" id="{69353EE9-B255-4AC2-B3B5-7F63BFE41981}"/>
                    </a:ext>
                  </a:extLst>
                </p:cNvPr>
                <p:cNvSpPr/>
                <p:nvPr/>
              </p:nvSpPr>
              <p:spPr>
                <a:xfrm>
                  <a:off x="1452905" y="120700"/>
                  <a:ext cx="0" cy="516890"/>
                </a:xfrm>
                <a:custGeom>
                  <a:avLst/>
                  <a:gdLst/>
                  <a:ahLst/>
                  <a:cxnLst/>
                  <a:rect l="l" t="t" r="r" b="b"/>
                  <a:pathLst>
                    <a:path h="516890">
                      <a:moveTo>
                        <a:pt x="0" y="0"/>
                      </a:moveTo>
                      <a:lnTo>
                        <a:pt x="0" y="516483"/>
                      </a:lnTo>
                    </a:path>
                  </a:pathLst>
                </a:custGeom>
                <a:ln w="3175">
                  <a:solidFill>
                    <a:srgbClr val="D1383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48" name="object 906">
                  <a:extLst>
                    <a:ext uri="{FF2B5EF4-FFF2-40B4-BE49-F238E27FC236}">
                      <a16:creationId xmlns:a16="http://schemas.microsoft.com/office/drawing/2014/main" id="{0FB90195-7FE6-4232-84A1-A1C7C4DB8496}"/>
                    </a:ext>
                  </a:extLst>
                </p:cNvPr>
                <p:cNvSpPr/>
                <p:nvPr/>
              </p:nvSpPr>
              <p:spPr>
                <a:xfrm>
                  <a:off x="1454099" y="120700"/>
                  <a:ext cx="0" cy="516890"/>
                </a:xfrm>
                <a:custGeom>
                  <a:avLst/>
                  <a:gdLst/>
                  <a:ahLst/>
                  <a:cxnLst/>
                  <a:rect l="l" t="t" r="r" b="b"/>
                  <a:pathLst>
                    <a:path h="516890">
                      <a:moveTo>
                        <a:pt x="0" y="0"/>
                      </a:moveTo>
                      <a:lnTo>
                        <a:pt x="0" y="516483"/>
                      </a:lnTo>
                    </a:path>
                  </a:pathLst>
                </a:custGeom>
                <a:ln w="3175">
                  <a:solidFill>
                    <a:srgbClr val="D1363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49" name="object 907">
                  <a:extLst>
                    <a:ext uri="{FF2B5EF4-FFF2-40B4-BE49-F238E27FC236}">
                      <a16:creationId xmlns:a16="http://schemas.microsoft.com/office/drawing/2014/main" id="{5281475F-707C-4986-B169-E92CF04D6B89}"/>
                    </a:ext>
                  </a:extLst>
                </p:cNvPr>
                <p:cNvSpPr/>
                <p:nvPr/>
              </p:nvSpPr>
              <p:spPr>
                <a:xfrm>
                  <a:off x="1455292" y="120700"/>
                  <a:ext cx="0" cy="516890"/>
                </a:xfrm>
                <a:custGeom>
                  <a:avLst/>
                  <a:gdLst/>
                  <a:ahLst/>
                  <a:cxnLst/>
                  <a:rect l="l" t="t" r="r" b="b"/>
                  <a:pathLst>
                    <a:path h="516890">
                      <a:moveTo>
                        <a:pt x="0" y="0"/>
                      </a:moveTo>
                      <a:lnTo>
                        <a:pt x="0" y="516483"/>
                      </a:lnTo>
                    </a:path>
                  </a:pathLst>
                </a:custGeom>
                <a:ln w="3175">
                  <a:solidFill>
                    <a:srgbClr val="D1363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50" name="object 908">
                  <a:extLst>
                    <a:ext uri="{FF2B5EF4-FFF2-40B4-BE49-F238E27FC236}">
                      <a16:creationId xmlns:a16="http://schemas.microsoft.com/office/drawing/2014/main" id="{24D0C31D-8DF9-4570-93F3-5CCF9FC79D34}"/>
                    </a:ext>
                  </a:extLst>
                </p:cNvPr>
                <p:cNvSpPr/>
                <p:nvPr/>
              </p:nvSpPr>
              <p:spPr>
                <a:xfrm>
                  <a:off x="1456486" y="120700"/>
                  <a:ext cx="0" cy="516890"/>
                </a:xfrm>
                <a:custGeom>
                  <a:avLst/>
                  <a:gdLst/>
                  <a:ahLst/>
                  <a:cxnLst/>
                  <a:rect l="l" t="t" r="r" b="b"/>
                  <a:pathLst>
                    <a:path h="516890">
                      <a:moveTo>
                        <a:pt x="0" y="0"/>
                      </a:moveTo>
                      <a:lnTo>
                        <a:pt x="0" y="516483"/>
                      </a:lnTo>
                    </a:path>
                  </a:pathLst>
                </a:custGeom>
                <a:ln w="3175">
                  <a:solidFill>
                    <a:srgbClr val="CF363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51" name="object 909">
                  <a:extLst>
                    <a:ext uri="{FF2B5EF4-FFF2-40B4-BE49-F238E27FC236}">
                      <a16:creationId xmlns:a16="http://schemas.microsoft.com/office/drawing/2014/main" id="{B5090E14-CD8D-4800-B274-1D8DC2D1ABA6}"/>
                    </a:ext>
                  </a:extLst>
                </p:cNvPr>
                <p:cNvSpPr/>
                <p:nvPr/>
              </p:nvSpPr>
              <p:spPr>
                <a:xfrm>
                  <a:off x="1457667" y="120700"/>
                  <a:ext cx="0" cy="516890"/>
                </a:xfrm>
                <a:custGeom>
                  <a:avLst/>
                  <a:gdLst/>
                  <a:ahLst/>
                  <a:cxnLst/>
                  <a:rect l="l" t="t" r="r" b="b"/>
                  <a:pathLst>
                    <a:path h="516890">
                      <a:moveTo>
                        <a:pt x="0" y="0"/>
                      </a:moveTo>
                      <a:lnTo>
                        <a:pt x="0" y="516483"/>
                      </a:lnTo>
                    </a:path>
                  </a:pathLst>
                </a:custGeom>
                <a:ln w="3175">
                  <a:solidFill>
                    <a:srgbClr val="CF363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52" name="object 910">
                  <a:extLst>
                    <a:ext uri="{FF2B5EF4-FFF2-40B4-BE49-F238E27FC236}">
                      <a16:creationId xmlns:a16="http://schemas.microsoft.com/office/drawing/2014/main" id="{3F327DA1-00E9-4866-B2BA-41F0E9BE3F56}"/>
                    </a:ext>
                  </a:extLst>
                </p:cNvPr>
                <p:cNvSpPr/>
                <p:nvPr/>
              </p:nvSpPr>
              <p:spPr>
                <a:xfrm>
                  <a:off x="1458810" y="120700"/>
                  <a:ext cx="0" cy="516890"/>
                </a:xfrm>
                <a:custGeom>
                  <a:avLst/>
                  <a:gdLst/>
                  <a:ahLst/>
                  <a:cxnLst/>
                  <a:rect l="l" t="t" r="r" b="b"/>
                  <a:pathLst>
                    <a:path h="516890">
                      <a:moveTo>
                        <a:pt x="0" y="0"/>
                      </a:moveTo>
                      <a:lnTo>
                        <a:pt x="0" y="516483"/>
                      </a:lnTo>
                    </a:path>
                  </a:pathLst>
                </a:custGeom>
                <a:ln w="3175">
                  <a:solidFill>
                    <a:srgbClr val="CF363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53" name="object 911">
                  <a:extLst>
                    <a:ext uri="{FF2B5EF4-FFF2-40B4-BE49-F238E27FC236}">
                      <a16:creationId xmlns:a16="http://schemas.microsoft.com/office/drawing/2014/main" id="{7970B933-ABA1-484F-9091-E98CBA766933}"/>
                    </a:ext>
                  </a:extLst>
                </p:cNvPr>
                <p:cNvSpPr/>
                <p:nvPr/>
              </p:nvSpPr>
              <p:spPr>
                <a:xfrm>
                  <a:off x="1460004" y="120700"/>
                  <a:ext cx="0" cy="516890"/>
                </a:xfrm>
                <a:custGeom>
                  <a:avLst/>
                  <a:gdLst/>
                  <a:ahLst/>
                  <a:cxnLst/>
                  <a:rect l="l" t="t" r="r" b="b"/>
                  <a:pathLst>
                    <a:path h="516890">
                      <a:moveTo>
                        <a:pt x="0" y="0"/>
                      </a:moveTo>
                      <a:lnTo>
                        <a:pt x="0" y="516483"/>
                      </a:lnTo>
                    </a:path>
                  </a:pathLst>
                </a:custGeom>
                <a:ln w="3175">
                  <a:solidFill>
                    <a:srgbClr val="CF343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54" name="object 912">
                  <a:extLst>
                    <a:ext uri="{FF2B5EF4-FFF2-40B4-BE49-F238E27FC236}">
                      <a16:creationId xmlns:a16="http://schemas.microsoft.com/office/drawing/2014/main" id="{484707E9-C3DC-4F62-94FB-FF070EF2C15E}"/>
                    </a:ext>
                  </a:extLst>
                </p:cNvPr>
                <p:cNvSpPr/>
                <p:nvPr/>
              </p:nvSpPr>
              <p:spPr>
                <a:xfrm>
                  <a:off x="1461198" y="120700"/>
                  <a:ext cx="0" cy="516890"/>
                </a:xfrm>
                <a:custGeom>
                  <a:avLst/>
                  <a:gdLst/>
                  <a:ahLst/>
                  <a:cxnLst/>
                  <a:rect l="l" t="t" r="r" b="b"/>
                  <a:pathLst>
                    <a:path h="516890">
                      <a:moveTo>
                        <a:pt x="0" y="0"/>
                      </a:moveTo>
                      <a:lnTo>
                        <a:pt x="0" y="516483"/>
                      </a:lnTo>
                    </a:path>
                  </a:pathLst>
                </a:custGeom>
                <a:ln w="3175">
                  <a:solidFill>
                    <a:srgbClr val="CF343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55" name="object 913">
                  <a:extLst>
                    <a:ext uri="{FF2B5EF4-FFF2-40B4-BE49-F238E27FC236}">
                      <a16:creationId xmlns:a16="http://schemas.microsoft.com/office/drawing/2014/main" id="{4429CF3F-BF77-4D22-8F83-7E05F0C88671}"/>
                    </a:ext>
                  </a:extLst>
                </p:cNvPr>
                <p:cNvSpPr/>
                <p:nvPr/>
              </p:nvSpPr>
              <p:spPr>
                <a:xfrm>
                  <a:off x="1462392" y="120700"/>
                  <a:ext cx="0" cy="516890"/>
                </a:xfrm>
                <a:custGeom>
                  <a:avLst/>
                  <a:gdLst/>
                  <a:ahLst/>
                  <a:cxnLst/>
                  <a:rect l="l" t="t" r="r" b="b"/>
                  <a:pathLst>
                    <a:path h="516890">
                      <a:moveTo>
                        <a:pt x="0" y="0"/>
                      </a:moveTo>
                      <a:lnTo>
                        <a:pt x="0" y="516483"/>
                      </a:lnTo>
                    </a:path>
                  </a:pathLst>
                </a:custGeom>
                <a:ln w="3175">
                  <a:solidFill>
                    <a:srgbClr val="CF343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56" name="object 914">
                  <a:extLst>
                    <a:ext uri="{FF2B5EF4-FFF2-40B4-BE49-F238E27FC236}">
                      <a16:creationId xmlns:a16="http://schemas.microsoft.com/office/drawing/2014/main" id="{EE916B9C-C6F4-4459-8B19-4EBA6BDA8766}"/>
                    </a:ext>
                  </a:extLst>
                </p:cNvPr>
                <p:cNvSpPr/>
                <p:nvPr/>
              </p:nvSpPr>
              <p:spPr>
                <a:xfrm>
                  <a:off x="1463573" y="120700"/>
                  <a:ext cx="0" cy="516890"/>
                </a:xfrm>
                <a:custGeom>
                  <a:avLst/>
                  <a:gdLst/>
                  <a:ahLst/>
                  <a:cxnLst/>
                  <a:rect l="l" t="t" r="r" b="b"/>
                  <a:pathLst>
                    <a:path h="516890">
                      <a:moveTo>
                        <a:pt x="0" y="0"/>
                      </a:moveTo>
                      <a:lnTo>
                        <a:pt x="0" y="516483"/>
                      </a:lnTo>
                    </a:path>
                  </a:pathLst>
                </a:custGeom>
                <a:ln w="3175">
                  <a:solidFill>
                    <a:srgbClr val="CF3434"/>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57" name="object 915">
                  <a:extLst>
                    <a:ext uri="{FF2B5EF4-FFF2-40B4-BE49-F238E27FC236}">
                      <a16:creationId xmlns:a16="http://schemas.microsoft.com/office/drawing/2014/main" id="{2C26F31C-089E-4C8C-A36B-9C29D31BCAD4}"/>
                    </a:ext>
                  </a:extLst>
                </p:cNvPr>
                <p:cNvSpPr/>
                <p:nvPr/>
              </p:nvSpPr>
              <p:spPr>
                <a:xfrm>
                  <a:off x="1464767" y="120700"/>
                  <a:ext cx="0" cy="516890"/>
                </a:xfrm>
                <a:custGeom>
                  <a:avLst/>
                  <a:gdLst/>
                  <a:ahLst/>
                  <a:cxnLst/>
                  <a:rect l="l" t="t" r="r" b="b"/>
                  <a:pathLst>
                    <a:path h="516890">
                      <a:moveTo>
                        <a:pt x="0" y="0"/>
                      </a:moveTo>
                      <a:lnTo>
                        <a:pt x="0" y="516483"/>
                      </a:lnTo>
                    </a:path>
                  </a:pathLst>
                </a:custGeom>
                <a:ln w="3175">
                  <a:solidFill>
                    <a:srgbClr val="CF333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58" name="object 916">
                  <a:extLst>
                    <a:ext uri="{FF2B5EF4-FFF2-40B4-BE49-F238E27FC236}">
                      <a16:creationId xmlns:a16="http://schemas.microsoft.com/office/drawing/2014/main" id="{3A0F1F3F-81A4-43C4-ADF3-E481311DF562}"/>
                    </a:ext>
                  </a:extLst>
                </p:cNvPr>
                <p:cNvSpPr/>
                <p:nvPr/>
              </p:nvSpPr>
              <p:spPr>
                <a:xfrm>
                  <a:off x="1465961" y="120700"/>
                  <a:ext cx="0" cy="516890"/>
                </a:xfrm>
                <a:custGeom>
                  <a:avLst/>
                  <a:gdLst/>
                  <a:ahLst/>
                  <a:cxnLst/>
                  <a:rect l="l" t="t" r="r" b="b"/>
                  <a:pathLst>
                    <a:path h="516890">
                      <a:moveTo>
                        <a:pt x="0" y="0"/>
                      </a:moveTo>
                      <a:lnTo>
                        <a:pt x="0" y="516483"/>
                      </a:lnTo>
                    </a:path>
                  </a:pathLst>
                </a:custGeom>
                <a:ln w="3175">
                  <a:solidFill>
                    <a:srgbClr val="CF333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59" name="object 917">
                  <a:extLst>
                    <a:ext uri="{FF2B5EF4-FFF2-40B4-BE49-F238E27FC236}">
                      <a16:creationId xmlns:a16="http://schemas.microsoft.com/office/drawing/2014/main" id="{0DAB934D-CB1F-440C-8427-634388D4C472}"/>
                    </a:ext>
                  </a:extLst>
                </p:cNvPr>
                <p:cNvSpPr/>
                <p:nvPr/>
              </p:nvSpPr>
              <p:spPr>
                <a:xfrm>
                  <a:off x="1467154" y="120700"/>
                  <a:ext cx="0" cy="516890"/>
                </a:xfrm>
                <a:custGeom>
                  <a:avLst/>
                  <a:gdLst/>
                  <a:ahLst/>
                  <a:cxnLst/>
                  <a:rect l="l" t="t" r="r" b="b"/>
                  <a:pathLst>
                    <a:path h="516890">
                      <a:moveTo>
                        <a:pt x="0" y="0"/>
                      </a:moveTo>
                      <a:lnTo>
                        <a:pt x="0" y="516483"/>
                      </a:lnTo>
                    </a:path>
                  </a:pathLst>
                </a:custGeom>
                <a:ln w="3175">
                  <a:solidFill>
                    <a:srgbClr val="CF333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60" name="object 918">
                  <a:extLst>
                    <a:ext uri="{FF2B5EF4-FFF2-40B4-BE49-F238E27FC236}">
                      <a16:creationId xmlns:a16="http://schemas.microsoft.com/office/drawing/2014/main" id="{72A76660-06F7-4E3D-88E8-1D581D6EA287}"/>
                    </a:ext>
                  </a:extLst>
                </p:cNvPr>
                <p:cNvSpPr/>
                <p:nvPr/>
              </p:nvSpPr>
              <p:spPr>
                <a:xfrm>
                  <a:off x="1468335" y="120700"/>
                  <a:ext cx="0" cy="516890"/>
                </a:xfrm>
                <a:custGeom>
                  <a:avLst/>
                  <a:gdLst/>
                  <a:ahLst/>
                  <a:cxnLst/>
                  <a:rect l="l" t="t" r="r" b="b"/>
                  <a:pathLst>
                    <a:path h="516890">
                      <a:moveTo>
                        <a:pt x="0" y="0"/>
                      </a:moveTo>
                      <a:lnTo>
                        <a:pt x="0" y="516483"/>
                      </a:lnTo>
                    </a:path>
                  </a:pathLst>
                </a:custGeom>
                <a:ln w="3175">
                  <a:solidFill>
                    <a:srgbClr val="CF313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61" name="object 919">
                  <a:extLst>
                    <a:ext uri="{FF2B5EF4-FFF2-40B4-BE49-F238E27FC236}">
                      <a16:creationId xmlns:a16="http://schemas.microsoft.com/office/drawing/2014/main" id="{3F6C1AA7-8A14-42E6-93E2-A723A744D402}"/>
                    </a:ext>
                  </a:extLst>
                </p:cNvPr>
                <p:cNvSpPr/>
                <p:nvPr/>
              </p:nvSpPr>
              <p:spPr>
                <a:xfrm>
                  <a:off x="1469478" y="120700"/>
                  <a:ext cx="0" cy="516890"/>
                </a:xfrm>
                <a:custGeom>
                  <a:avLst/>
                  <a:gdLst/>
                  <a:ahLst/>
                  <a:cxnLst/>
                  <a:rect l="l" t="t" r="r" b="b"/>
                  <a:pathLst>
                    <a:path h="516890">
                      <a:moveTo>
                        <a:pt x="0" y="0"/>
                      </a:moveTo>
                      <a:lnTo>
                        <a:pt x="0" y="516483"/>
                      </a:lnTo>
                    </a:path>
                  </a:pathLst>
                </a:custGeom>
                <a:ln w="3175">
                  <a:solidFill>
                    <a:srgbClr val="CF313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62" name="object 920">
                  <a:extLst>
                    <a:ext uri="{FF2B5EF4-FFF2-40B4-BE49-F238E27FC236}">
                      <a16:creationId xmlns:a16="http://schemas.microsoft.com/office/drawing/2014/main" id="{61F02FDD-9148-4A28-BA87-A868E8555E6C}"/>
                    </a:ext>
                  </a:extLst>
                </p:cNvPr>
                <p:cNvSpPr/>
                <p:nvPr/>
              </p:nvSpPr>
              <p:spPr>
                <a:xfrm>
                  <a:off x="1470672" y="120700"/>
                  <a:ext cx="0" cy="516890"/>
                </a:xfrm>
                <a:custGeom>
                  <a:avLst/>
                  <a:gdLst/>
                  <a:ahLst/>
                  <a:cxnLst/>
                  <a:rect l="l" t="t" r="r" b="b"/>
                  <a:pathLst>
                    <a:path h="516890">
                      <a:moveTo>
                        <a:pt x="0" y="0"/>
                      </a:moveTo>
                      <a:lnTo>
                        <a:pt x="0" y="516483"/>
                      </a:lnTo>
                    </a:path>
                  </a:pathLst>
                </a:custGeom>
                <a:ln w="3175">
                  <a:solidFill>
                    <a:srgbClr val="CF313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63" name="object 921">
                  <a:extLst>
                    <a:ext uri="{FF2B5EF4-FFF2-40B4-BE49-F238E27FC236}">
                      <a16:creationId xmlns:a16="http://schemas.microsoft.com/office/drawing/2014/main" id="{2EF27D95-5755-480F-8441-6794D6D02A1F}"/>
                    </a:ext>
                  </a:extLst>
                </p:cNvPr>
                <p:cNvSpPr/>
                <p:nvPr/>
              </p:nvSpPr>
              <p:spPr>
                <a:xfrm>
                  <a:off x="1471866" y="120700"/>
                  <a:ext cx="0" cy="516890"/>
                </a:xfrm>
                <a:custGeom>
                  <a:avLst/>
                  <a:gdLst/>
                  <a:ahLst/>
                  <a:cxnLst/>
                  <a:rect l="l" t="t" r="r" b="b"/>
                  <a:pathLst>
                    <a:path h="516890">
                      <a:moveTo>
                        <a:pt x="0" y="0"/>
                      </a:moveTo>
                      <a:lnTo>
                        <a:pt x="0" y="516483"/>
                      </a:lnTo>
                    </a:path>
                  </a:pathLst>
                </a:custGeom>
                <a:ln w="3175">
                  <a:solidFill>
                    <a:srgbClr val="CF313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64" name="object 922">
                  <a:extLst>
                    <a:ext uri="{FF2B5EF4-FFF2-40B4-BE49-F238E27FC236}">
                      <a16:creationId xmlns:a16="http://schemas.microsoft.com/office/drawing/2014/main" id="{B928EDD6-D27B-42E3-9074-B7461C7E6F96}"/>
                    </a:ext>
                  </a:extLst>
                </p:cNvPr>
                <p:cNvSpPr/>
                <p:nvPr/>
              </p:nvSpPr>
              <p:spPr>
                <a:xfrm>
                  <a:off x="1473047" y="120700"/>
                  <a:ext cx="0" cy="516890"/>
                </a:xfrm>
                <a:custGeom>
                  <a:avLst/>
                  <a:gdLst/>
                  <a:ahLst/>
                  <a:cxnLst/>
                  <a:rect l="l" t="t" r="r" b="b"/>
                  <a:pathLst>
                    <a:path h="516890">
                      <a:moveTo>
                        <a:pt x="0" y="0"/>
                      </a:moveTo>
                      <a:lnTo>
                        <a:pt x="0" y="516483"/>
                      </a:lnTo>
                    </a:path>
                  </a:pathLst>
                </a:custGeom>
                <a:ln w="3175">
                  <a:solidFill>
                    <a:srgbClr val="CF3131"/>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65" name="object 923">
                  <a:extLst>
                    <a:ext uri="{FF2B5EF4-FFF2-40B4-BE49-F238E27FC236}">
                      <a16:creationId xmlns:a16="http://schemas.microsoft.com/office/drawing/2014/main" id="{7BE0DDA0-5E94-4537-92FD-DEA4124DB53F}"/>
                    </a:ext>
                  </a:extLst>
                </p:cNvPr>
                <p:cNvSpPr/>
                <p:nvPr/>
              </p:nvSpPr>
              <p:spPr>
                <a:xfrm>
                  <a:off x="1474241" y="120700"/>
                  <a:ext cx="0" cy="516890"/>
                </a:xfrm>
                <a:custGeom>
                  <a:avLst/>
                  <a:gdLst/>
                  <a:ahLst/>
                  <a:cxnLst/>
                  <a:rect l="l" t="t" r="r" b="b"/>
                  <a:pathLst>
                    <a:path h="516890">
                      <a:moveTo>
                        <a:pt x="0" y="0"/>
                      </a:moveTo>
                      <a:lnTo>
                        <a:pt x="0" y="516483"/>
                      </a:lnTo>
                    </a:path>
                  </a:pathLst>
                </a:custGeom>
                <a:ln w="3175">
                  <a:solidFill>
                    <a:srgbClr val="CF2F2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66" name="object 924">
                  <a:extLst>
                    <a:ext uri="{FF2B5EF4-FFF2-40B4-BE49-F238E27FC236}">
                      <a16:creationId xmlns:a16="http://schemas.microsoft.com/office/drawing/2014/main" id="{F9FBB625-E43E-4720-877F-52DA96655FB3}"/>
                    </a:ext>
                  </a:extLst>
                </p:cNvPr>
                <p:cNvSpPr/>
                <p:nvPr/>
              </p:nvSpPr>
              <p:spPr>
                <a:xfrm>
                  <a:off x="1475435" y="120700"/>
                  <a:ext cx="0" cy="516890"/>
                </a:xfrm>
                <a:custGeom>
                  <a:avLst/>
                  <a:gdLst/>
                  <a:ahLst/>
                  <a:cxnLst/>
                  <a:rect l="l" t="t" r="r" b="b"/>
                  <a:pathLst>
                    <a:path h="516890">
                      <a:moveTo>
                        <a:pt x="0" y="0"/>
                      </a:moveTo>
                      <a:lnTo>
                        <a:pt x="0" y="516483"/>
                      </a:lnTo>
                    </a:path>
                  </a:pathLst>
                </a:custGeom>
                <a:ln w="3175">
                  <a:solidFill>
                    <a:srgbClr val="CF2F2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67" name="object 925">
                  <a:extLst>
                    <a:ext uri="{FF2B5EF4-FFF2-40B4-BE49-F238E27FC236}">
                      <a16:creationId xmlns:a16="http://schemas.microsoft.com/office/drawing/2014/main" id="{D7902B38-A16C-45AF-B149-B2A6C8746128}"/>
                    </a:ext>
                  </a:extLst>
                </p:cNvPr>
                <p:cNvSpPr/>
                <p:nvPr/>
              </p:nvSpPr>
              <p:spPr>
                <a:xfrm>
                  <a:off x="1476628" y="120700"/>
                  <a:ext cx="0" cy="516890"/>
                </a:xfrm>
                <a:custGeom>
                  <a:avLst/>
                  <a:gdLst/>
                  <a:ahLst/>
                  <a:cxnLst/>
                  <a:rect l="l" t="t" r="r" b="b"/>
                  <a:pathLst>
                    <a:path h="516890">
                      <a:moveTo>
                        <a:pt x="0" y="0"/>
                      </a:moveTo>
                      <a:lnTo>
                        <a:pt x="0" y="516483"/>
                      </a:lnTo>
                    </a:path>
                  </a:pathLst>
                </a:custGeom>
                <a:ln w="3175">
                  <a:solidFill>
                    <a:srgbClr val="CF2F2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68" name="object 926">
                  <a:extLst>
                    <a:ext uri="{FF2B5EF4-FFF2-40B4-BE49-F238E27FC236}">
                      <a16:creationId xmlns:a16="http://schemas.microsoft.com/office/drawing/2014/main" id="{96C2F02F-EC1C-45D6-9048-CDF51705359F}"/>
                    </a:ext>
                  </a:extLst>
                </p:cNvPr>
                <p:cNvSpPr/>
                <p:nvPr/>
              </p:nvSpPr>
              <p:spPr>
                <a:xfrm>
                  <a:off x="1477810" y="120700"/>
                  <a:ext cx="0" cy="516890"/>
                </a:xfrm>
                <a:custGeom>
                  <a:avLst/>
                  <a:gdLst/>
                  <a:ahLst/>
                  <a:cxnLst/>
                  <a:rect l="l" t="t" r="r" b="b"/>
                  <a:pathLst>
                    <a:path h="516890">
                      <a:moveTo>
                        <a:pt x="0" y="0"/>
                      </a:moveTo>
                      <a:lnTo>
                        <a:pt x="0" y="516483"/>
                      </a:lnTo>
                    </a:path>
                  </a:pathLst>
                </a:custGeom>
                <a:ln w="3175">
                  <a:solidFill>
                    <a:srgbClr val="CF2F2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69" name="object 927">
                  <a:extLst>
                    <a:ext uri="{FF2B5EF4-FFF2-40B4-BE49-F238E27FC236}">
                      <a16:creationId xmlns:a16="http://schemas.microsoft.com/office/drawing/2014/main" id="{225C07EA-4DD2-4C3D-8289-0E267FAF6501}"/>
                    </a:ext>
                  </a:extLst>
                </p:cNvPr>
                <p:cNvSpPr/>
                <p:nvPr/>
              </p:nvSpPr>
              <p:spPr>
                <a:xfrm>
                  <a:off x="1479003" y="120700"/>
                  <a:ext cx="0" cy="516890"/>
                </a:xfrm>
                <a:custGeom>
                  <a:avLst/>
                  <a:gdLst/>
                  <a:ahLst/>
                  <a:cxnLst/>
                  <a:rect l="l" t="t" r="r" b="b"/>
                  <a:pathLst>
                    <a:path h="516890">
                      <a:moveTo>
                        <a:pt x="0" y="0"/>
                      </a:moveTo>
                      <a:lnTo>
                        <a:pt x="0" y="516483"/>
                      </a:lnTo>
                    </a:path>
                  </a:pathLst>
                </a:custGeom>
                <a:ln w="3175">
                  <a:solidFill>
                    <a:srgbClr val="CF2D2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70" name="object 928">
                  <a:extLst>
                    <a:ext uri="{FF2B5EF4-FFF2-40B4-BE49-F238E27FC236}">
                      <a16:creationId xmlns:a16="http://schemas.microsoft.com/office/drawing/2014/main" id="{D15A509C-AC82-4051-B785-FEA27B8427D5}"/>
                    </a:ext>
                  </a:extLst>
                </p:cNvPr>
                <p:cNvSpPr/>
                <p:nvPr/>
              </p:nvSpPr>
              <p:spPr>
                <a:xfrm>
                  <a:off x="1480146" y="120700"/>
                  <a:ext cx="0" cy="516890"/>
                </a:xfrm>
                <a:custGeom>
                  <a:avLst/>
                  <a:gdLst/>
                  <a:ahLst/>
                  <a:cxnLst/>
                  <a:rect l="l" t="t" r="r" b="b"/>
                  <a:pathLst>
                    <a:path h="516890">
                      <a:moveTo>
                        <a:pt x="0" y="0"/>
                      </a:moveTo>
                      <a:lnTo>
                        <a:pt x="0" y="516483"/>
                      </a:lnTo>
                    </a:path>
                  </a:pathLst>
                </a:custGeom>
                <a:ln w="3175">
                  <a:solidFill>
                    <a:srgbClr val="CD2D2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71" name="object 929">
                  <a:extLst>
                    <a:ext uri="{FF2B5EF4-FFF2-40B4-BE49-F238E27FC236}">
                      <a16:creationId xmlns:a16="http://schemas.microsoft.com/office/drawing/2014/main" id="{6AC5E214-335D-43FE-BDF4-9A6D542F4BCC}"/>
                    </a:ext>
                  </a:extLst>
                </p:cNvPr>
                <p:cNvSpPr/>
                <p:nvPr/>
              </p:nvSpPr>
              <p:spPr>
                <a:xfrm>
                  <a:off x="1481340" y="120700"/>
                  <a:ext cx="0" cy="516890"/>
                </a:xfrm>
                <a:custGeom>
                  <a:avLst/>
                  <a:gdLst/>
                  <a:ahLst/>
                  <a:cxnLst/>
                  <a:rect l="l" t="t" r="r" b="b"/>
                  <a:pathLst>
                    <a:path h="516890">
                      <a:moveTo>
                        <a:pt x="0" y="0"/>
                      </a:moveTo>
                      <a:lnTo>
                        <a:pt x="0" y="516483"/>
                      </a:lnTo>
                    </a:path>
                  </a:pathLst>
                </a:custGeom>
                <a:ln w="3175">
                  <a:solidFill>
                    <a:srgbClr val="CD2D2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72" name="object 930">
                  <a:extLst>
                    <a:ext uri="{FF2B5EF4-FFF2-40B4-BE49-F238E27FC236}">
                      <a16:creationId xmlns:a16="http://schemas.microsoft.com/office/drawing/2014/main" id="{FED8E9E3-0582-4054-8D52-968B65C094EB}"/>
                    </a:ext>
                  </a:extLst>
                </p:cNvPr>
                <p:cNvSpPr/>
                <p:nvPr/>
              </p:nvSpPr>
              <p:spPr>
                <a:xfrm>
                  <a:off x="1482534" y="120700"/>
                  <a:ext cx="0" cy="516890"/>
                </a:xfrm>
                <a:custGeom>
                  <a:avLst/>
                  <a:gdLst/>
                  <a:ahLst/>
                  <a:cxnLst/>
                  <a:rect l="l" t="t" r="r" b="b"/>
                  <a:pathLst>
                    <a:path h="516890">
                      <a:moveTo>
                        <a:pt x="0" y="0"/>
                      </a:moveTo>
                      <a:lnTo>
                        <a:pt x="0" y="516483"/>
                      </a:lnTo>
                    </a:path>
                  </a:pathLst>
                </a:custGeom>
                <a:ln w="3175">
                  <a:solidFill>
                    <a:srgbClr val="CD2D2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73" name="object 931">
                  <a:extLst>
                    <a:ext uri="{FF2B5EF4-FFF2-40B4-BE49-F238E27FC236}">
                      <a16:creationId xmlns:a16="http://schemas.microsoft.com/office/drawing/2014/main" id="{D63885DD-0898-4E7B-A75B-AA3053369A34}"/>
                    </a:ext>
                  </a:extLst>
                </p:cNvPr>
                <p:cNvSpPr/>
                <p:nvPr/>
              </p:nvSpPr>
              <p:spPr>
                <a:xfrm>
                  <a:off x="1483715" y="120700"/>
                  <a:ext cx="0" cy="516890"/>
                </a:xfrm>
                <a:custGeom>
                  <a:avLst/>
                  <a:gdLst/>
                  <a:ahLst/>
                  <a:cxnLst/>
                  <a:rect l="l" t="t" r="r" b="b"/>
                  <a:pathLst>
                    <a:path h="516890">
                      <a:moveTo>
                        <a:pt x="0" y="0"/>
                      </a:moveTo>
                      <a:lnTo>
                        <a:pt x="0" y="516483"/>
                      </a:lnTo>
                    </a:path>
                  </a:pathLst>
                </a:custGeom>
                <a:ln w="3175">
                  <a:solidFill>
                    <a:srgbClr val="CD2D2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74" name="object 932">
                  <a:extLst>
                    <a:ext uri="{FF2B5EF4-FFF2-40B4-BE49-F238E27FC236}">
                      <a16:creationId xmlns:a16="http://schemas.microsoft.com/office/drawing/2014/main" id="{278F2169-BD1F-4BC3-A3C9-378CCD3ECAF6}"/>
                    </a:ext>
                  </a:extLst>
                </p:cNvPr>
                <p:cNvSpPr/>
                <p:nvPr/>
              </p:nvSpPr>
              <p:spPr>
                <a:xfrm>
                  <a:off x="1484909" y="120700"/>
                  <a:ext cx="0" cy="516890"/>
                </a:xfrm>
                <a:custGeom>
                  <a:avLst/>
                  <a:gdLst/>
                  <a:ahLst/>
                  <a:cxnLst/>
                  <a:rect l="l" t="t" r="r" b="b"/>
                  <a:pathLst>
                    <a:path h="516890">
                      <a:moveTo>
                        <a:pt x="0" y="0"/>
                      </a:moveTo>
                      <a:lnTo>
                        <a:pt x="0" y="516483"/>
                      </a:lnTo>
                    </a:path>
                  </a:pathLst>
                </a:custGeom>
                <a:ln w="3175">
                  <a:solidFill>
                    <a:srgbClr val="CD2B2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75" name="object 933">
                  <a:extLst>
                    <a:ext uri="{FF2B5EF4-FFF2-40B4-BE49-F238E27FC236}">
                      <a16:creationId xmlns:a16="http://schemas.microsoft.com/office/drawing/2014/main" id="{A288B72B-197B-4994-81B4-EBFDBB0E04EA}"/>
                    </a:ext>
                  </a:extLst>
                </p:cNvPr>
                <p:cNvSpPr/>
                <p:nvPr/>
              </p:nvSpPr>
              <p:spPr>
                <a:xfrm>
                  <a:off x="1486103" y="120700"/>
                  <a:ext cx="0" cy="516890"/>
                </a:xfrm>
                <a:custGeom>
                  <a:avLst/>
                  <a:gdLst/>
                  <a:ahLst/>
                  <a:cxnLst/>
                  <a:rect l="l" t="t" r="r" b="b"/>
                  <a:pathLst>
                    <a:path h="516890">
                      <a:moveTo>
                        <a:pt x="0" y="0"/>
                      </a:moveTo>
                      <a:lnTo>
                        <a:pt x="0" y="516483"/>
                      </a:lnTo>
                    </a:path>
                  </a:pathLst>
                </a:custGeom>
                <a:ln w="3175">
                  <a:solidFill>
                    <a:srgbClr val="CD2B2B"/>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76" name="object 934">
                  <a:extLst>
                    <a:ext uri="{FF2B5EF4-FFF2-40B4-BE49-F238E27FC236}">
                      <a16:creationId xmlns:a16="http://schemas.microsoft.com/office/drawing/2014/main" id="{56F76BBC-02E7-492A-A7BC-B619A2227FB8}"/>
                    </a:ext>
                  </a:extLst>
                </p:cNvPr>
                <p:cNvSpPr/>
                <p:nvPr/>
              </p:nvSpPr>
              <p:spPr>
                <a:xfrm>
                  <a:off x="1487297" y="120700"/>
                  <a:ext cx="0" cy="516890"/>
                </a:xfrm>
                <a:custGeom>
                  <a:avLst/>
                  <a:gdLst/>
                  <a:ahLst/>
                  <a:cxnLst/>
                  <a:rect l="l" t="t" r="r" b="b"/>
                  <a:pathLst>
                    <a:path h="516890">
                      <a:moveTo>
                        <a:pt x="0" y="0"/>
                      </a:moveTo>
                      <a:lnTo>
                        <a:pt x="0" y="516483"/>
                      </a:lnTo>
                    </a:path>
                  </a:pathLst>
                </a:custGeom>
                <a:ln w="3175">
                  <a:solidFill>
                    <a:srgbClr val="CD2A2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77" name="object 935">
                  <a:extLst>
                    <a:ext uri="{FF2B5EF4-FFF2-40B4-BE49-F238E27FC236}">
                      <a16:creationId xmlns:a16="http://schemas.microsoft.com/office/drawing/2014/main" id="{7A14524B-BF62-43A5-B1D6-9953FA378472}"/>
                    </a:ext>
                  </a:extLst>
                </p:cNvPr>
                <p:cNvSpPr/>
                <p:nvPr/>
              </p:nvSpPr>
              <p:spPr>
                <a:xfrm>
                  <a:off x="1488478" y="120700"/>
                  <a:ext cx="0" cy="516890"/>
                </a:xfrm>
                <a:custGeom>
                  <a:avLst/>
                  <a:gdLst/>
                  <a:ahLst/>
                  <a:cxnLst/>
                  <a:rect l="l" t="t" r="r" b="b"/>
                  <a:pathLst>
                    <a:path h="516890">
                      <a:moveTo>
                        <a:pt x="0" y="0"/>
                      </a:moveTo>
                      <a:lnTo>
                        <a:pt x="0" y="516483"/>
                      </a:lnTo>
                    </a:path>
                  </a:pathLst>
                </a:custGeom>
                <a:ln w="3175">
                  <a:solidFill>
                    <a:srgbClr val="CD2A2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78" name="object 936">
                  <a:extLst>
                    <a:ext uri="{FF2B5EF4-FFF2-40B4-BE49-F238E27FC236}">
                      <a16:creationId xmlns:a16="http://schemas.microsoft.com/office/drawing/2014/main" id="{4049E25B-1215-445E-840E-1B82AB725BA0}"/>
                    </a:ext>
                  </a:extLst>
                </p:cNvPr>
                <p:cNvSpPr/>
                <p:nvPr/>
              </p:nvSpPr>
              <p:spPr>
                <a:xfrm>
                  <a:off x="1489671" y="120700"/>
                  <a:ext cx="0" cy="516890"/>
                </a:xfrm>
                <a:custGeom>
                  <a:avLst/>
                  <a:gdLst/>
                  <a:ahLst/>
                  <a:cxnLst/>
                  <a:rect l="l" t="t" r="r" b="b"/>
                  <a:pathLst>
                    <a:path h="516890">
                      <a:moveTo>
                        <a:pt x="0" y="0"/>
                      </a:moveTo>
                      <a:lnTo>
                        <a:pt x="0" y="516483"/>
                      </a:lnTo>
                    </a:path>
                  </a:pathLst>
                </a:custGeom>
                <a:ln w="3175">
                  <a:solidFill>
                    <a:srgbClr val="CD2A2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79" name="object 937">
                  <a:extLst>
                    <a:ext uri="{FF2B5EF4-FFF2-40B4-BE49-F238E27FC236}">
                      <a16:creationId xmlns:a16="http://schemas.microsoft.com/office/drawing/2014/main" id="{C1421DB3-EB90-488B-9FEB-52475583A7B3}"/>
                    </a:ext>
                  </a:extLst>
                </p:cNvPr>
                <p:cNvSpPr/>
                <p:nvPr/>
              </p:nvSpPr>
              <p:spPr>
                <a:xfrm>
                  <a:off x="1490814" y="120700"/>
                  <a:ext cx="0" cy="516890"/>
                </a:xfrm>
                <a:custGeom>
                  <a:avLst/>
                  <a:gdLst/>
                  <a:ahLst/>
                  <a:cxnLst/>
                  <a:rect l="l" t="t" r="r" b="b"/>
                  <a:pathLst>
                    <a:path h="516890">
                      <a:moveTo>
                        <a:pt x="0" y="0"/>
                      </a:moveTo>
                      <a:lnTo>
                        <a:pt x="0" y="516483"/>
                      </a:lnTo>
                    </a:path>
                  </a:pathLst>
                </a:custGeom>
                <a:ln w="3175">
                  <a:solidFill>
                    <a:srgbClr val="CD2A2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80" name="object 938">
                  <a:extLst>
                    <a:ext uri="{FF2B5EF4-FFF2-40B4-BE49-F238E27FC236}">
                      <a16:creationId xmlns:a16="http://schemas.microsoft.com/office/drawing/2014/main" id="{1E7F19B5-8D12-47DB-8284-ADE9E796F906}"/>
                    </a:ext>
                  </a:extLst>
                </p:cNvPr>
                <p:cNvSpPr/>
                <p:nvPr/>
              </p:nvSpPr>
              <p:spPr>
                <a:xfrm>
                  <a:off x="1492008" y="120700"/>
                  <a:ext cx="0" cy="516890"/>
                </a:xfrm>
                <a:custGeom>
                  <a:avLst/>
                  <a:gdLst/>
                  <a:ahLst/>
                  <a:cxnLst/>
                  <a:rect l="l" t="t" r="r" b="b"/>
                  <a:pathLst>
                    <a:path h="516890">
                      <a:moveTo>
                        <a:pt x="0" y="0"/>
                      </a:moveTo>
                      <a:lnTo>
                        <a:pt x="0" y="516483"/>
                      </a:lnTo>
                    </a:path>
                  </a:pathLst>
                </a:custGeom>
                <a:ln w="3175">
                  <a:solidFill>
                    <a:srgbClr val="CD2A2A"/>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81" name="object 939">
                  <a:extLst>
                    <a:ext uri="{FF2B5EF4-FFF2-40B4-BE49-F238E27FC236}">
                      <a16:creationId xmlns:a16="http://schemas.microsoft.com/office/drawing/2014/main" id="{05274419-9034-484B-ABD3-AD86E165A586}"/>
                    </a:ext>
                  </a:extLst>
                </p:cNvPr>
                <p:cNvSpPr/>
                <p:nvPr/>
              </p:nvSpPr>
              <p:spPr>
                <a:xfrm>
                  <a:off x="1493189" y="120700"/>
                  <a:ext cx="0" cy="516890"/>
                </a:xfrm>
                <a:custGeom>
                  <a:avLst/>
                  <a:gdLst/>
                  <a:ahLst/>
                  <a:cxnLst/>
                  <a:rect l="l" t="t" r="r" b="b"/>
                  <a:pathLst>
                    <a:path h="516890">
                      <a:moveTo>
                        <a:pt x="0" y="0"/>
                      </a:moveTo>
                      <a:lnTo>
                        <a:pt x="0" y="516483"/>
                      </a:lnTo>
                    </a:path>
                  </a:pathLst>
                </a:custGeom>
                <a:ln w="3175">
                  <a:solidFill>
                    <a:srgbClr val="CD282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82" name="object 940">
                  <a:extLst>
                    <a:ext uri="{FF2B5EF4-FFF2-40B4-BE49-F238E27FC236}">
                      <a16:creationId xmlns:a16="http://schemas.microsoft.com/office/drawing/2014/main" id="{86A24419-948B-4371-98DF-D1AAD8DD4800}"/>
                    </a:ext>
                  </a:extLst>
                </p:cNvPr>
                <p:cNvSpPr/>
                <p:nvPr/>
              </p:nvSpPr>
              <p:spPr>
                <a:xfrm>
                  <a:off x="1494383" y="120700"/>
                  <a:ext cx="0" cy="516890"/>
                </a:xfrm>
                <a:custGeom>
                  <a:avLst/>
                  <a:gdLst/>
                  <a:ahLst/>
                  <a:cxnLst/>
                  <a:rect l="l" t="t" r="r" b="b"/>
                  <a:pathLst>
                    <a:path h="516890">
                      <a:moveTo>
                        <a:pt x="0" y="0"/>
                      </a:moveTo>
                      <a:lnTo>
                        <a:pt x="0" y="516483"/>
                      </a:lnTo>
                    </a:path>
                  </a:pathLst>
                </a:custGeom>
                <a:ln w="3175">
                  <a:solidFill>
                    <a:srgbClr val="CD282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83" name="object 941">
                  <a:extLst>
                    <a:ext uri="{FF2B5EF4-FFF2-40B4-BE49-F238E27FC236}">
                      <a16:creationId xmlns:a16="http://schemas.microsoft.com/office/drawing/2014/main" id="{304C4ED1-2CCC-4186-9039-46C241704FA7}"/>
                    </a:ext>
                  </a:extLst>
                </p:cNvPr>
                <p:cNvSpPr/>
                <p:nvPr/>
              </p:nvSpPr>
              <p:spPr>
                <a:xfrm>
                  <a:off x="1495577" y="120700"/>
                  <a:ext cx="0" cy="516890"/>
                </a:xfrm>
                <a:custGeom>
                  <a:avLst/>
                  <a:gdLst/>
                  <a:ahLst/>
                  <a:cxnLst/>
                  <a:rect l="l" t="t" r="r" b="b"/>
                  <a:pathLst>
                    <a:path h="516890">
                      <a:moveTo>
                        <a:pt x="0" y="0"/>
                      </a:moveTo>
                      <a:lnTo>
                        <a:pt x="0" y="516483"/>
                      </a:lnTo>
                    </a:path>
                  </a:pathLst>
                </a:custGeom>
                <a:ln w="3175">
                  <a:solidFill>
                    <a:srgbClr val="CD282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84" name="object 942">
                  <a:extLst>
                    <a:ext uri="{FF2B5EF4-FFF2-40B4-BE49-F238E27FC236}">
                      <a16:creationId xmlns:a16="http://schemas.microsoft.com/office/drawing/2014/main" id="{0108AF7E-F40B-492F-AEB2-F75AE8E8C36B}"/>
                    </a:ext>
                  </a:extLst>
                </p:cNvPr>
                <p:cNvSpPr/>
                <p:nvPr/>
              </p:nvSpPr>
              <p:spPr>
                <a:xfrm>
                  <a:off x="1496771" y="120700"/>
                  <a:ext cx="0" cy="516890"/>
                </a:xfrm>
                <a:custGeom>
                  <a:avLst/>
                  <a:gdLst/>
                  <a:ahLst/>
                  <a:cxnLst/>
                  <a:rect l="l" t="t" r="r" b="b"/>
                  <a:pathLst>
                    <a:path h="516890">
                      <a:moveTo>
                        <a:pt x="0" y="0"/>
                      </a:moveTo>
                      <a:lnTo>
                        <a:pt x="0" y="516483"/>
                      </a:lnTo>
                    </a:path>
                  </a:pathLst>
                </a:custGeom>
                <a:ln w="3175">
                  <a:solidFill>
                    <a:srgbClr val="CD282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85" name="object 943">
                  <a:extLst>
                    <a:ext uri="{FF2B5EF4-FFF2-40B4-BE49-F238E27FC236}">
                      <a16:creationId xmlns:a16="http://schemas.microsoft.com/office/drawing/2014/main" id="{A7A60AB0-2C55-4148-8989-3CFEE0F27094}"/>
                    </a:ext>
                  </a:extLst>
                </p:cNvPr>
                <p:cNvSpPr/>
                <p:nvPr/>
              </p:nvSpPr>
              <p:spPr>
                <a:xfrm>
                  <a:off x="1497952" y="120700"/>
                  <a:ext cx="0" cy="516890"/>
                </a:xfrm>
                <a:custGeom>
                  <a:avLst/>
                  <a:gdLst/>
                  <a:ahLst/>
                  <a:cxnLst/>
                  <a:rect l="l" t="t" r="r" b="b"/>
                  <a:pathLst>
                    <a:path h="516890">
                      <a:moveTo>
                        <a:pt x="0" y="0"/>
                      </a:moveTo>
                      <a:lnTo>
                        <a:pt x="0" y="516483"/>
                      </a:lnTo>
                    </a:path>
                  </a:pathLst>
                </a:custGeom>
                <a:ln w="3175">
                  <a:solidFill>
                    <a:srgbClr val="CD2828"/>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86" name="object 944">
                  <a:extLst>
                    <a:ext uri="{FF2B5EF4-FFF2-40B4-BE49-F238E27FC236}">
                      <a16:creationId xmlns:a16="http://schemas.microsoft.com/office/drawing/2014/main" id="{1A678332-1130-4F6D-BB93-4F371634623E}"/>
                    </a:ext>
                  </a:extLst>
                </p:cNvPr>
                <p:cNvSpPr/>
                <p:nvPr/>
              </p:nvSpPr>
              <p:spPr>
                <a:xfrm>
                  <a:off x="1499146" y="120700"/>
                  <a:ext cx="0" cy="516890"/>
                </a:xfrm>
                <a:custGeom>
                  <a:avLst/>
                  <a:gdLst/>
                  <a:ahLst/>
                  <a:cxnLst/>
                  <a:rect l="l" t="t" r="r" b="b"/>
                  <a:pathLst>
                    <a:path h="516890">
                      <a:moveTo>
                        <a:pt x="0" y="0"/>
                      </a:moveTo>
                      <a:lnTo>
                        <a:pt x="0" y="516483"/>
                      </a:lnTo>
                    </a:path>
                  </a:pathLst>
                </a:custGeom>
                <a:ln w="3175">
                  <a:solidFill>
                    <a:srgbClr val="CD262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87" name="object 945">
                  <a:extLst>
                    <a:ext uri="{FF2B5EF4-FFF2-40B4-BE49-F238E27FC236}">
                      <a16:creationId xmlns:a16="http://schemas.microsoft.com/office/drawing/2014/main" id="{B1C754F9-E308-4EA3-B224-F2771FB13776}"/>
                    </a:ext>
                  </a:extLst>
                </p:cNvPr>
                <p:cNvSpPr/>
                <p:nvPr/>
              </p:nvSpPr>
              <p:spPr>
                <a:xfrm>
                  <a:off x="1500339" y="120700"/>
                  <a:ext cx="0" cy="516890"/>
                </a:xfrm>
                <a:custGeom>
                  <a:avLst/>
                  <a:gdLst/>
                  <a:ahLst/>
                  <a:cxnLst/>
                  <a:rect l="l" t="t" r="r" b="b"/>
                  <a:pathLst>
                    <a:path h="516890">
                      <a:moveTo>
                        <a:pt x="0" y="0"/>
                      </a:moveTo>
                      <a:lnTo>
                        <a:pt x="0" y="516483"/>
                      </a:lnTo>
                    </a:path>
                  </a:pathLst>
                </a:custGeom>
                <a:ln w="3175">
                  <a:solidFill>
                    <a:srgbClr val="CD262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88" name="object 946">
                  <a:extLst>
                    <a:ext uri="{FF2B5EF4-FFF2-40B4-BE49-F238E27FC236}">
                      <a16:creationId xmlns:a16="http://schemas.microsoft.com/office/drawing/2014/main" id="{34BB435F-D00E-4FAE-8612-376BDB3BF1B9}"/>
                    </a:ext>
                  </a:extLst>
                </p:cNvPr>
                <p:cNvSpPr/>
                <p:nvPr/>
              </p:nvSpPr>
              <p:spPr>
                <a:xfrm>
                  <a:off x="1501482" y="120700"/>
                  <a:ext cx="0" cy="516890"/>
                </a:xfrm>
                <a:custGeom>
                  <a:avLst/>
                  <a:gdLst/>
                  <a:ahLst/>
                  <a:cxnLst/>
                  <a:rect l="l" t="t" r="r" b="b"/>
                  <a:pathLst>
                    <a:path h="516890">
                      <a:moveTo>
                        <a:pt x="0" y="0"/>
                      </a:moveTo>
                      <a:lnTo>
                        <a:pt x="0" y="516483"/>
                      </a:lnTo>
                    </a:path>
                  </a:pathLst>
                </a:custGeom>
                <a:ln w="3175">
                  <a:solidFill>
                    <a:srgbClr val="CD262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89" name="object 947">
                  <a:extLst>
                    <a:ext uri="{FF2B5EF4-FFF2-40B4-BE49-F238E27FC236}">
                      <a16:creationId xmlns:a16="http://schemas.microsoft.com/office/drawing/2014/main" id="{3A86AA57-93BB-4985-BA61-29A1E6DB8151}"/>
                    </a:ext>
                  </a:extLst>
                </p:cNvPr>
                <p:cNvSpPr/>
                <p:nvPr/>
              </p:nvSpPr>
              <p:spPr>
                <a:xfrm>
                  <a:off x="1502663" y="120700"/>
                  <a:ext cx="0" cy="516890"/>
                </a:xfrm>
                <a:custGeom>
                  <a:avLst/>
                  <a:gdLst/>
                  <a:ahLst/>
                  <a:cxnLst/>
                  <a:rect l="l" t="t" r="r" b="b"/>
                  <a:pathLst>
                    <a:path h="516890">
                      <a:moveTo>
                        <a:pt x="0" y="0"/>
                      </a:moveTo>
                      <a:lnTo>
                        <a:pt x="0" y="516483"/>
                      </a:lnTo>
                    </a:path>
                  </a:pathLst>
                </a:custGeom>
                <a:ln w="3175">
                  <a:solidFill>
                    <a:srgbClr val="CD262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90" name="object 948">
                  <a:extLst>
                    <a:ext uri="{FF2B5EF4-FFF2-40B4-BE49-F238E27FC236}">
                      <a16:creationId xmlns:a16="http://schemas.microsoft.com/office/drawing/2014/main" id="{BA6C5CDA-560E-40C0-BFF8-65BA35C31BA0}"/>
                    </a:ext>
                  </a:extLst>
                </p:cNvPr>
                <p:cNvSpPr/>
                <p:nvPr/>
              </p:nvSpPr>
              <p:spPr>
                <a:xfrm>
                  <a:off x="1503857" y="120700"/>
                  <a:ext cx="0" cy="516890"/>
                </a:xfrm>
                <a:custGeom>
                  <a:avLst/>
                  <a:gdLst/>
                  <a:ahLst/>
                  <a:cxnLst/>
                  <a:rect l="l" t="t" r="r" b="b"/>
                  <a:pathLst>
                    <a:path h="516890">
                      <a:moveTo>
                        <a:pt x="0" y="0"/>
                      </a:moveTo>
                      <a:lnTo>
                        <a:pt x="0" y="516483"/>
                      </a:lnTo>
                    </a:path>
                  </a:pathLst>
                </a:custGeom>
                <a:ln w="3175">
                  <a:solidFill>
                    <a:srgbClr val="CD2626"/>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91" name="object 1159">
                  <a:extLst>
                    <a:ext uri="{FF2B5EF4-FFF2-40B4-BE49-F238E27FC236}">
                      <a16:creationId xmlns:a16="http://schemas.microsoft.com/office/drawing/2014/main" id="{01BF6933-E5E2-43C5-A66E-5643E5C03296}"/>
                    </a:ext>
                  </a:extLst>
                </p:cNvPr>
                <p:cNvSpPr/>
                <p:nvPr/>
              </p:nvSpPr>
              <p:spPr>
                <a:xfrm>
                  <a:off x="2386558" y="45935"/>
                  <a:ext cx="968375" cy="0"/>
                </a:xfrm>
                <a:custGeom>
                  <a:avLst/>
                  <a:gdLst/>
                  <a:ahLst/>
                  <a:cxnLst/>
                  <a:rect l="l" t="t" r="r" b="b"/>
                  <a:pathLst>
                    <a:path w="968375">
                      <a:moveTo>
                        <a:pt x="968273"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92" name="object 1160">
                  <a:extLst>
                    <a:ext uri="{FF2B5EF4-FFF2-40B4-BE49-F238E27FC236}">
                      <a16:creationId xmlns:a16="http://schemas.microsoft.com/office/drawing/2014/main" id="{6E66194C-BEE5-44B2-914F-E6BDC29FA4AD}"/>
                    </a:ext>
                  </a:extLst>
                </p:cNvPr>
                <p:cNvSpPr/>
                <p:nvPr/>
              </p:nvSpPr>
              <p:spPr>
                <a:xfrm>
                  <a:off x="2386558" y="45935"/>
                  <a:ext cx="0" cy="768350"/>
                </a:xfrm>
                <a:custGeom>
                  <a:avLst/>
                  <a:gdLst/>
                  <a:ahLst/>
                  <a:cxnLst/>
                  <a:rect l="l" t="t" r="r" b="b"/>
                  <a:pathLst>
                    <a:path h="768350">
                      <a:moveTo>
                        <a:pt x="0" y="0"/>
                      </a:moveTo>
                      <a:lnTo>
                        <a:pt x="0" y="767854"/>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93" name="object 1161">
                  <a:extLst>
                    <a:ext uri="{FF2B5EF4-FFF2-40B4-BE49-F238E27FC236}">
                      <a16:creationId xmlns:a16="http://schemas.microsoft.com/office/drawing/2014/main" id="{861138B0-9E4B-4967-B22F-9F0F99E95CCF}"/>
                    </a:ext>
                  </a:extLst>
                </p:cNvPr>
                <p:cNvSpPr/>
                <p:nvPr/>
              </p:nvSpPr>
              <p:spPr>
                <a:xfrm>
                  <a:off x="3354832" y="45935"/>
                  <a:ext cx="968375" cy="0"/>
                </a:xfrm>
                <a:custGeom>
                  <a:avLst/>
                  <a:gdLst/>
                  <a:ahLst/>
                  <a:cxnLst/>
                  <a:rect l="l" t="t" r="r" b="b"/>
                  <a:pathLst>
                    <a:path w="968375">
                      <a:moveTo>
                        <a:pt x="0" y="0"/>
                      </a:moveTo>
                      <a:lnTo>
                        <a:pt x="968273"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94" name="object 1162">
                  <a:extLst>
                    <a:ext uri="{FF2B5EF4-FFF2-40B4-BE49-F238E27FC236}">
                      <a16:creationId xmlns:a16="http://schemas.microsoft.com/office/drawing/2014/main" id="{A2F3660C-6B5F-45DF-90D7-8E349D640BA5}"/>
                    </a:ext>
                  </a:extLst>
                </p:cNvPr>
                <p:cNvSpPr/>
                <p:nvPr/>
              </p:nvSpPr>
              <p:spPr>
                <a:xfrm>
                  <a:off x="4323105" y="45935"/>
                  <a:ext cx="0" cy="593090"/>
                </a:xfrm>
                <a:custGeom>
                  <a:avLst/>
                  <a:gdLst/>
                  <a:ahLst/>
                  <a:cxnLst/>
                  <a:rect l="l" t="t" r="r" b="b"/>
                  <a:pathLst>
                    <a:path h="593090">
                      <a:moveTo>
                        <a:pt x="0" y="0"/>
                      </a:moveTo>
                      <a:lnTo>
                        <a:pt x="0" y="592785"/>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grpSp>
              <p:nvGrpSpPr>
                <p:cNvPr id="795" name="Groep 794">
                  <a:extLst>
                    <a:ext uri="{FF2B5EF4-FFF2-40B4-BE49-F238E27FC236}">
                      <a16:creationId xmlns:a16="http://schemas.microsoft.com/office/drawing/2014/main" id="{83983380-4910-4DEE-B1E8-37C041562A63}"/>
                    </a:ext>
                  </a:extLst>
                </p:cNvPr>
                <p:cNvGrpSpPr/>
                <p:nvPr/>
              </p:nvGrpSpPr>
              <p:grpSpPr>
                <a:xfrm>
                  <a:off x="1504454" y="638721"/>
                  <a:ext cx="4852039" cy="1603347"/>
                  <a:chOff x="1504454" y="638721"/>
                  <a:chExt cx="4852039" cy="1603347"/>
                </a:xfrm>
              </p:grpSpPr>
              <p:sp>
                <p:nvSpPr>
                  <p:cNvPr id="796" name="object 949">
                    <a:extLst>
                      <a:ext uri="{FF2B5EF4-FFF2-40B4-BE49-F238E27FC236}">
                        <a16:creationId xmlns:a16="http://schemas.microsoft.com/office/drawing/2014/main" id="{5876A080-98EB-49B1-911E-7E4DEFD49F71}"/>
                      </a:ext>
                    </a:extLst>
                  </p:cNvPr>
                  <p:cNvSpPr/>
                  <p:nvPr/>
                </p:nvSpPr>
                <p:spPr>
                  <a:xfrm>
                    <a:off x="1504454"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7EFF0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97" name="object 950">
                    <a:extLst>
                      <a:ext uri="{FF2B5EF4-FFF2-40B4-BE49-F238E27FC236}">
                        <a16:creationId xmlns:a16="http://schemas.microsoft.com/office/drawing/2014/main" id="{F2D5CF9D-6AE2-4E66-A13A-B8D3206905B7}"/>
                      </a:ext>
                    </a:extLst>
                  </p:cNvPr>
                  <p:cNvSpPr/>
                  <p:nvPr/>
                </p:nvSpPr>
                <p:spPr>
                  <a:xfrm>
                    <a:off x="1621828"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7EFF0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98" name="object 951">
                    <a:extLst>
                      <a:ext uri="{FF2B5EF4-FFF2-40B4-BE49-F238E27FC236}">
                        <a16:creationId xmlns:a16="http://schemas.microsoft.com/office/drawing/2014/main" id="{696485B9-8EF3-4032-96D9-4C8E43FD084B}"/>
                      </a:ext>
                    </a:extLst>
                  </p:cNvPr>
                  <p:cNvSpPr/>
                  <p:nvPr/>
                </p:nvSpPr>
                <p:spPr>
                  <a:xfrm>
                    <a:off x="1739201"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7EFF0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799" name="object 952">
                    <a:extLst>
                      <a:ext uri="{FF2B5EF4-FFF2-40B4-BE49-F238E27FC236}">
                        <a16:creationId xmlns:a16="http://schemas.microsoft.com/office/drawing/2014/main" id="{D8F282DD-BA79-4845-87CB-26CF18A01495}"/>
                      </a:ext>
                    </a:extLst>
                  </p:cNvPr>
                  <p:cNvSpPr/>
                  <p:nvPr/>
                </p:nvSpPr>
                <p:spPr>
                  <a:xfrm>
                    <a:off x="1856587"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7EFF0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00" name="object 953">
                    <a:extLst>
                      <a:ext uri="{FF2B5EF4-FFF2-40B4-BE49-F238E27FC236}">
                        <a16:creationId xmlns:a16="http://schemas.microsoft.com/office/drawing/2014/main" id="{8420B7AF-AED3-4018-A25A-3252C0DED1EA}"/>
                      </a:ext>
                    </a:extLst>
                  </p:cNvPr>
                  <p:cNvSpPr/>
                  <p:nvPr/>
                </p:nvSpPr>
                <p:spPr>
                  <a:xfrm>
                    <a:off x="1973910"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FF2F2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01" name="object 954">
                    <a:extLst>
                      <a:ext uri="{FF2B5EF4-FFF2-40B4-BE49-F238E27FC236}">
                        <a16:creationId xmlns:a16="http://schemas.microsoft.com/office/drawing/2014/main" id="{04B144D6-6233-4BAA-8D0E-CA1B11B4D0B2}"/>
                      </a:ext>
                    </a:extLst>
                  </p:cNvPr>
                  <p:cNvSpPr/>
                  <p:nvPr/>
                </p:nvSpPr>
                <p:spPr>
                  <a:xfrm>
                    <a:off x="2091283"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7EFF0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02" name="object 955">
                    <a:extLst>
                      <a:ext uri="{FF2B5EF4-FFF2-40B4-BE49-F238E27FC236}">
                        <a16:creationId xmlns:a16="http://schemas.microsoft.com/office/drawing/2014/main" id="{15EA6C20-4F1D-4719-B07B-8EFB444F6E2D}"/>
                      </a:ext>
                    </a:extLst>
                  </p:cNvPr>
                  <p:cNvSpPr/>
                  <p:nvPr/>
                </p:nvSpPr>
                <p:spPr>
                  <a:xfrm>
                    <a:off x="2208657"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FF2F2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03" name="object 956">
                    <a:extLst>
                      <a:ext uri="{FF2B5EF4-FFF2-40B4-BE49-F238E27FC236}">
                        <a16:creationId xmlns:a16="http://schemas.microsoft.com/office/drawing/2014/main" id="{EC1D4F55-AD64-4B7A-959F-B2BD62D0E7B2}"/>
                      </a:ext>
                    </a:extLst>
                  </p:cNvPr>
                  <p:cNvSpPr/>
                  <p:nvPr/>
                </p:nvSpPr>
                <p:spPr>
                  <a:xfrm>
                    <a:off x="2326030"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7EFF0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04" name="object 957">
                    <a:extLst>
                      <a:ext uri="{FF2B5EF4-FFF2-40B4-BE49-F238E27FC236}">
                        <a16:creationId xmlns:a16="http://schemas.microsoft.com/office/drawing/2014/main" id="{101B7AFF-1F93-4514-B088-EF96C61BDE3F}"/>
                      </a:ext>
                    </a:extLst>
                  </p:cNvPr>
                  <p:cNvSpPr/>
                  <p:nvPr/>
                </p:nvSpPr>
                <p:spPr>
                  <a:xfrm>
                    <a:off x="2443416"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7EFF0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05" name="object 958">
                    <a:extLst>
                      <a:ext uri="{FF2B5EF4-FFF2-40B4-BE49-F238E27FC236}">
                        <a16:creationId xmlns:a16="http://schemas.microsoft.com/office/drawing/2014/main" id="{BA7495C0-A5EA-4B3E-9611-32CA7BA95CE1}"/>
                      </a:ext>
                    </a:extLst>
                  </p:cNvPr>
                  <p:cNvSpPr/>
                  <p:nvPr/>
                </p:nvSpPr>
                <p:spPr>
                  <a:xfrm>
                    <a:off x="2560789"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7EFF0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06" name="object 959">
                    <a:extLst>
                      <a:ext uri="{FF2B5EF4-FFF2-40B4-BE49-F238E27FC236}">
                        <a16:creationId xmlns:a16="http://schemas.microsoft.com/office/drawing/2014/main" id="{B3605409-08B9-4C76-A884-D424ADF46EAD}"/>
                      </a:ext>
                    </a:extLst>
                  </p:cNvPr>
                  <p:cNvSpPr/>
                  <p:nvPr/>
                </p:nvSpPr>
                <p:spPr>
                  <a:xfrm>
                    <a:off x="2678112"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7EFF0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07" name="object 960">
                    <a:extLst>
                      <a:ext uri="{FF2B5EF4-FFF2-40B4-BE49-F238E27FC236}">
                        <a16:creationId xmlns:a16="http://schemas.microsoft.com/office/drawing/2014/main" id="{7A8BA35F-D8DC-45EE-86DC-C357DC57A32A}"/>
                      </a:ext>
                    </a:extLst>
                  </p:cNvPr>
                  <p:cNvSpPr/>
                  <p:nvPr/>
                </p:nvSpPr>
                <p:spPr>
                  <a:xfrm>
                    <a:off x="2795485"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7EFF0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08" name="object 961">
                    <a:extLst>
                      <a:ext uri="{FF2B5EF4-FFF2-40B4-BE49-F238E27FC236}">
                        <a16:creationId xmlns:a16="http://schemas.microsoft.com/office/drawing/2014/main" id="{27455CFD-D53F-4B92-B90A-177CC96B491A}"/>
                      </a:ext>
                    </a:extLst>
                  </p:cNvPr>
                  <p:cNvSpPr/>
                  <p:nvPr/>
                </p:nvSpPr>
                <p:spPr>
                  <a:xfrm>
                    <a:off x="2912859"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7EFF0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09" name="object 962">
                    <a:extLst>
                      <a:ext uri="{FF2B5EF4-FFF2-40B4-BE49-F238E27FC236}">
                        <a16:creationId xmlns:a16="http://schemas.microsoft.com/office/drawing/2014/main" id="{DA75FB53-822C-4350-95AC-4608F107DD87}"/>
                      </a:ext>
                    </a:extLst>
                  </p:cNvPr>
                  <p:cNvSpPr/>
                  <p:nvPr/>
                </p:nvSpPr>
                <p:spPr>
                  <a:xfrm>
                    <a:off x="3030245"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FF2F2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10" name="object 963">
                    <a:extLst>
                      <a:ext uri="{FF2B5EF4-FFF2-40B4-BE49-F238E27FC236}">
                        <a16:creationId xmlns:a16="http://schemas.microsoft.com/office/drawing/2014/main" id="{6DCA58E5-ECDB-4648-88D2-77F67DCA884C}"/>
                      </a:ext>
                    </a:extLst>
                  </p:cNvPr>
                  <p:cNvSpPr/>
                  <p:nvPr/>
                </p:nvSpPr>
                <p:spPr>
                  <a:xfrm>
                    <a:off x="3147618"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FF2F2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11" name="object 964">
                    <a:extLst>
                      <a:ext uri="{FF2B5EF4-FFF2-40B4-BE49-F238E27FC236}">
                        <a16:creationId xmlns:a16="http://schemas.microsoft.com/office/drawing/2014/main" id="{6EFE3BBC-60DB-442B-990B-E22710F062AA}"/>
                      </a:ext>
                    </a:extLst>
                  </p:cNvPr>
                  <p:cNvSpPr/>
                  <p:nvPr/>
                </p:nvSpPr>
                <p:spPr>
                  <a:xfrm>
                    <a:off x="3264992"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FF2F2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12" name="object 965">
                    <a:extLst>
                      <a:ext uri="{FF2B5EF4-FFF2-40B4-BE49-F238E27FC236}">
                        <a16:creationId xmlns:a16="http://schemas.microsoft.com/office/drawing/2014/main" id="{7FE34C37-2C6F-4C0D-8445-2AB4F5941340}"/>
                      </a:ext>
                    </a:extLst>
                  </p:cNvPr>
                  <p:cNvSpPr/>
                  <p:nvPr/>
                </p:nvSpPr>
                <p:spPr>
                  <a:xfrm>
                    <a:off x="3382314"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FF2F2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13" name="object 966">
                    <a:extLst>
                      <a:ext uri="{FF2B5EF4-FFF2-40B4-BE49-F238E27FC236}">
                        <a16:creationId xmlns:a16="http://schemas.microsoft.com/office/drawing/2014/main" id="{CBE2BD60-EEB9-4404-B20B-E6C896E77000}"/>
                      </a:ext>
                    </a:extLst>
                  </p:cNvPr>
                  <p:cNvSpPr/>
                  <p:nvPr/>
                </p:nvSpPr>
                <p:spPr>
                  <a:xfrm>
                    <a:off x="3499688"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7EFF0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14" name="object 967">
                    <a:extLst>
                      <a:ext uri="{FF2B5EF4-FFF2-40B4-BE49-F238E27FC236}">
                        <a16:creationId xmlns:a16="http://schemas.microsoft.com/office/drawing/2014/main" id="{EB159C0A-FB0B-4632-9709-F0CA2D8F6493}"/>
                      </a:ext>
                    </a:extLst>
                  </p:cNvPr>
                  <p:cNvSpPr/>
                  <p:nvPr/>
                </p:nvSpPr>
                <p:spPr>
                  <a:xfrm>
                    <a:off x="3617074"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7EFF0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15" name="object 968">
                    <a:extLst>
                      <a:ext uri="{FF2B5EF4-FFF2-40B4-BE49-F238E27FC236}">
                        <a16:creationId xmlns:a16="http://schemas.microsoft.com/office/drawing/2014/main" id="{E8046407-D84E-4FB5-9F10-F5C259FCEFFA}"/>
                      </a:ext>
                    </a:extLst>
                  </p:cNvPr>
                  <p:cNvSpPr/>
                  <p:nvPr/>
                </p:nvSpPr>
                <p:spPr>
                  <a:xfrm>
                    <a:off x="3734447"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7EFF0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16" name="object 969">
                    <a:extLst>
                      <a:ext uri="{FF2B5EF4-FFF2-40B4-BE49-F238E27FC236}">
                        <a16:creationId xmlns:a16="http://schemas.microsoft.com/office/drawing/2014/main" id="{9051BF6F-8B2F-4E19-AD42-F063295BFB8D}"/>
                      </a:ext>
                    </a:extLst>
                  </p:cNvPr>
                  <p:cNvSpPr/>
                  <p:nvPr/>
                </p:nvSpPr>
                <p:spPr>
                  <a:xfrm>
                    <a:off x="3851821"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FF2F2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17" name="object 970">
                    <a:extLst>
                      <a:ext uri="{FF2B5EF4-FFF2-40B4-BE49-F238E27FC236}">
                        <a16:creationId xmlns:a16="http://schemas.microsoft.com/office/drawing/2014/main" id="{041604CA-A673-4D88-BED4-CD5F41DD6BD2}"/>
                      </a:ext>
                    </a:extLst>
                  </p:cNvPr>
                  <p:cNvSpPr/>
                  <p:nvPr/>
                </p:nvSpPr>
                <p:spPr>
                  <a:xfrm>
                    <a:off x="3969194"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FF8C0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18" name="object 971">
                    <a:extLst>
                      <a:ext uri="{FF2B5EF4-FFF2-40B4-BE49-F238E27FC236}">
                        <a16:creationId xmlns:a16="http://schemas.microsoft.com/office/drawing/2014/main" id="{A874E6F3-4BD7-4E25-B68B-92F23DCD61AC}"/>
                      </a:ext>
                    </a:extLst>
                  </p:cNvPr>
                  <p:cNvSpPr/>
                  <p:nvPr/>
                </p:nvSpPr>
                <p:spPr>
                  <a:xfrm>
                    <a:off x="4086517"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FF2F2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19" name="object 972">
                    <a:extLst>
                      <a:ext uri="{FF2B5EF4-FFF2-40B4-BE49-F238E27FC236}">
                        <a16:creationId xmlns:a16="http://schemas.microsoft.com/office/drawing/2014/main" id="{0D6AD89B-02F9-4FE7-92A5-1F2A5DCC3996}"/>
                      </a:ext>
                    </a:extLst>
                  </p:cNvPr>
                  <p:cNvSpPr/>
                  <p:nvPr/>
                </p:nvSpPr>
                <p:spPr>
                  <a:xfrm>
                    <a:off x="4203903"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FF2F2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20" name="object 973">
                    <a:extLst>
                      <a:ext uri="{FF2B5EF4-FFF2-40B4-BE49-F238E27FC236}">
                        <a16:creationId xmlns:a16="http://schemas.microsoft.com/office/drawing/2014/main" id="{E0178BD5-3BE8-4237-8C1F-B21D9B2758EB}"/>
                      </a:ext>
                    </a:extLst>
                  </p:cNvPr>
                  <p:cNvSpPr/>
                  <p:nvPr/>
                </p:nvSpPr>
                <p:spPr>
                  <a:xfrm>
                    <a:off x="4321276"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FF2F2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21" name="object 974">
                    <a:extLst>
                      <a:ext uri="{FF2B5EF4-FFF2-40B4-BE49-F238E27FC236}">
                        <a16:creationId xmlns:a16="http://schemas.microsoft.com/office/drawing/2014/main" id="{96285CA2-41B3-4B28-8FEB-96B19A43C2D3}"/>
                      </a:ext>
                    </a:extLst>
                  </p:cNvPr>
                  <p:cNvSpPr/>
                  <p:nvPr/>
                </p:nvSpPr>
                <p:spPr>
                  <a:xfrm>
                    <a:off x="4438650"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FF2F2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22" name="object 975">
                    <a:extLst>
                      <a:ext uri="{FF2B5EF4-FFF2-40B4-BE49-F238E27FC236}">
                        <a16:creationId xmlns:a16="http://schemas.microsoft.com/office/drawing/2014/main" id="{4CD9332E-6F32-4E6A-85B8-6D68BC7AC939}"/>
                      </a:ext>
                    </a:extLst>
                  </p:cNvPr>
                  <p:cNvSpPr/>
                  <p:nvPr/>
                </p:nvSpPr>
                <p:spPr>
                  <a:xfrm>
                    <a:off x="4556023"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FF2F2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23" name="object 976">
                    <a:extLst>
                      <a:ext uri="{FF2B5EF4-FFF2-40B4-BE49-F238E27FC236}">
                        <a16:creationId xmlns:a16="http://schemas.microsoft.com/office/drawing/2014/main" id="{A9D8F84F-40F6-4790-9F16-29344C07A17D}"/>
                      </a:ext>
                    </a:extLst>
                  </p:cNvPr>
                  <p:cNvSpPr/>
                  <p:nvPr/>
                </p:nvSpPr>
                <p:spPr>
                  <a:xfrm>
                    <a:off x="4673396"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FF8C0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24" name="object 977">
                    <a:extLst>
                      <a:ext uri="{FF2B5EF4-FFF2-40B4-BE49-F238E27FC236}">
                        <a16:creationId xmlns:a16="http://schemas.microsoft.com/office/drawing/2014/main" id="{657B212C-A16D-4865-9703-FE8DAACA1690}"/>
                      </a:ext>
                    </a:extLst>
                  </p:cNvPr>
                  <p:cNvSpPr/>
                  <p:nvPr/>
                </p:nvSpPr>
                <p:spPr>
                  <a:xfrm>
                    <a:off x="4790782"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FF2F2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25" name="object 978">
                    <a:extLst>
                      <a:ext uri="{FF2B5EF4-FFF2-40B4-BE49-F238E27FC236}">
                        <a16:creationId xmlns:a16="http://schemas.microsoft.com/office/drawing/2014/main" id="{62353FFC-CF45-4CD8-9E2F-42CE23EAA99B}"/>
                      </a:ext>
                    </a:extLst>
                  </p:cNvPr>
                  <p:cNvSpPr/>
                  <p:nvPr/>
                </p:nvSpPr>
                <p:spPr>
                  <a:xfrm>
                    <a:off x="4908105"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FF2F2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26" name="object 979">
                    <a:extLst>
                      <a:ext uri="{FF2B5EF4-FFF2-40B4-BE49-F238E27FC236}">
                        <a16:creationId xmlns:a16="http://schemas.microsoft.com/office/drawing/2014/main" id="{06AC296B-1CAC-47A3-9F27-D2661738A3EC}"/>
                      </a:ext>
                    </a:extLst>
                  </p:cNvPr>
                  <p:cNvSpPr/>
                  <p:nvPr/>
                </p:nvSpPr>
                <p:spPr>
                  <a:xfrm>
                    <a:off x="5025478"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FF2F2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27" name="object 980">
                    <a:extLst>
                      <a:ext uri="{FF2B5EF4-FFF2-40B4-BE49-F238E27FC236}">
                        <a16:creationId xmlns:a16="http://schemas.microsoft.com/office/drawing/2014/main" id="{6F14B2A6-D1A1-451D-A0F4-C8CF6243CBFB}"/>
                      </a:ext>
                    </a:extLst>
                  </p:cNvPr>
                  <p:cNvSpPr/>
                  <p:nvPr/>
                </p:nvSpPr>
                <p:spPr>
                  <a:xfrm>
                    <a:off x="5142852" y="1240726"/>
                    <a:ext cx="117475" cy="187960"/>
                  </a:xfrm>
                  <a:custGeom>
                    <a:avLst/>
                    <a:gdLst/>
                    <a:ahLst/>
                    <a:cxnLst/>
                    <a:rect l="l" t="t" r="r" b="b"/>
                    <a:pathLst>
                      <a:path w="117475" h="187959">
                        <a:moveTo>
                          <a:pt x="0" y="0"/>
                        </a:moveTo>
                        <a:lnTo>
                          <a:pt x="117373" y="0"/>
                        </a:lnTo>
                        <a:lnTo>
                          <a:pt x="117373" y="187769"/>
                        </a:lnTo>
                        <a:lnTo>
                          <a:pt x="0" y="187769"/>
                        </a:lnTo>
                        <a:lnTo>
                          <a:pt x="0" y="0"/>
                        </a:lnTo>
                        <a:close/>
                      </a:path>
                    </a:pathLst>
                  </a:custGeom>
                  <a:solidFill>
                    <a:srgbClr val="FF2F2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grpSp>
                <p:nvGrpSpPr>
                  <p:cNvPr id="828" name="Groep 827">
                    <a:extLst>
                      <a:ext uri="{FF2B5EF4-FFF2-40B4-BE49-F238E27FC236}">
                        <a16:creationId xmlns:a16="http://schemas.microsoft.com/office/drawing/2014/main" id="{6921D187-75B7-4ED6-957E-CB78F96C9A0F}"/>
                      </a:ext>
                    </a:extLst>
                  </p:cNvPr>
                  <p:cNvGrpSpPr/>
                  <p:nvPr/>
                </p:nvGrpSpPr>
                <p:grpSpPr>
                  <a:xfrm>
                    <a:off x="1504454" y="1488821"/>
                    <a:ext cx="3755873" cy="738555"/>
                    <a:chOff x="1504454" y="1488821"/>
                    <a:chExt cx="3755873" cy="738555"/>
                  </a:xfrm>
                </p:grpSpPr>
                <p:sp>
                  <p:nvSpPr>
                    <p:cNvPr id="950" name="object 981">
                      <a:extLst>
                        <a:ext uri="{FF2B5EF4-FFF2-40B4-BE49-F238E27FC236}">
                          <a16:creationId xmlns:a16="http://schemas.microsoft.com/office/drawing/2014/main" id="{9BC269C6-55F8-438F-8FCE-46ABAD5F308D}"/>
                        </a:ext>
                      </a:extLst>
                    </p:cNvPr>
                    <p:cNvSpPr/>
                    <p:nvPr/>
                  </p:nvSpPr>
                  <p:spPr>
                    <a:xfrm>
                      <a:off x="1504454"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DF9F9"/>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51" name="object 982">
                      <a:extLst>
                        <a:ext uri="{FF2B5EF4-FFF2-40B4-BE49-F238E27FC236}">
                          <a16:creationId xmlns:a16="http://schemas.microsoft.com/office/drawing/2014/main" id="{2497EAAD-B604-4C30-BEB8-AEC19E674A04}"/>
                        </a:ext>
                      </a:extLst>
                    </p:cNvPr>
                    <p:cNvSpPr/>
                    <p:nvPr/>
                  </p:nvSpPr>
                  <p:spPr>
                    <a:xfrm>
                      <a:off x="1504454"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9E9EC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52" name="object 983">
                      <a:extLst>
                        <a:ext uri="{FF2B5EF4-FFF2-40B4-BE49-F238E27FC236}">
                          <a16:creationId xmlns:a16="http://schemas.microsoft.com/office/drawing/2014/main" id="{988D1C08-DD65-4B39-96AA-2389F0D9C41C}"/>
                        </a:ext>
                      </a:extLst>
                    </p:cNvPr>
                    <p:cNvSpPr/>
                    <p:nvPr/>
                  </p:nvSpPr>
                  <p:spPr>
                    <a:xfrm>
                      <a:off x="1504454"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48989"/>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53" name="object 984">
                      <a:extLst>
                        <a:ext uri="{FF2B5EF4-FFF2-40B4-BE49-F238E27FC236}">
                          <a16:creationId xmlns:a16="http://schemas.microsoft.com/office/drawing/2014/main" id="{30955E6A-8F57-420F-8A1B-A66417BCC017}"/>
                        </a:ext>
                      </a:extLst>
                    </p:cNvPr>
                    <p:cNvSpPr/>
                    <p:nvPr/>
                  </p:nvSpPr>
                  <p:spPr>
                    <a:xfrm>
                      <a:off x="1504454"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8C8CC6"/>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54" name="object 985">
                      <a:extLst>
                        <a:ext uri="{FF2B5EF4-FFF2-40B4-BE49-F238E27FC236}">
                          <a16:creationId xmlns:a16="http://schemas.microsoft.com/office/drawing/2014/main" id="{398D005E-5508-41E8-9F37-98FF8B7CE302}"/>
                        </a:ext>
                      </a:extLst>
                    </p:cNvPr>
                    <p:cNvSpPr/>
                    <p:nvPr/>
                  </p:nvSpPr>
                  <p:spPr>
                    <a:xfrm>
                      <a:off x="1504454"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DBDBE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55" name="object 986">
                      <a:extLst>
                        <a:ext uri="{FF2B5EF4-FFF2-40B4-BE49-F238E27FC236}">
                          <a16:creationId xmlns:a16="http://schemas.microsoft.com/office/drawing/2014/main" id="{1B5A7786-3DB4-4CA0-93B1-373E60FB083A}"/>
                        </a:ext>
                      </a:extLst>
                    </p:cNvPr>
                    <p:cNvSpPr/>
                    <p:nvPr/>
                  </p:nvSpPr>
                  <p:spPr>
                    <a:xfrm>
                      <a:off x="1621828"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D13F3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56" name="object 987">
                      <a:extLst>
                        <a:ext uri="{FF2B5EF4-FFF2-40B4-BE49-F238E27FC236}">
                          <a16:creationId xmlns:a16="http://schemas.microsoft.com/office/drawing/2014/main" id="{0920163B-B1B6-4926-91FE-07AA628244B1}"/>
                        </a:ext>
                      </a:extLst>
                    </p:cNvPr>
                    <p:cNvSpPr/>
                    <p:nvPr/>
                  </p:nvSpPr>
                  <p:spPr>
                    <a:xfrm>
                      <a:off x="1621828"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4D4D4"/>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57" name="object 988">
                      <a:extLst>
                        <a:ext uri="{FF2B5EF4-FFF2-40B4-BE49-F238E27FC236}">
                          <a16:creationId xmlns:a16="http://schemas.microsoft.com/office/drawing/2014/main" id="{70E98E13-832D-492F-8490-008787E54D45}"/>
                        </a:ext>
                      </a:extLst>
                    </p:cNvPr>
                    <p:cNvSpPr/>
                    <p:nvPr/>
                  </p:nvSpPr>
                  <p:spPr>
                    <a:xfrm>
                      <a:off x="1621828"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1E1E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58" name="object 989">
                      <a:extLst>
                        <a:ext uri="{FF2B5EF4-FFF2-40B4-BE49-F238E27FC236}">
                          <a16:creationId xmlns:a16="http://schemas.microsoft.com/office/drawing/2014/main" id="{D9CBDB46-8386-48E9-A774-1468E66A4FC4}"/>
                        </a:ext>
                      </a:extLst>
                    </p:cNvPr>
                    <p:cNvSpPr/>
                    <p:nvPr/>
                  </p:nvSpPr>
                  <p:spPr>
                    <a:xfrm>
                      <a:off x="1621828"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9595CA"/>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59" name="object 990">
                      <a:extLst>
                        <a:ext uri="{FF2B5EF4-FFF2-40B4-BE49-F238E27FC236}">
                          <a16:creationId xmlns:a16="http://schemas.microsoft.com/office/drawing/2014/main" id="{B46EFDD0-7281-46BB-BA2C-57F46A3FD3D8}"/>
                        </a:ext>
                      </a:extLst>
                    </p:cNvPr>
                    <p:cNvSpPr/>
                    <p:nvPr/>
                  </p:nvSpPr>
                  <p:spPr>
                    <a:xfrm>
                      <a:off x="1621828"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9C9CC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60" name="object 991">
                      <a:extLst>
                        <a:ext uri="{FF2B5EF4-FFF2-40B4-BE49-F238E27FC236}">
                          <a16:creationId xmlns:a16="http://schemas.microsoft.com/office/drawing/2014/main" id="{3F10A53D-4AFB-498D-BBC3-8EE58E6B34DB}"/>
                        </a:ext>
                      </a:extLst>
                    </p:cNvPr>
                    <p:cNvSpPr/>
                    <p:nvPr/>
                  </p:nvSpPr>
                  <p:spPr>
                    <a:xfrm>
                      <a:off x="1739201"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BFBFD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61" name="object 992">
                      <a:extLst>
                        <a:ext uri="{FF2B5EF4-FFF2-40B4-BE49-F238E27FC236}">
                          <a16:creationId xmlns:a16="http://schemas.microsoft.com/office/drawing/2014/main" id="{9A8A4641-F2B3-4E45-A132-DD1C74168675}"/>
                        </a:ext>
                      </a:extLst>
                    </p:cNvPr>
                    <p:cNvSpPr/>
                    <p:nvPr/>
                  </p:nvSpPr>
                  <p:spPr>
                    <a:xfrm>
                      <a:off x="1739201"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DBDBE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62" name="object 993">
                      <a:extLst>
                        <a:ext uri="{FF2B5EF4-FFF2-40B4-BE49-F238E27FC236}">
                          <a16:creationId xmlns:a16="http://schemas.microsoft.com/office/drawing/2014/main" id="{51987E33-F0D6-44E9-B8EC-52415C7AF4ED}"/>
                        </a:ext>
                      </a:extLst>
                    </p:cNvPr>
                    <p:cNvSpPr/>
                    <p:nvPr/>
                  </p:nvSpPr>
                  <p:spPr>
                    <a:xfrm>
                      <a:off x="1739201"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6E6F2"/>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63" name="object 994">
                      <a:extLst>
                        <a:ext uri="{FF2B5EF4-FFF2-40B4-BE49-F238E27FC236}">
                          <a16:creationId xmlns:a16="http://schemas.microsoft.com/office/drawing/2014/main" id="{97AAB6B6-C079-4B50-8D43-E7241EB99B2B}"/>
                        </a:ext>
                      </a:extLst>
                    </p:cNvPr>
                    <p:cNvSpPr/>
                    <p:nvPr/>
                  </p:nvSpPr>
                  <p:spPr>
                    <a:xfrm>
                      <a:off x="1739201"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9797CA"/>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64" name="object 995">
                      <a:extLst>
                        <a:ext uri="{FF2B5EF4-FFF2-40B4-BE49-F238E27FC236}">
                          <a16:creationId xmlns:a16="http://schemas.microsoft.com/office/drawing/2014/main" id="{52692F35-081B-4191-9633-BE01954C65C1}"/>
                        </a:ext>
                      </a:extLst>
                    </p:cNvPr>
                    <p:cNvSpPr/>
                    <p:nvPr/>
                  </p:nvSpPr>
                  <p:spPr>
                    <a:xfrm>
                      <a:off x="1739201"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AAAAD4"/>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65" name="object 996">
                      <a:extLst>
                        <a:ext uri="{FF2B5EF4-FFF2-40B4-BE49-F238E27FC236}">
                          <a16:creationId xmlns:a16="http://schemas.microsoft.com/office/drawing/2014/main" id="{B6949890-36A9-45CC-9223-D7EC8CFF43C5}"/>
                        </a:ext>
                      </a:extLst>
                    </p:cNvPr>
                    <p:cNvSpPr/>
                    <p:nvPr/>
                  </p:nvSpPr>
                  <p:spPr>
                    <a:xfrm>
                      <a:off x="1856587"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CDCDE6"/>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66" name="object 997">
                      <a:extLst>
                        <a:ext uri="{FF2B5EF4-FFF2-40B4-BE49-F238E27FC236}">
                          <a16:creationId xmlns:a16="http://schemas.microsoft.com/office/drawing/2014/main" id="{2C147B5C-4DDB-4795-8B5F-496B70C22DB1}"/>
                        </a:ext>
                      </a:extLst>
                    </p:cNvPr>
                    <p:cNvSpPr/>
                    <p:nvPr/>
                  </p:nvSpPr>
                  <p:spPr>
                    <a:xfrm>
                      <a:off x="1856587"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1E1E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67" name="object 998">
                      <a:extLst>
                        <a:ext uri="{FF2B5EF4-FFF2-40B4-BE49-F238E27FC236}">
                          <a16:creationId xmlns:a16="http://schemas.microsoft.com/office/drawing/2014/main" id="{21FD1AA2-9EE6-4F63-AE52-AE7A4AF02077}"/>
                        </a:ext>
                      </a:extLst>
                    </p:cNvPr>
                    <p:cNvSpPr/>
                    <p:nvPr/>
                  </p:nvSpPr>
                  <p:spPr>
                    <a:xfrm>
                      <a:off x="1856587"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A3A3D1"/>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68" name="object 999">
                      <a:extLst>
                        <a:ext uri="{FF2B5EF4-FFF2-40B4-BE49-F238E27FC236}">
                          <a16:creationId xmlns:a16="http://schemas.microsoft.com/office/drawing/2014/main" id="{750187D6-2E8A-4182-B169-22FD4A5F87D9}"/>
                        </a:ext>
                      </a:extLst>
                    </p:cNvPr>
                    <p:cNvSpPr/>
                    <p:nvPr/>
                  </p:nvSpPr>
                  <p:spPr>
                    <a:xfrm>
                      <a:off x="1856587"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9797CA"/>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69" name="object 1000">
                      <a:extLst>
                        <a:ext uri="{FF2B5EF4-FFF2-40B4-BE49-F238E27FC236}">
                          <a16:creationId xmlns:a16="http://schemas.microsoft.com/office/drawing/2014/main" id="{E331D4FD-08ED-4495-B24F-99904141F932}"/>
                        </a:ext>
                      </a:extLst>
                    </p:cNvPr>
                    <p:cNvSpPr/>
                    <p:nvPr/>
                  </p:nvSpPr>
                  <p:spPr>
                    <a:xfrm>
                      <a:off x="1856587"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4E4F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70" name="object 1001">
                      <a:extLst>
                        <a:ext uri="{FF2B5EF4-FFF2-40B4-BE49-F238E27FC236}">
                          <a16:creationId xmlns:a16="http://schemas.microsoft.com/office/drawing/2014/main" id="{6DF1700B-109F-4EF1-A071-6C3EE7AB5208}"/>
                        </a:ext>
                      </a:extLst>
                    </p:cNvPr>
                    <p:cNvSpPr/>
                    <p:nvPr/>
                  </p:nvSpPr>
                  <p:spPr>
                    <a:xfrm>
                      <a:off x="1973910"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9C9CC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71" name="object 1002">
                      <a:extLst>
                        <a:ext uri="{FF2B5EF4-FFF2-40B4-BE49-F238E27FC236}">
                          <a16:creationId xmlns:a16="http://schemas.microsoft.com/office/drawing/2014/main" id="{3651A217-65B5-4C2F-A290-8A5D1000E4CE}"/>
                        </a:ext>
                      </a:extLst>
                    </p:cNvPr>
                    <p:cNvSpPr/>
                    <p:nvPr/>
                  </p:nvSpPr>
                  <p:spPr>
                    <a:xfrm>
                      <a:off x="1973910"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BEBF4"/>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72" name="object 1003">
                      <a:extLst>
                        <a:ext uri="{FF2B5EF4-FFF2-40B4-BE49-F238E27FC236}">
                          <a16:creationId xmlns:a16="http://schemas.microsoft.com/office/drawing/2014/main" id="{A99469CD-1550-408C-B920-1188F574C133}"/>
                        </a:ext>
                      </a:extLst>
                    </p:cNvPr>
                    <p:cNvSpPr/>
                    <p:nvPr/>
                  </p:nvSpPr>
                  <p:spPr>
                    <a:xfrm>
                      <a:off x="1973910"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6DDD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73" name="object 1004">
                      <a:extLst>
                        <a:ext uri="{FF2B5EF4-FFF2-40B4-BE49-F238E27FC236}">
                          <a16:creationId xmlns:a16="http://schemas.microsoft.com/office/drawing/2014/main" id="{7F3EB7A2-64DE-4270-84B1-51D8D36B0A54}"/>
                        </a:ext>
                      </a:extLst>
                    </p:cNvPr>
                    <p:cNvSpPr/>
                    <p:nvPr/>
                  </p:nvSpPr>
                  <p:spPr>
                    <a:xfrm>
                      <a:off x="1973910"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B5B5DA"/>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74" name="object 1005">
                      <a:extLst>
                        <a:ext uri="{FF2B5EF4-FFF2-40B4-BE49-F238E27FC236}">
                          <a16:creationId xmlns:a16="http://schemas.microsoft.com/office/drawing/2014/main" id="{82750570-B7A4-48EC-A5FA-A2193043F6FD}"/>
                        </a:ext>
                      </a:extLst>
                    </p:cNvPr>
                    <p:cNvSpPr/>
                    <p:nvPr/>
                  </p:nvSpPr>
                  <p:spPr>
                    <a:xfrm>
                      <a:off x="1973910"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9F9FB"/>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75" name="object 1006">
                      <a:extLst>
                        <a:ext uri="{FF2B5EF4-FFF2-40B4-BE49-F238E27FC236}">
                          <a16:creationId xmlns:a16="http://schemas.microsoft.com/office/drawing/2014/main" id="{7D5CC11C-F5DE-4BC7-897D-1387A6B748B6}"/>
                        </a:ext>
                      </a:extLst>
                    </p:cNvPr>
                    <p:cNvSpPr/>
                    <p:nvPr/>
                  </p:nvSpPr>
                  <p:spPr>
                    <a:xfrm>
                      <a:off x="2091283"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7070B8"/>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76" name="object 1007">
                      <a:extLst>
                        <a:ext uri="{FF2B5EF4-FFF2-40B4-BE49-F238E27FC236}">
                          <a16:creationId xmlns:a16="http://schemas.microsoft.com/office/drawing/2014/main" id="{37FA2927-2841-4931-A715-C8340B279A04}"/>
                        </a:ext>
                      </a:extLst>
                    </p:cNvPr>
                    <p:cNvSpPr/>
                    <p:nvPr/>
                  </p:nvSpPr>
                  <p:spPr>
                    <a:xfrm>
                      <a:off x="2091283"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A8A8D3"/>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77" name="object 1008">
                      <a:extLst>
                        <a:ext uri="{FF2B5EF4-FFF2-40B4-BE49-F238E27FC236}">
                          <a16:creationId xmlns:a16="http://schemas.microsoft.com/office/drawing/2014/main" id="{4B514969-4BE8-4680-8FDE-8595C6E40FE4}"/>
                        </a:ext>
                      </a:extLst>
                    </p:cNvPr>
                    <p:cNvSpPr/>
                    <p:nvPr/>
                  </p:nvSpPr>
                  <p:spPr>
                    <a:xfrm>
                      <a:off x="2091283"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D3D3E8"/>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78" name="object 1009">
                      <a:extLst>
                        <a:ext uri="{FF2B5EF4-FFF2-40B4-BE49-F238E27FC236}">
                          <a16:creationId xmlns:a16="http://schemas.microsoft.com/office/drawing/2014/main" id="{716AE00C-9C9D-4551-818E-EA7417C0E2E3}"/>
                        </a:ext>
                      </a:extLst>
                    </p:cNvPr>
                    <p:cNvSpPr/>
                    <p:nvPr/>
                  </p:nvSpPr>
                  <p:spPr>
                    <a:xfrm>
                      <a:off x="2091283"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9393C8"/>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79" name="object 1010">
                      <a:extLst>
                        <a:ext uri="{FF2B5EF4-FFF2-40B4-BE49-F238E27FC236}">
                          <a16:creationId xmlns:a16="http://schemas.microsoft.com/office/drawing/2014/main" id="{565B764A-E121-46F6-B17C-B7A9553FF1C3}"/>
                        </a:ext>
                      </a:extLst>
                    </p:cNvPr>
                    <p:cNvSpPr/>
                    <p:nvPr/>
                  </p:nvSpPr>
                  <p:spPr>
                    <a:xfrm>
                      <a:off x="2091283"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8080B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80" name="object 1011">
                      <a:extLst>
                        <a:ext uri="{FF2B5EF4-FFF2-40B4-BE49-F238E27FC236}">
                          <a16:creationId xmlns:a16="http://schemas.microsoft.com/office/drawing/2014/main" id="{D3808B46-D918-43FC-809C-8C847CBA746C}"/>
                        </a:ext>
                      </a:extLst>
                    </p:cNvPr>
                    <p:cNvSpPr/>
                    <p:nvPr/>
                  </p:nvSpPr>
                  <p:spPr>
                    <a:xfrm>
                      <a:off x="2208657"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BEBF4"/>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81" name="object 1012">
                      <a:extLst>
                        <a:ext uri="{FF2B5EF4-FFF2-40B4-BE49-F238E27FC236}">
                          <a16:creationId xmlns:a16="http://schemas.microsoft.com/office/drawing/2014/main" id="{58606AB4-8BFA-426F-846F-01FB2E449442}"/>
                        </a:ext>
                      </a:extLst>
                    </p:cNvPr>
                    <p:cNvSpPr/>
                    <p:nvPr/>
                  </p:nvSpPr>
                  <p:spPr>
                    <a:xfrm>
                      <a:off x="2208657"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DFDFE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82" name="object 1013">
                      <a:extLst>
                        <a:ext uri="{FF2B5EF4-FFF2-40B4-BE49-F238E27FC236}">
                          <a16:creationId xmlns:a16="http://schemas.microsoft.com/office/drawing/2014/main" id="{89108703-8574-4D77-8E01-A40A5B82865B}"/>
                        </a:ext>
                      </a:extLst>
                    </p:cNvPr>
                    <p:cNvSpPr/>
                    <p:nvPr/>
                  </p:nvSpPr>
                  <p:spPr>
                    <a:xfrm>
                      <a:off x="2208657"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5D5DA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83" name="object 1014">
                      <a:extLst>
                        <a:ext uri="{FF2B5EF4-FFF2-40B4-BE49-F238E27FC236}">
                          <a16:creationId xmlns:a16="http://schemas.microsoft.com/office/drawing/2014/main" id="{7125D784-0736-4235-B73A-F37D89ADED96}"/>
                        </a:ext>
                      </a:extLst>
                    </p:cNvPr>
                    <p:cNvSpPr/>
                    <p:nvPr/>
                  </p:nvSpPr>
                  <p:spPr>
                    <a:xfrm>
                      <a:off x="2208657"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9E9EC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84" name="object 1015">
                      <a:extLst>
                        <a:ext uri="{FF2B5EF4-FFF2-40B4-BE49-F238E27FC236}">
                          <a16:creationId xmlns:a16="http://schemas.microsoft.com/office/drawing/2014/main" id="{6141967D-42BA-4878-9B4B-815192CD402E}"/>
                        </a:ext>
                      </a:extLst>
                    </p:cNvPr>
                    <p:cNvSpPr/>
                    <p:nvPr/>
                  </p:nvSpPr>
                  <p:spPr>
                    <a:xfrm>
                      <a:off x="2208657"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ACACD6"/>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85" name="object 1016">
                      <a:extLst>
                        <a:ext uri="{FF2B5EF4-FFF2-40B4-BE49-F238E27FC236}">
                          <a16:creationId xmlns:a16="http://schemas.microsoft.com/office/drawing/2014/main" id="{DEBF7DAD-42D4-410C-AE34-864D8C1C4C61}"/>
                        </a:ext>
                      </a:extLst>
                    </p:cNvPr>
                    <p:cNvSpPr/>
                    <p:nvPr/>
                  </p:nvSpPr>
                  <p:spPr>
                    <a:xfrm>
                      <a:off x="2326030"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D3D3E8"/>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86" name="object 1017">
                      <a:extLst>
                        <a:ext uri="{FF2B5EF4-FFF2-40B4-BE49-F238E27FC236}">
                          <a16:creationId xmlns:a16="http://schemas.microsoft.com/office/drawing/2014/main" id="{0EE5BFFF-8A46-418C-BAFB-25E0D767AD4A}"/>
                        </a:ext>
                      </a:extLst>
                    </p:cNvPr>
                    <p:cNvSpPr/>
                    <p:nvPr/>
                  </p:nvSpPr>
                  <p:spPr>
                    <a:xfrm>
                      <a:off x="2326030"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B3B3D8"/>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87" name="object 1018">
                      <a:extLst>
                        <a:ext uri="{FF2B5EF4-FFF2-40B4-BE49-F238E27FC236}">
                          <a16:creationId xmlns:a16="http://schemas.microsoft.com/office/drawing/2014/main" id="{6BBC6667-2FDC-4E59-8CB3-D78C9CADF6D4}"/>
                        </a:ext>
                      </a:extLst>
                    </p:cNvPr>
                    <p:cNvSpPr/>
                    <p:nvPr/>
                  </p:nvSpPr>
                  <p:spPr>
                    <a:xfrm>
                      <a:off x="2326030"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CACAE4"/>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88" name="object 1019">
                      <a:extLst>
                        <a:ext uri="{FF2B5EF4-FFF2-40B4-BE49-F238E27FC236}">
                          <a16:creationId xmlns:a16="http://schemas.microsoft.com/office/drawing/2014/main" id="{64C49A34-F68B-4DF0-94CF-E5ABE584EBE4}"/>
                        </a:ext>
                      </a:extLst>
                    </p:cNvPr>
                    <p:cNvSpPr/>
                    <p:nvPr/>
                  </p:nvSpPr>
                  <p:spPr>
                    <a:xfrm>
                      <a:off x="2326030"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B1B1D8"/>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89" name="object 1020">
                      <a:extLst>
                        <a:ext uri="{FF2B5EF4-FFF2-40B4-BE49-F238E27FC236}">
                          <a16:creationId xmlns:a16="http://schemas.microsoft.com/office/drawing/2014/main" id="{6AEB4569-BD50-4E37-BB80-AFC0CBBE9519}"/>
                        </a:ext>
                      </a:extLst>
                    </p:cNvPr>
                    <p:cNvSpPr/>
                    <p:nvPr/>
                  </p:nvSpPr>
                  <p:spPr>
                    <a:xfrm>
                      <a:off x="2326030"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9999CC"/>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90" name="object 1021">
                      <a:extLst>
                        <a:ext uri="{FF2B5EF4-FFF2-40B4-BE49-F238E27FC236}">
                          <a16:creationId xmlns:a16="http://schemas.microsoft.com/office/drawing/2014/main" id="{D981E461-74D2-486B-9920-0E0E00FCA6AF}"/>
                        </a:ext>
                      </a:extLst>
                    </p:cNvPr>
                    <p:cNvSpPr/>
                    <p:nvPr/>
                  </p:nvSpPr>
                  <p:spPr>
                    <a:xfrm>
                      <a:off x="2443416"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ACACD4"/>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91" name="object 1022">
                      <a:extLst>
                        <a:ext uri="{FF2B5EF4-FFF2-40B4-BE49-F238E27FC236}">
                          <a16:creationId xmlns:a16="http://schemas.microsoft.com/office/drawing/2014/main" id="{A6DE5FD2-61FF-4397-9D5D-ABE61A4BE592}"/>
                        </a:ext>
                      </a:extLst>
                    </p:cNvPr>
                    <p:cNvSpPr/>
                    <p:nvPr/>
                  </p:nvSpPr>
                  <p:spPr>
                    <a:xfrm>
                      <a:off x="2443416"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AEAED6"/>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92" name="object 1023">
                      <a:extLst>
                        <a:ext uri="{FF2B5EF4-FFF2-40B4-BE49-F238E27FC236}">
                          <a16:creationId xmlns:a16="http://schemas.microsoft.com/office/drawing/2014/main" id="{D0B3EEB2-0CC4-4117-9953-7E8F9901AF8F}"/>
                        </a:ext>
                      </a:extLst>
                    </p:cNvPr>
                    <p:cNvSpPr/>
                    <p:nvPr/>
                  </p:nvSpPr>
                  <p:spPr>
                    <a:xfrm>
                      <a:off x="2443416"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5656AA"/>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93" name="object 1024">
                      <a:extLst>
                        <a:ext uri="{FF2B5EF4-FFF2-40B4-BE49-F238E27FC236}">
                          <a16:creationId xmlns:a16="http://schemas.microsoft.com/office/drawing/2014/main" id="{9895F5C0-C5AF-46CD-AAF3-CF580F542BFD}"/>
                        </a:ext>
                      </a:extLst>
                    </p:cNvPr>
                    <p:cNvSpPr/>
                    <p:nvPr/>
                  </p:nvSpPr>
                  <p:spPr>
                    <a:xfrm>
                      <a:off x="2443416"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9191C8"/>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94" name="object 1025">
                      <a:extLst>
                        <a:ext uri="{FF2B5EF4-FFF2-40B4-BE49-F238E27FC236}">
                          <a16:creationId xmlns:a16="http://schemas.microsoft.com/office/drawing/2014/main" id="{A4C4AD32-0DE0-4F9A-88FC-ADE2C17D7936}"/>
                        </a:ext>
                      </a:extLst>
                    </p:cNvPr>
                    <p:cNvSpPr/>
                    <p:nvPr/>
                  </p:nvSpPr>
                  <p:spPr>
                    <a:xfrm>
                      <a:off x="2443416"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262693"/>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95" name="object 1026">
                      <a:extLst>
                        <a:ext uri="{FF2B5EF4-FFF2-40B4-BE49-F238E27FC236}">
                          <a16:creationId xmlns:a16="http://schemas.microsoft.com/office/drawing/2014/main" id="{6421C3E0-2682-484F-86CD-ED882B3F2D5D}"/>
                        </a:ext>
                      </a:extLst>
                    </p:cNvPr>
                    <p:cNvSpPr/>
                    <p:nvPr/>
                  </p:nvSpPr>
                  <p:spPr>
                    <a:xfrm>
                      <a:off x="2560789"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9A5A5"/>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96" name="object 1027">
                      <a:extLst>
                        <a:ext uri="{FF2B5EF4-FFF2-40B4-BE49-F238E27FC236}">
                          <a16:creationId xmlns:a16="http://schemas.microsoft.com/office/drawing/2014/main" id="{31D9624E-FFD2-4CA6-AA4B-A888818C4082}"/>
                        </a:ext>
                      </a:extLst>
                    </p:cNvPr>
                    <p:cNvSpPr/>
                    <p:nvPr/>
                  </p:nvSpPr>
                  <p:spPr>
                    <a:xfrm>
                      <a:off x="2560789"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C8C8E4"/>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97" name="object 1028">
                      <a:extLst>
                        <a:ext uri="{FF2B5EF4-FFF2-40B4-BE49-F238E27FC236}">
                          <a16:creationId xmlns:a16="http://schemas.microsoft.com/office/drawing/2014/main" id="{BCEC262E-0FD0-4474-8EE6-8BCC871EB171}"/>
                        </a:ext>
                      </a:extLst>
                    </p:cNvPr>
                    <p:cNvSpPr/>
                    <p:nvPr/>
                  </p:nvSpPr>
                  <p:spPr>
                    <a:xfrm>
                      <a:off x="2560789"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8E8F2"/>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98" name="object 1029">
                      <a:extLst>
                        <a:ext uri="{FF2B5EF4-FFF2-40B4-BE49-F238E27FC236}">
                          <a16:creationId xmlns:a16="http://schemas.microsoft.com/office/drawing/2014/main" id="{B630C447-C630-4825-9269-6F2DF315C5EA}"/>
                        </a:ext>
                      </a:extLst>
                    </p:cNvPr>
                    <p:cNvSpPr/>
                    <p:nvPr/>
                  </p:nvSpPr>
                  <p:spPr>
                    <a:xfrm>
                      <a:off x="2560789"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A3A3D1"/>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99" name="object 1030">
                      <a:extLst>
                        <a:ext uri="{FF2B5EF4-FFF2-40B4-BE49-F238E27FC236}">
                          <a16:creationId xmlns:a16="http://schemas.microsoft.com/office/drawing/2014/main" id="{7619F8B5-4129-4829-93F4-E716A8BA2895}"/>
                        </a:ext>
                      </a:extLst>
                    </p:cNvPr>
                    <p:cNvSpPr/>
                    <p:nvPr/>
                  </p:nvSpPr>
                  <p:spPr>
                    <a:xfrm>
                      <a:off x="2560789"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6969B3"/>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00" name="object 1031">
                      <a:extLst>
                        <a:ext uri="{FF2B5EF4-FFF2-40B4-BE49-F238E27FC236}">
                          <a16:creationId xmlns:a16="http://schemas.microsoft.com/office/drawing/2014/main" id="{2DD85105-E091-48A9-A9A0-BBD2C8E486BF}"/>
                        </a:ext>
                      </a:extLst>
                    </p:cNvPr>
                    <p:cNvSpPr/>
                    <p:nvPr/>
                  </p:nvSpPr>
                  <p:spPr>
                    <a:xfrm>
                      <a:off x="2678112"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BABAD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01" name="object 1032">
                      <a:extLst>
                        <a:ext uri="{FF2B5EF4-FFF2-40B4-BE49-F238E27FC236}">
                          <a16:creationId xmlns:a16="http://schemas.microsoft.com/office/drawing/2014/main" id="{94A5320D-21F3-462C-B395-17C1CD93EAC9}"/>
                        </a:ext>
                      </a:extLst>
                    </p:cNvPr>
                    <p:cNvSpPr/>
                    <p:nvPr/>
                  </p:nvSpPr>
                  <p:spPr>
                    <a:xfrm>
                      <a:off x="2678112"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9C9CC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02" name="object 1033">
                      <a:extLst>
                        <a:ext uri="{FF2B5EF4-FFF2-40B4-BE49-F238E27FC236}">
                          <a16:creationId xmlns:a16="http://schemas.microsoft.com/office/drawing/2014/main" id="{811BFFBD-E150-40A1-A52C-A23E67442DB8}"/>
                        </a:ext>
                      </a:extLst>
                    </p:cNvPr>
                    <p:cNvSpPr/>
                    <p:nvPr/>
                  </p:nvSpPr>
                  <p:spPr>
                    <a:xfrm>
                      <a:off x="2678112"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9A7A7"/>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03" name="object 1034">
                      <a:extLst>
                        <a:ext uri="{FF2B5EF4-FFF2-40B4-BE49-F238E27FC236}">
                          <a16:creationId xmlns:a16="http://schemas.microsoft.com/office/drawing/2014/main" id="{FAD92BAB-0058-4948-89C3-D04B8A0C648B}"/>
                        </a:ext>
                      </a:extLst>
                    </p:cNvPr>
                    <p:cNvSpPr/>
                    <p:nvPr/>
                  </p:nvSpPr>
                  <p:spPr>
                    <a:xfrm>
                      <a:off x="2678112"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2E2E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04" name="object 1035">
                      <a:extLst>
                        <a:ext uri="{FF2B5EF4-FFF2-40B4-BE49-F238E27FC236}">
                          <a16:creationId xmlns:a16="http://schemas.microsoft.com/office/drawing/2014/main" id="{C66C141F-8526-4B6A-B595-45F743F44C93}"/>
                        </a:ext>
                      </a:extLst>
                    </p:cNvPr>
                    <p:cNvSpPr/>
                    <p:nvPr/>
                  </p:nvSpPr>
                  <p:spPr>
                    <a:xfrm>
                      <a:off x="2678112"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BAFA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05" name="object 1036">
                      <a:extLst>
                        <a:ext uri="{FF2B5EF4-FFF2-40B4-BE49-F238E27FC236}">
                          <a16:creationId xmlns:a16="http://schemas.microsoft.com/office/drawing/2014/main" id="{CBE80873-4B06-49E9-944F-73D58250B59E}"/>
                        </a:ext>
                      </a:extLst>
                    </p:cNvPr>
                    <p:cNvSpPr/>
                    <p:nvPr/>
                  </p:nvSpPr>
                  <p:spPr>
                    <a:xfrm>
                      <a:off x="2795485"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1E1E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06" name="object 1037">
                      <a:extLst>
                        <a:ext uri="{FF2B5EF4-FFF2-40B4-BE49-F238E27FC236}">
                          <a16:creationId xmlns:a16="http://schemas.microsoft.com/office/drawing/2014/main" id="{106DFBEC-A782-4CDF-8B79-37BF15EE1BEB}"/>
                        </a:ext>
                      </a:extLst>
                    </p:cNvPr>
                    <p:cNvSpPr/>
                    <p:nvPr/>
                  </p:nvSpPr>
                  <p:spPr>
                    <a:xfrm>
                      <a:off x="2795485"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A8A8D3"/>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07" name="object 1038">
                      <a:extLst>
                        <a:ext uri="{FF2B5EF4-FFF2-40B4-BE49-F238E27FC236}">
                          <a16:creationId xmlns:a16="http://schemas.microsoft.com/office/drawing/2014/main" id="{50C88EA1-DC73-4E24-AC8C-DF61D5A50395}"/>
                        </a:ext>
                      </a:extLst>
                    </p:cNvPr>
                    <p:cNvSpPr/>
                    <p:nvPr/>
                  </p:nvSpPr>
                  <p:spPr>
                    <a:xfrm>
                      <a:off x="2795485"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BEDE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08" name="object 1039">
                      <a:extLst>
                        <a:ext uri="{FF2B5EF4-FFF2-40B4-BE49-F238E27FC236}">
                          <a16:creationId xmlns:a16="http://schemas.microsoft.com/office/drawing/2014/main" id="{C743D40D-34EE-499C-9826-DACDA8C9529A}"/>
                        </a:ext>
                      </a:extLst>
                    </p:cNvPr>
                    <p:cNvSpPr/>
                    <p:nvPr/>
                  </p:nvSpPr>
                  <p:spPr>
                    <a:xfrm>
                      <a:off x="2795485"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DADAEB"/>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09" name="object 1040">
                      <a:extLst>
                        <a:ext uri="{FF2B5EF4-FFF2-40B4-BE49-F238E27FC236}">
                          <a16:creationId xmlns:a16="http://schemas.microsoft.com/office/drawing/2014/main" id="{CF854D27-7BD7-4619-A56B-5F7E9321B4A8}"/>
                        </a:ext>
                      </a:extLst>
                    </p:cNvPr>
                    <p:cNvSpPr/>
                    <p:nvPr/>
                  </p:nvSpPr>
                  <p:spPr>
                    <a:xfrm>
                      <a:off x="2795485"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89C9C"/>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10" name="object 1041">
                      <a:extLst>
                        <a:ext uri="{FF2B5EF4-FFF2-40B4-BE49-F238E27FC236}">
                          <a16:creationId xmlns:a16="http://schemas.microsoft.com/office/drawing/2014/main" id="{BA349FF3-147D-4649-826A-618926C0F7C0}"/>
                        </a:ext>
                      </a:extLst>
                    </p:cNvPr>
                    <p:cNvSpPr/>
                    <p:nvPr/>
                  </p:nvSpPr>
                  <p:spPr>
                    <a:xfrm>
                      <a:off x="2912859"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9F9FB"/>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11" name="object 1042">
                      <a:extLst>
                        <a:ext uri="{FF2B5EF4-FFF2-40B4-BE49-F238E27FC236}">
                          <a16:creationId xmlns:a16="http://schemas.microsoft.com/office/drawing/2014/main" id="{AB5945E9-FD7B-4DA2-89E6-B1CDCEBAC744}"/>
                        </a:ext>
                      </a:extLst>
                    </p:cNvPr>
                    <p:cNvSpPr/>
                    <p:nvPr/>
                  </p:nvSpPr>
                  <p:spPr>
                    <a:xfrm>
                      <a:off x="2912859"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9797CA"/>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12" name="object 1043">
                      <a:extLst>
                        <a:ext uri="{FF2B5EF4-FFF2-40B4-BE49-F238E27FC236}">
                          <a16:creationId xmlns:a16="http://schemas.microsoft.com/office/drawing/2014/main" id="{8F6F336F-F46B-47EF-BD6B-2A114CE112D6}"/>
                        </a:ext>
                      </a:extLst>
                    </p:cNvPr>
                    <p:cNvSpPr/>
                    <p:nvPr/>
                  </p:nvSpPr>
                  <p:spPr>
                    <a:xfrm>
                      <a:off x="2912859"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6969B3"/>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13" name="object 1044">
                      <a:extLst>
                        <a:ext uri="{FF2B5EF4-FFF2-40B4-BE49-F238E27FC236}">
                          <a16:creationId xmlns:a16="http://schemas.microsoft.com/office/drawing/2014/main" id="{1BA9C3B1-7C0D-4A1A-A5D9-53737F533936}"/>
                        </a:ext>
                      </a:extLst>
                    </p:cNvPr>
                    <p:cNvSpPr/>
                    <p:nvPr/>
                  </p:nvSpPr>
                  <p:spPr>
                    <a:xfrm>
                      <a:off x="2912859"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9A9AC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14" name="object 1045">
                      <a:extLst>
                        <a:ext uri="{FF2B5EF4-FFF2-40B4-BE49-F238E27FC236}">
                          <a16:creationId xmlns:a16="http://schemas.microsoft.com/office/drawing/2014/main" id="{0CA3ABBE-B0CA-4739-ABFD-02DFC220871A}"/>
                        </a:ext>
                      </a:extLst>
                    </p:cNvPr>
                    <p:cNvSpPr/>
                    <p:nvPr/>
                  </p:nvSpPr>
                  <p:spPr>
                    <a:xfrm>
                      <a:off x="2912859"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6464B1"/>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15" name="object 1046">
                      <a:extLst>
                        <a:ext uri="{FF2B5EF4-FFF2-40B4-BE49-F238E27FC236}">
                          <a16:creationId xmlns:a16="http://schemas.microsoft.com/office/drawing/2014/main" id="{11F8F0EE-F1A7-46B6-BD9F-DF3EFD9FE877}"/>
                        </a:ext>
                      </a:extLst>
                    </p:cNvPr>
                    <p:cNvSpPr/>
                    <p:nvPr/>
                  </p:nvSpPr>
                  <p:spPr>
                    <a:xfrm>
                      <a:off x="3030245"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BAAAA"/>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16" name="object 1047">
                      <a:extLst>
                        <a:ext uri="{FF2B5EF4-FFF2-40B4-BE49-F238E27FC236}">
                          <a16:creationId xmlns:a16="http://schemas.microsoft.com/office/drawing/2014/main" id="{109D0218-6F4A-47D0-B4C4-318DAEA2DD3C}"/>
                        </a:ext>
                      </a:extLst>
                    </p:cNvPr>
                    <p:cNvSpPr/>
                    <p:nvPr/>
                  </p:nvSpPr>
                  <p:spPr>
                    <a:xfrm>
                      <a:off x="3030245"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DDDDE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17" name="object 1048">
                      <a:extLst>
                        <a:ext uri="{FF2B5EF4-FFF2-40B4-BE49-F238E27FC236}">
                          <a16:creationId xmlns:a16="http://schemas.microsoft.com/office/drawing/2014/main" id="{EED79A18-76AE-4576-9D6D-C9CE2E8009C8}"/>
                        </a:ext>
                      </a:extLst>
                    </p:cNvPr>
                    <p:cNvSpPr/>
                    <p:nvPr/>
                  </p:nvSpPr>
                  <p:spPr>
                    <a:xfrm>
                      <a:off x="3030245"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4CFC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18" name="object 1049">
                      <a:extLst>
                        <a:ext uri="{FF2B5EF4-FFF2-40B4-BE49-F238E27FC236}">
                          <a16:creationId xmlns:a16="http://schemas.microsoft.com/office/drawing/2014/main" id="{8DDDBB1D-879D-4E96-9CEC-F766CAC04D8B}"/>
                        </a:ext>
                      </a:extLst>
                    </p:cNvPr>
                    <p:cNvSpPr/>
                    <p:nvPr/>
                  </p:nvSpPr>
                  <p:spPr>
                    <a:xfrm>
                      <a:off x="3030245"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9E9F4"/>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19" name="object 1050">
                      <a:extLst>
                        <a:ext uri="{FF2B5EF4-FFF2-40B4-BE49-F238E27FC236}">
                          <a16:creationId xmlns:a16="http://schemas.microsoft.com/office/drawing/2014/main" id="{71A7A48B-E9AA-4FBF-8C20-933711B4C202}"/>
                        </a:ext>
                      </a:extLst>
                    </p:cNvPr>
                    <p:cNvSpPr/>
                    <p:nvPr/>
                  </p:nvSpPr>
                  <p:spPr>
                    <a:xfrm>
                      <a:off x="3030245"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28989"/>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20" name="object 1051">
                      <a:extLst>
                        <a:ext uri="{FF2B5EF4-FFF2-40B4-BE49-F238E27FC236}">
                          <a16:creationId xmlns:a16="http://schemas.microsoft.com/office/drawing/2014/main" id="{29A3FDC5-EAAA-486F-82BC-B2903C2C921C}"/>
                        </a:ext>
                      </a:extLst>
                    </p:cNvPr>
                    <p:cNvSpPr/>
                    <p:nvPr/>
                  </p:nvSpPr>
                  <p:spPr>
                    <a:xfrm>
                      <a:off x="3147618"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6E6F2"/>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21" name="object 1052">
                      <a:extLst>
                        <a:ext uri="{FF2B5EF4-FFF2-40B4-BE49-F238E27FC236}">
                          <a16:creationId xmlns:a16="http://schemas.microsoft.com/office/drawing/2014/main" id="{F9C44248-DEDB-433C-8454-9DEBD1A7083E}"/>
                        </a:ext>
                      </a:extLst>
                    </p:cNvPr>
                    <p:cNvSpPr/>
                    <p:nvPr/>
                  </p:nvSpPr>
                  <p:spPr>
                    <a:xfrm>
                      <a:off x="3147618"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DB6262"/>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22" name="object 1053">
                      <a:extLst>
                        <a:ext uri="{FF2B5EF4-FFF2-40B4-BE49-F238E27FC236}">
                          <a16:creationId xmlns:a16="http://schemas.microsoft.com/office/drawing/2014/main" id="{2FA5ED00-A48C-4DF9-B926-32F645595D08}"/>
                        </a:ext>
                      </a:extLst>
                    </p:cNvPr>
                    <p:cNvSpPr/>
                    <p:nvPr/>
                  </p:nvSpPr>
                  <p:spPr>
                    <a:xfrm>
                      <a:off x="3147618"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A7A7D3"/>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23" name="object 1054">
                      <a:extLst>
                        <a:ext uri="{FF2B5EF4-FFF2-40B4-BE49-F238E27FC236}">
                          <a16:creationId xmlns:a16="http://schemas.microsoft.com/office/drawing/2014/main" id="{DA5420A7-CC8C-4D1E-9B3C-D691ACB38219}"/>
                        </a:ext>
                      </a:extLst>
                    </p:cNvPr>
                    <p:cNvSpPr/>
                    <p:nvPr/>
                  </p:nvSpPr>
                  <p:spPr>
                    <a:xfrm>
                      <a:off x="3147618"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8E8F4"/>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24" name="object 1055">
                      <a:extLst>
                        <a:ext uri="{FF2B5EF4-FFF2-40B4-BE49-F238E27FC236}">
                          <a16:creationId xmlns:a16="http://schemas.microsoft.com/office/drawing/2014/main" id="{2F8216AA-4578-4B88-9A82-4446BB58254A}"/>
                        </a:ext>
                      </a:extLst>
                    </p:cNvPr>
                    <p:cNvSpPr/>
                    <p:nvPr/>
                  </p:nvSpPr>
                  <p:spPr>
                    <a:xfrm>
                      <a:off x="3147618"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9E9E9"/>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25" name="object 1056">
                      <a:extLst>
                        <a:ext uri="{FF2B5EF4-FFF2-40B4-BE49-F238E27FC236}">
                          <a16:creationId xmlns:a16="http://schemas.microsoft.com/office/drawing/2014/main" id="{9B4E20F9-7DC7-4374-BD55-E8AA2739EF69}"/>
                        </a:ext>
                      </a:extLst>
                    </p:cNvPr>
                    <p:cNvSpPr/>
                    <p:nvPr/>
                  </p:nvSpPr>
                  <p:spPr>
                    <a:xfrm>
                      <a:off x="3264992"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BFBFD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26" name="object 1057">
                      <a:extLst>
                        <a:ext uri="{FF2B5EF4-FFF2-40B4-BE49-F238E27FC236}">
                          <a16:creationId xmlns:a16="http://schemas.microsoft.com/office/drawing/2014/main" id="{D87411F4-138D-4732-8F2B-8181F8C3B8B6}"/>
                        </a:ext>
                      </a:extLst>
                    </p:cNvPr>
                    <p:cNvSpPr/>
                    <p:nvPr/>
                  </p:nvSpPr>
                  <p:spPr>
                    <a:xfrm>
                      <a:off x="3264992"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A3A3D1"/>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27" name="object 1058">
                      <a:extLst>
                        <a:ext uri="{FF2B5EF4-FFF2-40B4-BE49-F238E27FC236}">
                          <a16:creationId xmlns:a16="http://schemas.microsoft.com/office/drawing/2014/main" id="{1331DBFB-C5DF-4717-9BA9-7C2557811B34}"/>
                        </a:ext>
                      </a:extLst>
                    </p:cNvPr>
                    <p:cNvSpPr/>
                    <p:nvPr/>
                  </p:nvSpPr>
                  <p:spPr>
                    <a:xfrm>
                      <a:off x="3264992"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9C9CC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28" name="object 1059">
                      <a:extLst>
                        <a:ext uri="{FF2B5EF4-FFF2-40B4-BE49-F238E27FC236}">
                          <a16:creationId xmlns:a16="http://schemas.microsoft.com/office/drawing/2014/main" id="{F3111271-46FA-46A2-90D9-404DC81C2CF9}"/>
                        </a:ext>
                      </a:extLst>
                    </p:cNvPr>
                    <p:cNvSpPr/>
                    <p:nvPr/>
                  </p:nvSpPr>
                  <p:spPr>
                    <a:xfrm>
                      <a:off x="3264992"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DEDF6"/>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29" name="object 1060">
                      <a:extLst>
                        <a:ext uri="{FF2B5EF4-FFF2-40B4-BE49-F238E27FC236}">
                          <a16:creationId xmlns:a16="http://schemas.microsoft.com/office/drawing/2014/main" id="{63599373-1316-4CC1-A402-B60B4E107FCD}"/>
                        </a:ext>
                      </a:extLst>
                    </p:cNvPr>
                    <p:cNvSpPr/>
                    <p:nvPr/>
                  </p:nvSpPr>
                  <p:spPr>
                    <a:xfrm>
                      <a:off x="3264992"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D8D8EB"/>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30" name="object 1061">
                      <a:extLst>
                        <a:ext uri="{FF2B5EF4-FFF2-40B4-BE49-F238E27FC236}">
                          <a16:creationId xmlns:a16="http://schemas.microsoft.com/office/drawing/2014/main" id="{1A2AC582-F37A-4CBF-873A-7E3B68907210}"/>
                        </a:ext>
                      </a:extLst>
                    </p:cNvPr>
                    <p:cNvSpPr/>
                    <p:nvPr/>
                  </p:nvSpPr>
                  <p:spPr>
                    <a:xfrm>
                      <a:off x="3382314"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DD707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31" name="object 1062">
                      <a:extLst>
                        <a:ext uri="{FF2B5EF4-FFF2-40B4-BE49-F238E27FC236}">
                          <a16:creationId xmlns:a16="http://schemas.microsoft.com/office/drawing/2014/main" id="{FE204CFA-1583-46F9-98CB-B0D94E7C2E81}"/>
                        </a:ext>
                      </a:extLst>
                    </p:cNvPr>
                    <p:cNvSpPr/>
                    <p:nvPr/>
                  </p:nvSpPr>
                  <p:spPr>
                    <a:xfrm>
                      <a:off x="3382314"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9999CC"/>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32" name="object 1063">
                      <a:extLst>
                        <a:ext uri="{FF2B5EF4-FFF2-40B4-BE49-F238E27FC236}">
                          <a16:creationId xmlns:a16="http://schemas.microsoft.com/office/drawing/2014/main" id="{5F1D6A64-92EA-486A-9FC9-078C775DF8F4}"/>
                        </a:ext>
                      </a:extLst>
                    </p:cNvPr>
                    <p:cNvSpPr/>
                    <p:nvPr/>
                  </p:nvSpPr>
                  <p:spPr>
                    <a:xfrm>
                      <a:off x="3382314"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B8B8DB"/>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33" name="object 1064">
                      <a:extLst>
                        <a:ext uri="{FF2B5EF4-FFF2-40B4-BE49-F238E27FC236}">
                          <a16:creationId xmlns:a16="http://schemas.microsoft.com/office/drawing/2014/main" id="{3B8DA25B-F979-409C-9AD1-B5E1E6288E77}"/>
                        </a:ext>
                      </a:extLst>
                    </p:cNvPr>
                    <p:cNvSpPr/>
                    <p:nvPr/>
                  </p:nvSpPr>
                  <p:spPr>
                    <a:xfrm>
                      <a:off x="3382314"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7E1E1"/>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34" name="object 1065">
                      <a:extLst>
                        <a:ext uri="{FF2B5EF4-FFF2-40B4-BE49-F238E27FC236}">
                          <a16:creationId xmlns:a16="http://schemas.microsoft.com/office/drawing/2014/main" id="{93305C59-ED63-4D9A-BD07-39AD4BAF91CE}"/>
                        </a:ext>
                      </a:extLst>
                    </p:cNvPr>
                    <p:cNvSpPr/>
                    <p:nvPr/>
                  </p:nvSpPr>
                  <p:spPr>
                    <a:xfrm>
                      <a:off x="3382314"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28787"/>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35" name="object 1066">
                      <a:extLst>
                        <a:ext uri="{FF2B5EF4-FFF2-40B4-BE49-F238E27FC236}">
                          <a16:creationId xmlns:a16="http://schemas.microsoft.com/office/drawing/2014/main" id="{437CDE65-F5BC-4AFF-AE13-2659831615CE}"/>
                        </a:ext>
                      </a:extLst>
                    </p:cNvPr>
                    <p:cNvSpPr/>
                    <p:nvPr/>
                  </p:nvSpPr>
                  <p:spPr>
                    <a:xfrm>
                      <a:off x="3499688"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7272B8"/>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36" name="object 1067">
                      <a:extLst>
                        <a:ext uri="{FF2B5EF4-FFF2-40B4-BE49-F238E27FC236}">
                          <a16:creationId xmlns:a16="http://schemas.microsoft.com/office/drawing/2014/main" id="{D8788141-3D57-46C5-A715-6D221E373758}"/>
                        </a:ext>
                      </a:extLst>
                    </p:cNvPr>
                    <p:cNvSpPr/>
                    <p:nvPr/>
                  </p:nvSpPr>
                  <p:spPr>
                    <a:xfrm>
                      <a:off x="3499688"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C1C1E1"/>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37" name="object 1068">
                      <a:extLst>
                        <a:ext uri="{FF2B5EF4-FFF2-40B4-BE49-F238E27FC236}">
                          <a16:creationId xmlns:a16="http://schemas.microsoft.com/office/drawing/2014/main" id="{2449BA03-D955-407C-BA0A-0597E7FC066B}"/>
                        </a:ext>
                      </a:extLst>
                    </p:cNvPr>
                    <p:cNvSpPr/>
                    <p:nvPr/>
                  </p:nvSpPr>
                  <p:spPr>
                    <a:xfrm>
                      <a:off x="3499688"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DADAEB"/>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38" name="object 1069">
                      <a:extLst>
                        <a:ext uri="{FF2B5EF4-FFF2-40B4-BE49-F238E27FC236}">
                          <a16:creationId xmlns:a16="http://schemas.microsoft.com/office/drawing/2014/main" id="{28B383D5-EA61-467F-B6C7-AB076CB6E83B}"/>
                        </a:ext>
                      </a:extLst>
                    </p:cNvPr>
                    <p:cNvSpPr/>
                    <p:nvPr/>
                  </p:nvSpPr>
                  <p:spPr>
                    <a:xfrm>
                      <a:off x="3499688"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BCBCD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39" name="object 1070">
                      <a:extLst>
                        <a:ext uri="{FF2B5EF4-FFF2-40B4-BE49-F238E27FC236}">
                          <a16:creationId xmlns:a16="http://schemas.microsoft.com/office/drawing/2014/main" id="{639DA2FF-8DB7-43AA-B676-DF984CE40B9E}"/>
                        </a:ext>
                      </a:extLst>
                    </p:cNvPr>
                    <p:cNvSpPr/>
                    <p:nvPr/>
                  </p:nvSpPr>
                  <p:spPr>
                    <a:xfrm>
                      <a:off x="3499688"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A0A0C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40" name="object 1071">
                      <a:extLst>
                        <a:ext uri="{FF2B5EF4-FFF2-40B4-BE49-F238E27FC236}">
                          <a16:creationId xmlns:a16="http://schemas.microsoft.com/office/drawing/2014/main" id="{A521E9CD-3452-4569-B8BD-88BB5E35534A}"/>
                        </a:ext>
                      </a:extLst>
                    </p:cNvPr>
                    <p:cNvSpPr/>
                    <p:nvPr/>
                  </p:nvSpPr>
                  <p:spPr>
                    <a:xfrm>
                      <a:off x="3617074"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4949A3"/>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41" name="object 1072">
                      <a:extLst>
                        <a:ext uri="{FF2B5EF4-FFF2-40B4-BE49-F238E27FC236}">
                          <a16:creationId xmlns:a16="http://schemas.microsoft.com/office/drawing/2014/main" id="{1033DAF2-92AC-4FAC-A5CF-6AE4E66392BF}"/>
                        </a:ext>
                      </a:extLst>
                    </p:cNvPr>
                    <p:cNvSpPr/>
                    <p:nvPr/>
                  </p:nvSpPr>
                  <p:spPr>
                    <a:xfrm>
                      <a:off x="3617074"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C1C1E1"/>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42" name="object 1073">
                      <a:extLst>
                        <a:ext uri="{FF2B5EF4-FFF2-40B4-BE49-F238E27FC236}">
                          <a16:creationId xmlns:a16="http://schemas.microsoft.com/office/drawing/2014/main" id="{9E478996-111D-4F72-8B0F-8DFED87EFB24}"/>
                        </a:ext>
                      </a:extLst>
                    </p:cNvPr>
                    <p:cNvSpPr/>
                    <p:nvPr/>
                  </p:nvSpPr>
                  <p:spPr>
                    <a:xfrm>
                      <a:off x="3617074"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FC1C1"/>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43" name="object 1074">
                      <a:extLst>
                        <a:ext uri="{FF2B5EF4-FFF2-40B4-BE49-F238E27FC236}">
                          <a16:creationId xmlns:a16="http://schemas.microsoft.com/office/drawing/2014/main" id="{1B947CB8-CDB8-47EF-8709-2A2D2D8F9B66}"/>
                        </a:ext>
                      </a:extLst>
                    </p:cNvPr>
                    <p:cNvSpPr/>
                    <p:nvPr/>
                  </p:nvSpPr>
                  <p:spPr>
                    <a:xfrm>
                      <a:off x="3617074"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DEDF6"/>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44" name="object 1075">
                      <a:extLst>
                        <a:ext uri="{FF2B5EF4-FFF2-40B4-BE49-F238E27FC236}">
                          <a16:creationId xmlns:a16="http://schemas.microsoft.com/office/drawing/2014/main" id="{2F621464-A794-4765-B6E5-796EE62675F1}"/>
                        </a:ext>
                      </a:extLst>
                    </p:cNvPr>
                    <p:cNvSpPr/>
                    <p:nvPr/>
                  </p:nvSpPr>
                  <p:spPr>
                    <a:xfrm>
                      <a:off x="3617074"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4CFC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45" name="object 1076">
                      <a:extLst>
                        <a:ext uri="{FF2B5EF4-FFF2-40B4-BE49-F238E27FC236}">
                          <a16:creationId xmlns:a16="http://schemas.microsoft.com/office/drawing/2014/main" id="{6765DB42-C44D-494B-BA48-8B83892225A0}"/>
                        </a:ext>
                      </a:extLst>
                    </p:cNvPr>
                    <p:cNvSpPr/>
                    <p:nvPr/>
                  </p:nvSpPr>
                  <p:spPr>
                    <a:xfrm>
                      <a:off x="3734447"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0C3C3"/>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46" name="object 1077">
                      <a:extLst>
                        <a:ext uri="{FF2B5EF4-FFF2-40B4-BE49-F238E27FC236}">
                          <a16:creationId xmlns:a16="http://schemas.microsoft.com/office/drawing/2014/main" id="{F264713D-62A3-4520-B596-032E228C0C30}"/>
                        </a:ext>
                      </a:extLst>
                    </p:cNvPr>
                    <p:cNvSpPr/>
                    <p:nvPr/>
                  </p:nvSpPr>
                  <p:spPr>
                    <a:xfrm>
                      <a:off x="3734447"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BEDE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47" name="object 1078">
                      <a:extLst>
                        <a:ext uri="{FF2B5EF4-FFF2-40B4-BE49-F238E27FC236}">
                          <a16:creationId xmlns:a16="http://schemas.microsoft.com/office/drawing/2014/main" id="{2F44F1E6-78ED-4419-9324-9D13809FF963}"/>
                        </a:ext>
                      </a:extLst>
                    </p:cNvPr>
                    <p:cNvSpPr/>
                    <p:nvPr/>
                  </p:nvSpPr>
                  <p:spPr>
                    <a:xfrm>
                      <a:off x="3734447"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6767B3"/>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48" name="object 1079">
                      <a:extLst>
                        <a:ext uri="{FF2B5EF4-FFF2-40B4-BE49-F238E27FC236}">
                          <a16:creationId xmlns:a16="http://schemas.microsoft.com/office/drawing/2014/main" id="{5F79D929-064A-4104-9F70-B273757704DE}"/>
                        </a:ext>
                      </a:extLst>
                    </p:cNvPr>
                    <p:cNvSpPr/>
                    <p:nvPr/>
                  </p:nvSpPr>
                  <p:spPr>
                    <a:xfrm>
                      <a:off x="3734447"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D4D4E8"/>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49" name="object 1080">
                      <a:extLst>
                        <a:ext uri="{FF2B5EF4-FFF2-40B4-BE49-F238E27FC236}">
                          <a16:creationId xmlns:a16="http://schemas.microsoft.com/office/drawing/2014/main" id="{CCA7F63E-3A87-4C08-A7AD-C9F5B2A3974A}"/>
                        </a:ext>
                      </a:extLst>
                    </p:cNvPr>
                    <p:cNvSpPr/>
                    <p:nvPr/>
                  </p:nvSpPr>
                  <p:spPr>
                    <a:xfrm>
                      <a:off x="3734447"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CCCCE4"/>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50" name="object 1081">
                      <a:extLst>
                        <a:ext uri="{FF2B5EF4-FFF2-40B4-BE49-F238E27FC236}">
                          <a16:creationId xmlns:a16="http://schemas.microsoft.com/office/drawing/2014/main" id="{48691191-74A9-4C5D-9575-3E99DC580F98}"/>
                        </a:ext>
                      </a:extLst>
                    </p:cNvPr>
                    <p:cNvSpPr/>
                    <p:nvPr/>
                  </p:nvSpPr>
                  <p:spPr>
                    <a:xfrm>
                      <a:off x="3851821"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DD707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51" name="object 1082">
                      <a:extLst>
                        <a:ext uri="{FF2B5EF4-FFF2-40B4-BE49-F238E27FC236}">
                          <a16:creationId xmlns:a16="http://schemas.microsoft.com/office/drawing/2014/main" id="{921F75C1-2587-41BC-A508-DD80C555788C}"/>
                        </a:ext>
                      </a:extLst>
                    </p:cNvPr>
                    <p:cNvSpPr/>
                    <p:nvPr/>
                  </p:nvSpPr>
                  <p:spPr>
                    <a:xfrm>
                      <a:off x="3851821"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6F6FB"/>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52" name="object 1083">
                      <a:extLst>
                        <a:ext uri="{FF2B5EF4-FFF2-40B4-BE49-F238E27FC236}">
                          <a16:creationId xmlns:a16="http://schemas.microsoft.com/office/drawing/2014/main" id="{09858382-8AAD-4C3C-8995-1E5335CC9D72}"/>
                        </a:ext>
                      </a:extLst>
                    </p:cNvPr>
                    <p:cNvSpPr/>
                    <p:nvPr/>
                  </p:nvSpPr>
                  <p:spPr>
                    <a:xfrm>
                      <a:off x="3851821"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BFBFD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53" name="object 1084">
                      <a:extLst>
                        <a:ext uri="{FF2B5EF4-FFF2-40B4-BE49-F238E27FC236}">
                          <a16:creationId xmlns:a16="http://schemas.microsoft.com/office/drawing/2014/main" id="{691929B0-B985-4C3B-B538-AB971427EB0C}"/>
                        </a:ext>
                      </a:extLst>
                    </p:cNvPr>
                    <p:cNvSpPr/>
                    <p:nvPr/>
                  </p:nvSpPr>
                  <p:spPr>
                    <a:xfrm>
                      <a:off x="3851821"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2F2F9"/>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54" name="object 1085">
                      <a:extLst>
                        <a:ext uri="{FF2B5EF4-FFF2-40B4-BE49-F238E27FC236}">
                          <a16:creationId xmlns:a16="http://schemas.microsoft.com/office/drawing/2014/main" id="{072F4D19-53C1-4FBC-A8DD-9C7DBFA9A9CB}"/>
                        </a:ext>
                      </a:extLst>
                    </p:cNvPr>
                    <p:cNvSpPr/>
                    <p:nvPr/>
                  </p:nvSpPr>
                  <p:spPr>
                    <a:xfrm>
                      <a:off x="3851821"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9E6E6"/>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55" name="object 1086">
                      <a:extLst>
                        <a:ext uri="{FF2B5EF4-FFF2-40B4-BE49-F238E27FC236}">
                          <a16:creationId xmlns:a16="http://schemas.microsoft.com/office/drawing/2014/main" id="{6583EAD6-BEC3-4F2E-A678-FF42E288FF30}"/>
                        </a:ext>
                      </a:extLst>
                    </p:cNvPr>
                    <p:cNvSpPr/>
                    <p:nvPr/>
                  </p:nvSpPr>
                  <p:spPr>
                    <a:xfrm>
                      <a:off x="3969194"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4D4D4"/>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56" name="object 1087">
                      <a:extLst>
                        <a:ext uri="{FF2B5EF4-FFF2-40B4-BE49-F238E27FC236}">
                          <a16:creationId xmlns:a16="http://schemas.microsoft.com/office/drawing/2014/main" id="{33205A80-77BF-4A0D-A7C0-75F76BBF71F2}"/>
                        </a:ext>
                      </a:extLst>
                    </p:cNvPr>
                    <p:cNvSpPr/>
                    <p:nvPr/>
                  </p:nvSpPr>
                  <p:spPr>
                    <a:xfrm>
                      <a:off x="3969194"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BACAC"/>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57" name="object 1088">
                      <a:extLst>
                        <a:ext uri="{FF2B5EF4-FFF2-40B4-BE49-F238E27FC236}">
                          <a16:creationId xmlns:a16="http://schemas.microsoft.com/office/drawing/2014/main" id="{B7CE4B76-2A65-4993-87A1-3946AF894436}"/>
                        </a:ext>
                      </a:extLst>
                    </p:cNvPr>
                    <p:cNvSpPr/>
                    <p:nvPr/>
                  </p:nvSpPr>
                  <p:spPr>
                    <a:xfrm>
                      <a:off x="3969194"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FBCBC"/>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58" name="object 1089">
                      <a:extLst>
                        <a:ext uri="{FF2B5EF4-FFF2-40B4-BE49-F238E27FC236}">
                          <a16:creationId xmlns:a16="http://schemas.microsoft.com/office/drawing/2014/main" id="{F4BE15DA-2BC8-4F1B-AFE6-5613D963F438}"/>
                        </a:ext>
                      </a:extLst>
                    </p:cNvPr>
                    <p:cNvSpPr/>
                    <p:nvPr/>
                  </p:nvSpPr>
                  <p:spPr>
                    <a:xfrm>
                      <a:off x="3969194"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DB6666"/>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59" name="object 1090">
                      <a:extLst>
                        <a:ext uri="{FF2B5EF4-FFF2-40B4-BE49-F238E27FC236}">
                          <a16:creationId xmlns:a16="http://schemas.microsoft.com/office/drawing/2014/main" id="{FA2C798D-B8F5-4626-ADDE-B0A0F671363A}"/>
                        </a:ext>
                      </a:extLst>
                    </p:cNvPr>
                    <p:cNvSpPr/>
                    <p:nvPr/>
                  </p:nvSpPr>
                  <p:spPr>
                    <a:xfrm>
                      <a:off x="3969194"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6E6F2"/>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60" name="object 1091">
                      <a:extLst>
                        <a:ext uri="{FF2B5EF4-FFF2-40B4-BE49-F238E27FC236}">
                          <a16:creationId xmlns:a16="http://schemas.microsoft.com/office/drawing/2014/main" id="{56B71CBC-75EA-4830-8FAD-8F01B7BC4D44}"/>
                        </a:ext>
                      </a:extLst>
                    </p:cNvPr>
                    <p:cNvSpPr/>
                    <p:nvPr/>
                  </p:nvSpPr>
                  <p:spPr>
                    <a:xfrm>
                      <a:off x="4086517"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FBABA"/>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61" name="object 1092">
                      <a:extLst>
                        <a:ext uri="{FF2B5EF4-FFF2-40B4-BE49-F238E27FC236}">
                          <a16:creationId xmlns:a16="http://schemas.microsoft.com/office/drawing/2014/main" id="{A88A75AF-798C-4DB0-907D-2AF1D9D70299}"/>
                        </a:ext>
                      </a:extLst>
                    </p:cNvPr>
                    <p:cNvSpPr/>
                    <p:nvPr/>
                  </p:nvSpPr>
                  <p:spPr>
                    <a:xfrm>
                      <a:off x="4086517"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D44B4B"/>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62" name="object 1093">
                      <a:extLst>
                        <a:ext uri="{FF2B5EF4-FFF2-40B4-BE49-F238E27FC236}">
                          <a16:creationId xmlns:a16="http://schemas.microsoft.com/office/drawing/2014/main" id="{8415BCF8-792B-406C-A41B-17D96B23B2A8}"/>
                        </a:ext>
                      </a:extLst>
                    </p:cNvPr>
                    <p:cNvSpPr/>
                    <p:nvPr/>
                  </p:nvSpPr>
                  <p:spPr>
                    <a:xfrm>
                      <a:off x="4086517"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D13F3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63" name="object 1094">
                      <a:extLst>
                        <a:ext uri="{FF2B5EF4-FFF2-40B4-BE49-F238E27FC236}">
                          <a16:creationId xmlns:a16="http://schemas.microsoft.com/office/drawing/2014/main" id="{7DFB23BC-A89C-4277-B55D-BE561BF3FBCB}"/>
                        </a:ext>
                      </a:extLst>
                    </p:cNvPr>
                    <p:cNvSpPr/>
                    <p:nvPr/>
                  </p:nvSpPr>
                  <p:spPr>
                    <a:xfrm>
                      <a:off x="4086517"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CD2626"/>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64" name="object 1095">
                      <a:extLst>
                        <a:ext uri="{FF2B5EF4-FFF2-40B4-BE49-F238E27FC236}">
                          <a16:creationId xmlns:a16="http://schemas.microsoft.com/office/drawing/2014/main" id="{968BDA3E-6C3D-4778-BA65-F6F0E9F9870E}"/>
                        </a:ext>
                      </a:extLst>
                    </p:cNvPr>
                    <p:cNvSpPr/>
                    <p:nvPr/>
                  </p:nvSpPr>
                  <p:spPr>
                    <a:xfrm>
                      <a:off x="4086517"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C3C3E1"/>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65" name="object 1096">
                      <a:extLst>
                        <a:ext uri="{FF2B5EF4-FFF2-40B4-BE49-F238E27FC236}">
                          <a16:creationId xmlns:a16="http://schemas.microsoft.com/office/drawing/2014/main" id="{D3A453B4-5EF5-407B-9C74-9AD712D2E7F2}"/>
                        </a:ext>
                      </a:extLst>
                    </p:cNvPr>
                    <p:cNvSpPr/>
                    <p:nvPr/>
                  </p:nvSpPr>
                  <p:spPr>
                    <a:xfrm>
                      <a:off x="4203903"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BABAD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66" name="object 1097">
                      <a:extLst>
                        <a:ext uri="{FF2B5EF4-FFF2-40B4-BE49-F238E27FC236}">
                          <a16:creationId xmlns:a16="http://schemas.microsoft.com/office/drawing/2014/main" id="{856045D9-D7DA-49B1-998A-BAFB315D69D8}"/>
                        </a:ext>
                      </a:extLst>
                    </p:cNvPr>
                    <p:cNvSpPr/>
                    <p:nvPr/>
                  </p:nvSpPr>
                  <p:spPr>
                    <a:xfrm>
                      <a:off x="4203903"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8080B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67" name="object 1098">
                      <a:extLst>
                        <a:ext uri="{FF2B5EF4-FFF2-40B4-BE49-F238E27FC236}">
                          <a16:creationId xmlns:a16="http://schemas.microsoft.com/office/drawing/2014/main" id="{9BA5C97A-34C2-429B-980B-B2545A42DAC5}"/>
                        </a:ext>
                      </a:extLst>
                    </p:cNvPr>
                    <p:cNvSpPr/>
                    <p:nvPr/>
                  </p:nvSpPr>
                  <p:spPr>
                    <a:xfrm>
                      <a:off x="4203903"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B8B8DB"/>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68" name="object 1099">
                      <a:extLst>
                        <a:ext uri="{FF2B5EF4-FFF2-40B4-BE49-F238E27FC236}">
                          <a16:creationId xmlns:a16="http://schemas.microsoft.com/office/drawing/2014/main" id="{A6285CA7-3B9F-4F3B-9E19-9AEDDAD0A6CF}"/>
                        </a:ext>
                      </a:extLst>
                    </p:cNvPr>
                    <p:cNvSpPr/>
                    <p:nvPr/>
                  </p:nvSpPr>
                  <p:spPr>
                    <a:xfrm>
                      <a:off x="4203903"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6DBDB"/>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69" name="object 1100">
                      <a:extLst>
                        <a:ext uri="{FF2B5EF4-FFF2-40B4-BE49-F238E27FC236}">
                          <a16:creationId xmlns:a16="http://schemas.microsoft.com/office/drawing/2014/main" id="{570C0349-9FFD-4404-B275-A268F8C4918C}"/>
                        </a:ext>
                      </a:extLst>
                    </p:cNvPr>
                    <p:cNvSpPr/>
                    <p:nvPr/>
                  </p:nvSpPr>
                  <p:spPr>
                    <a:xfrm>
                      <a:off x="4203903"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0F0F7"/>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70" name="object 1101">
                      <a:extLst>
                        <a:ext uri="{FF2B5EF4-FFF2-40B4-BE49-F238E27FC236}">
                          <a16:creationId xmlns:a16="http://schemas.microsoft.com/office/drawing/2014/main" id="{6919515F-6751-4BAB-BCCB-022CCE9CCAC2}"/>
                        </a:ext>
                      </a:extLst>
                    </p:cNvPr>
                    <p:cNvSpPr/>
                    <p:nvPr/>
                  </p:nvSpPr>
                  <p:spPr>
                    <a:xfrm>
                      <a:off x="4321276"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2CDC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71" name="object 1102">
                      <a:extLst>
                        <a:ext uri="{FF2B5EF4-FFF2-40B4-BE49-F238E27FC236}">
                          <a16:creationId xmlns:a16="http://schemas.microsoft.com/office/drawing/2014/main" id="{D95DAD18-2485-4140-97D4-58C2E5C21503}"/>
                        </a:ext>
                      </a:extLst>
                    </p:cNvPr>
                    <p:cNvSpPr/>
                    <p:nvPr/>
                  </p:nvSpPr>
                  <p:spPr>
                    <a:xfrm>
                      <a:off x="4321276"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DFDF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72" name="object 1103">
                      <a:extLst>
                        <a:ext uri="{FF2B5EF4-FFF2-40B4-BE49-F238E27FC236}">
                          <a16:creationId xmlns:a16="http://schemas.microsoft.com/office/drawing/2014/main" id="{AAB06E9B-4634-4D78-827B-E2F18ED4C507}"/>
                        </a:ext>
                      </a:extLst>
                    </p:cNvPr>
                    <p:cNvSpPr/>
                    <p:nvPr/>
                  </p:nvSpPr>
                  <p:spPr>
                    <a:xfrm>
                      <a:off x="4321276"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9E8E8"/>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73" name="object 1104">
                      <a:extLst>
                        <a:ext uri="{FF2B5EF4-FFF2-40B4-BE49-F238E27FC236}">
                          <a16:creationId xmlns:a16="http://schemas.microsoft.com/office/drawing/2014/main" id="{7AF19758-FCD3-4E3A-A101-6D9E43038209}"/>
                        </a:ext>
                      </a:extLst>
                    </p:cNvPr>
                    <p:cNvSpPr/>
                    <p:nvPr/>
                  </p:nvSpPr>
                  <p:spPr>
                    <a:xfrm>
                      <a:off x="4321276"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69595"/>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74" name="object 1105">
                      <a:extLst>
                        <a:ext uri="{FF2B5EF4-FFF2-40B4-BE49-F238E27FC236}">
                          <a16:creationId xmlns:a16="http://schemas.microsoft.com/office/drawing/2014/main" id="{C7A22D12-3DC8-4E97-A4C9-D20FD53C82C5}"/>
                        </a:ext>
                      </a:extLst>
                    </p:cNvPr>
                    <p:cNvSpPr/>
                    <p:nvPr/>
                  </p:nvSpPr>
                  <p:spPr>
                    <a:xfrm>
                      <a:off x="4321276"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0C3C3"/>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75" name="object 1106">
                      <a:extLst>
                        <a:ext uri="{FF2B5EF4-FFF2-40B4-BE49-F238E27FC236}">
                          <a16:creationId xmlns:a16="http://schemas.microsoft.com/office/drawing/2014/main" id="{4FBA4793-832F-4908-9C30-AD9179D961B2}"/>
                        </a:ext>
                      </a:extLst>
                    </p:cNvPr>
                    <p:cNvSpPr/>
                    <p:nvPr/>
                  </p:nvSpPr>
                  <p:spPr>
                    <a:xfrm>
                      <a:off x="4438650"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9E6E6"/>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76" name="object 1107">
                      <a:extLst>
                        <a:ext uri="{FF2B5EF4-FFF2-40B4-BE49-F238E27FC236}">
                          <a16:creationId xmlns:a16="http://schemas.microsoft.com/office/drawing/2014/main" id="{76709DB5-4B66-42D7-B6DA-CBDBA02FDD2E}"/>
                        </a:ext>
                      </a:extLst>
                    </p:cNvPr>
                    <p:cNvSpPr/>
                    <p:nvPr/>
                  </p:nvSpPr>
                  <p:spPr>
                    <a:xfrm>
                      <a:off x="4438650"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2E2F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77" name="object 1108">
                      <a:extLst>
                        <a:ext uri="{FF2B5EF4-FFF2-40B4-BE49-F238E27FC236}">
                          <a16:creationId xmlns:a16="http://schemas.microsoft.com/office/drawing/2014/main" id="{B6E3993B-D6BC-4D2C-9F4E-19C11EE67DF8}"/>
                        </a:ext>
                      </a:extLst>
                    </p:cNvPr>
                    <p:cNvSpPr/>
                    <p:nvPr/>
                  </p:nvSpPr>
                  <p:spPr>
                    <a:xfrm>
                      <a:off x="4438650"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FB8B8"/>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78" name="object 1109">
                      <a:extLst>
                        <a:ext uri="{FF2B5EF4-FFF2-40B4-BE49-F238E27FC236}">
                          <a16:creationId xmlns:a16="http://schemas.microsoft.com/office/drawing/2014/main" id="{003809AD-5EB6-4E54-B691-E54D55530D9F}"/>
                        </a:ext>
                      </a:extLst>
                    </p:cNvPr>
                    <p:cNvSpPr/>
                    <p:nvPr/>
                  </p:nvSpPr>
                  <p:spPr>
                    <a:xfrm>
                      <a:off x="4438650"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DD7474"/>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79" name="object 1110">
                      <a:extLst>
                        <a:ext uri="{FF2B5EF4-FFF2-40B4-BE49-F238E27FC236}">
                          <a16:creationId xmlns:a16="http://schemas.microsoft.com/office/drawing/2014/main" id="{61BE61F6-7CB1-4351-8796-9B8C9CBB03FA}"/>
                        </a:ext>
                      </a:extLst>
                    </p:cNvPr>
                    <p:cNvSpPr/>
                    <p:nvPr/>
                  </p:nvSpPr>
                  <p:spPr>
                    <a:xfrm>
                      <a:off x="4438650"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BAFA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80" name="object 1111">
                      <a:extLst>
                        <a:ext uri="{FF2B5EF4-FFF2-40B4-BE49-F238E27FC236}">
                          <a16:creationId xmlns:a16="http://schemas.microsoft.com/office/drawing/2014/main" id="{A7166296-6E9F-423F-AA78-BE39B392183A}"/>
                        </a:ext>
                      </a:extLst>
                    </p:cNvPr>
                    <p:cNvSpPr/>
                    <p:nvPr/>
                  </p:nvSpPr>
                  <p:spPr>
                    <a:xfrm>
                      <a:off x="4556023"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CFCFE6"/>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81" name="object 1112">
                      <a:extLst>
                        <a:ext uri="{FF2B5EF4-FFF2-40B4-BE49-F238E27FC236}">
                          <a16:creationId xmlns:a16="http://schemas.microsoft.com/office/drawing/2014/main" id="{A72C935C-2F82-40D9-BCA7-EC4D5F3D02A5}"/>
                        </a:ext>
                      </a:extLst>
                    </p:cNvPr>
                    <p:cNvSpPr/>
                    <p:nvPr/>
                  </p:nvSpPr>
                  <p:spPr>
                    <a:xfrm>
                      <a:off x="4556023"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28383"/>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82" name="object 1113">
                      <a:extLst>
                        <a:ext uri="{FF2B5EF4-FFF2-40B4-BE49-F238E27FC236}">
                          <a16:creationId xmlns:a16="http://schemas.microsoft.com/office/drawing/2014/main" id="{6CDE2D57-2036-4874-B06D-BB164FBA1F6C}"/>
                        </a:ext>
                      </a:extLst>
                    </p:cNvPr>
                    <p:cNvSpPr/>
                    <p:nvPr/>
                  </p:nvSpPr>
                  <p:spPr>
                    <a:xfrm>
                      <a:off x="4556023"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FBABA"/>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83" name="object 1114">
                      <a:extLst>
                        <a:ext uri="{FF2B5EF4-FFF2-40B4-BE49-F238E27FC236}">
                          <a16:creationId xmlns:a16="http://schemas.microsoft.com/office/drawing/2014/main" id="{2E1A550A-1949-44E5-B2A9-DEB9642FFF5A}"/>
                        </a:ext>
                      </a:extLst>
                    </p:cNvPr>
                    <p:cNvSpPr/>
                    <p:nvPr/>
                  </p:nvSpPr>
                  <p:spPr>
                    <a:xfrm>
                      <a:off x="4556023"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DB3B3"/>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84" name="object 1115">
                      <a:extLst>
                        <a:ext uri="{FF2B5EF4-FFF2-40B4-BE49-F238E27FC236}">
                          <a16:creationId xmlns:a16="http://schemas.microsoft.com/office/drawing/2014/main" id="{7A1CF1DB-E9B7-4759-929A-CE1713953136}"/>
                        </a:ext>
                      </a:extLst>
                    </p:cNvPr>
                    <p:cNvSpPr/>
                    <p:nvPr/>
                  </p:nvSpPr>
                  <p:spPr>
                    <a:xfrm>
                      <a:off x="4556023"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28585"/>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85" name="object 1116">
                      <a:extLst>
                        <a:ext uri="{FF2B5EF4-FFF2-40B4-BE49-F238E27FC236}">
                          <a16:creationId xmlns:a16="http://schemas.microsoft.com/office/drawing/2014/main" id="{23C27012-C47E-447E-AFAE-84056240AB7D}"/>
                        </a:ext>
                      </a:extLst>
                    </p:cNvPr>
                    <p:cNvSpPr/>
                    <p:nvPr/>
                  </p:nvSpPr>
                  <p:spPr>
                    <a:xfrm>
                      <a:off x="4673396"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2E2F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86" name="object 1117">
                      <a:extLst>
                        <a:ext uri="{FF2B5EF4-FFF2-40B4-BE49-F238E27FC236}">
                          <a16:creationId xmlns:a16="http://schemas.microsoft.com/office/drawing/2014/main" id="{891350B4-D4FB-4EEC-9B87-4449288B710C}"/>
                        </a:ext>
                      </a:extLst>
                    </p:cNvPr>
                    <p:cNvSpPr/>
                    <p:nvPr/>
                  </p:nvSpPr>
                  <p:spPr>
                    <a:xfrm>
                      <a:off x="4673396"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D85D5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87" name="object 1118">
                      <a:extLst>
                        <a:ext uri="{FF2B5EF4-FFF2-40B4-BE49-F238E27FC236}">
                          <a16:creationId xmlns:a16="http://schemas.microsoft.com/office/drawing/2014/main" id="{16C33D80-7E2B-4869-B93E-1C6030A34002}"/>
                        </a:ext>
                      </a:extLst>
                    </p:cNvPr>
                    <p:cNvSpPr/>
                    <p:nvPr/>
                  </p:nvSpPr>
                  <p:spPr>
                    <a:xfrm>
                      <a:off x="4673396"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DFDF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88" name="object 1119">
                      <a:extLst>
                        <a:ext uri="{FF2B5EF4-FFF2-40B4-BE49-F238E27FC236}">
                          <a16:creationId xmlns:a16="http://schemas.microsoft.com/office/drawing/2014/main" id="{0CA62E6B-7154-4D14-92D4-95CB3D8E4D0D}"/>
                        </a:ext>
                      </a:extLst>
                    </p:cNvPr>
                    <p:cNvSpPr/>
                    <p:nvPr/>
                  </p:nvSpPr>
                  <p:spPr>
                    <a:xfrm>
                      <a:off x="4673396"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0C3C3"/>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89" name="object 1120">
                      <a:extLst>
                        <a:ext uri="{FF2B5EF4-FFF2-40B4-BE49-F238E27FC236}">
                          <a16:creationId xmlns:a16="http://schemas.microsoft.com/office/drawing/2014/main" id="{2EEAE233-91B4-486A-867A-5F3C1F36E3B8}"/>
                        </a:ext>
                      </a:extLst>
                    </p:cNvPr>
                    <p:cNvSpPr/>
                    <p:nvPr/>
                  </p:nvSpPr>
                  <p:spPr>
                    <a:xfrm>
                      <a:off x="4673396"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4CFC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90" name="object 1121">
                      <a:extLst>
                        <a:ext uri="{FF2B5EF4-FFF2-40B4-BE49-F238E27FC236}">
                          <a16:creationId xmlns:a16="http://schemas.microsoft.com/office/drawing/2014/main" id="{961825D9-FD88-4415-8A36-8FF57B8AB24C}"/>
                        </a:ext>
                      </a:extLst>
                    </p:cNvPr>
                    <p:cNvSpPr/>
                    <p:nvPr/>
                  </p:nvSpPr>
                  <p:spPr>
                    <a:xfrm>
                      <a:off x="4790782"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FBDB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91" name="object 1122">
                      <a:extLst>
                        <a:ext uri="{FF2B5EF4-FFF2-40B4-BE49-F238E27FC236}">
                          <a16:creationId xmlns:a16="http://schemas.microsoft.com/office/drawing/2014/main" id="{09715B98-C4EF-4BC1-A044-6FA52BEAC9A1}"/>
                        </a:ext>
                      </a:extLst>
                    </p:cNvPr>
                    <p:cNvSpPr/>
                    <p:nvPr/>
                  </p:nvSpPr>
                  <p:spPr>
                    <a:xfrm>
                      <a:off x="4790782"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D85656"/>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92" name="object 1123">
                      <a:extLst>
                        <a:ext uri="{FF2B5EF4-FFF2-40B4-BE49-F238E27FC236}">
                          <a16:creationId xmlns:a16="http://schemas.microsoft.com/office/drawing/2014/main" id="{07B49721-27B1-411D-B222-0493BF817ECF}"/>
                        </a:ext>
                      </a:extLst>
                    </p:cNvPr>
                    <p:cNvSpPr/>
                    <p:nvPr/>
                  </p:nvSpPr>
                  <p:spPr>
                    <a:xfrm>
                      <a:off x="4790782"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D65454"/>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93" name="object 1124">
                      <a:extLst>
                        <a:ext uri="{FF2B5EF4-FFF2-40B4-BE49-F238E27FC236}">
                          <a16:creationId xmlns:a16="http://schemas.microsoft.com/office/drawing/2014/main" id="{ACD258DA-6624-4B8B-AC18-96FC083F699C}"/>
                        </a:ext>
                      </a:extLst>
                    </p:cNvPr>
                    <p:cNvSpPr/>
                    <p:nvPr/>
                  </p:nvSpPr>
                  <p:spPr>
                    <a:xfrm>
                      <a:off x="4790782"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BACAC"/>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94" name="object 1125">
                      <a:extLst>
                        <a:ext uri="{FF2B5EF4-FFF2-40B4-BE49-F238E27FC236}">
                          <a16:creationId xmlns:a16="http://schemas.microsoft.com/office/drawing/2014/main" id="{8415EA09-3A36-446C-AB88-5C40BA0345D5}"/>
                        </a:ext>
                      </a:extLst>
                    </p:cNvPr>
                    <p:cNvSpPr/>
                    <p:nvPr/>
                  </p:nvSpPr>
                  <p:spPr>
                    <a:xfrm>
                      <a:off x="4790782"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BA8A8"/>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95" name="object 1126">
                      <a:extLst>
                        <a:ext uri="{FF2B5EF4-FFF2-40B4-BE49-F238E27FC236}">
                          <a16:creationId xmlns:a16="http://schemas.microsoft.com/office/drawing/2014/main" id="{49C4A02D-F990-4017-8EBE-B893420F3D1F}"/>
                        </a:ext>
                      </a:extLst>
                    </p:cNvPr>
                    <p:cNvSpPr/>
                    <p:nvPr/>
                  </p:nvSpPr>
                  <p:spPr>
                    <a:xfrm>
                      <a:off x="4908105"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BF2F2"/>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96" name="object 1127">
                      <a:extLst>
                        <a:ext uri="{FF2B5EF4-FFF2-40B4-BE49-F238E27FC236}">
                          <a16:creationId xmlns:a16="http://schemas.microsoft.com/office/drawing/2014/main" id="{EECD2D56-7A67-498C-93B5-2F66A69A63DF}"/>
                        </a:ext>
                      </a:extLst>
                    </p:cNvPr>
                    <p:cNvSpPr/>
                    <p:nvPr/>
                  </p:nvSpPr>
                  <p:spPr>
                    <a:xfrm>
                      <a:off x="4908105"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6DBDB"/>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97" name="object 1128">
                      <a:extLst>
                        <a:ext uri="{FF2B5EF4-FFF2-40B4-BE49-F238E27FC236}">
                          <a16:creationId xmlns:a16="http://schemas.microsoft.com/office/drawing/2014/main" id="{419ADABC-4D28-4A9A-B928-D37ACEDEBC79}"/>
                        </a:ext>
                      </a:extLst>
                    </p:cNvPr>
                    <p:cNvSpPr/>
                    <p:nvPr/>
                  </p:nvSpPr>
                  <p:spPr>
                    <a:xfrm>
                      <a:off x="4908105"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0C4C4"/>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98" name="object 1129">
                      <a:extLst>
                        <a:ext uri="{FF2B5EF4-FFF2-40B4-BE49-F238E27FC236}">
                          <a16:creationId xmlns:a16="http://schemas.microsoft.com/office/drawing/2014/main" id="{818153C1-A6BA-428C-A7E2-E0A0BF1BD3B9}"/>
                        </a:ext>
                      </a:extLst>
                    </p:cNvPr>
                    <p:cNvSpPr/>
                    <p:nvPr/>
                  </p:nvSpPr>
                  <p:spPr>
                    <a:xfrm>
                      <a:off x="4908105"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9A3A3"/>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099" name="object 1130">
                      <a:extLst>
                        <a:ext uri="{FF2B5EF4-FFF2-40B4-BE49-F238E27FC236}">
                          <a16:creationId xmlns:a16="http://schemas.microsoft.com/office/drawing/2014/main" id="{3A768A93-AD0D-4A0F-B154-7E7C458C75E4}"/>
                        </a:ext>
                      </a:extLst>
                    </p:cNvPr>
                    <p:cNvSpPr/>
                    <p:nvPr/>
                  </p:nvSpPr>
                  <p:spPr>
                    <a:xfrm>
                      <a:off x="4908105"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BACAC"/>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100" name="object 1131">
                      <a:extLst>
                        <a:ext uri="{FF2B5EF4-FFF2-40B4-BE49-F238E27FC236}">
                          <a16:creationId xmlns:a16="http://schemas.microsoft.com/office/drawing/2014/main" id="{AE726E67-6865-4EC8-8E5C-352DE41F68EB}"/>
                        </a:ext>
                      </a:extLst>
                    </p:cNvPr>
                    <p:cNvSpPr/>
                    <p:nvPr/>
                  </p:nvSpPr>
                  <p:spPr>
                    <a:xfrm>
                      <a:off x="5025478"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6B6BB5"/>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101" name="object 1132">
                      <a:extLst>
                        <a:ext uri="{FF2B5EF4-FFF2-40B4-BE49-F238E27FC236}">
                          <a16:creationId xmlns:a16="http://schemas.microsoft.com/office/drawing/2014/main" id="{ACC62A7E-3E48-48FF-AB9D-66346B8E86F6}"/>
                        </a:ext>
                      </a:extLst>
                    </p:cNvPr>
                    <p:cNvSpPr/>
                    <p:nvPr/>
                  </p:nvSpPr>
                  <p:spPr>
                    <a:xfrm>
                      <a:off x="5025478"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6DDD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102" name="object 1133">
                      <a:extLst>
                        <a:ext uri="{FF2B5EF4-FFF2-40B4-BE49-F238E27FC236}">
                          <a16:creationId xmlns:a16="http://schemas.microsoft.com/office/drawing/2014/main" id="{49B3F3B8-D7A6-4730-93F9-5F6267AB5C19}"/>
                        </a:ext>
                      </a:extLst>
                    </p:cNvPr>
                    <p:cNvSpPr/>
                    <p:nvPr/>
                  </p:nvSpPr>
                  <p:spPr>
                    <a:xfrm>
                      <a:off x="5025478"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BAFA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103" name="object 1134">
                      <a:extLst>
                        <a:ext uri="{FF2B5EF4-FFF2-40B4-BE49-F238E27FC236}">
                          <a16:creationId xmlns:a16="http://schemas.microsoft.com/office/drawing/2014/main" id="{05699638-04E9-4092-B204-7BF3CBD976BE}"/>
                        </a:ext>
                      </a:extLst>
                    </p:cNvPr>
                    <p:cNvSpPr/>
                    <p:nvPr/>
                  </p:nvSpPr>
                  <p:spPr>
                    <a:xfrm>
                      <a:off x="5025478"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2CCCC"/>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104" name="object 1135">
                      <a:extLst>
                        <a:ext uri="{FF2B5EF4-FFF2-40B4-BE49-F238E27FC236}">
                          <a16:creationId xmlns:a16="http://schemas.microsoft.com/office/drawing/2014/main" id="{7EC441E6-655A-43FE-9A3C-B526A441C3C9}"/>
                        </a:ext>
                      </a:extLst>
                    </p:cNvPr>
                    <p:cNvSpPr/>
                    <p:nvPr/>
                  </p:nvSpPr>
                  <p:spPr>
                    <a:xfrm>
                      <a:off x="5025478"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4D6D6"/>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105" name="object 1136">
                      <a:extLst>
                        <a:ext uri="{FF2B5EF4-FFF2-40B4-BE49-F238E27FC236}">
                          <a16:creationId xmlns:a16="http://schemas.microsoft.com/office/drawing/2014/main" id="{447B4E25-3545-4D10-9863-0A658AFF2289}"/>
                        </a:ext>
                      </a:extLst>
                    </p:cNvPr>
                    <p:cNvSpPr/>
                    <p:nvPr/>
                  </p:nvSpPr>
                  <p:spPr>
                    <a:xfrm>
                      <a:off x="5142852" y="20794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17C7C"/>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106" name="object 1137">
                      <a:extLst>
                        <a:ext uri="{FF2B5EF4-FFF2-40B4-BE49-F238E27FC236}">
                          <a16:creationId xmlns:a16="http://schemas.microsoft.com/office/drawing/2014/main" id="{9FA86E89-5DF4-4FF8-9098-0812C524F96E}"/>
                        </a:ext>
                      </a:extLst>
                    </p:cNvPr>
                    <p:cNvSpPr/>
                    <p:nvPr/>
                  </p:nvSpPr>
                  <p:spPr>
                    <a:xfrm>
                      <a:off x="5142852" y="1931784"/>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69595"/>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107" name="object 1138">
                      <a:extLst>
                        <a:ext uri="{FF2B5EF4-FFF2-40B4-BE49-F238E27FC236}">
                          <a16:creationId xmlns:a16="http://schemas.microsoft.com/office/drawing/2014/main" id="{4F4F9241-F0CF-43D4-BB09-2D45F5857172}"/>
                        </a:ext>
                      </a:extLst>
                    </p:cNvPr>
                    <p:cNvSpPr/>
                    <p:nvPr/>
                  </p:nvSpPr>
                  <p:spPr>
                    <a:xfrm>
                      <a:off x="5142852" y="1784146"/>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F6DBDB"/>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108" name="object 1139">
                      <a:extLst>
                        <a:ext uri="{FF2B5EF4-FFF2-40B4-BE49-F238E27FC236}">
                          <a16:creationId xmlns:a16="http://schemas.microsoft.com/office/drawing/2014/main" id="{5D4295E1-1AB2-4FC4-813D-82A454C98D03}"/>
                        </a:ext>
                      </a:extLst>
                    </p:cNvPr>
                    <p:cNvSpPr/>
                    <p:nvPr/>
                  </p:nvSpPr>
                  <p:spPr>
                    <a:xfrm>
                      <a:off x="5142852" y="1636509"/>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E69797"/>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1109" name="object 1140">
                      <a:extLst>
                        <a:ext uri="{FF2B5EF4-FFF2-40B4-BE49-F238E27FC236}">
                          <a16:creationId xmlns:a16="http://schemas.microsoft.com/office/drawing/2014/main" id="{0D5F3920-FCF8-44C6-B9B2-0E79EBB3A444}"/>
                        </a:ext>
                      </a:extLst>
                    </p:cNvPr>
                    <p:cNvSpPr/>
                    <p:nvPr/>
                  </p:nvSpPr>
                  <p:spPr>
                    <a:xfrm>
                      <a:off x="5142852" y="1488821"/>
                      <a:ext cx="117475" cy="147955"/>
                    </a:xfrm>
                    <a:custGeom>
                      <a:avLst/>
                      <a:gdLst/>
                      <a:ahLst/>
                      <a:cxnLst/>
                      <a:rect l="l" t="t" r="r" b="b"/>
                      <a:pathLst>
                        <a:path w="117475" h="147955">
                          <a:moveTo>
                            <a:pt x="0" y="0"/>
                          </a:moveTo>
                          <a:lnTo>
                            <a:pt x="117373" y="0"/>
                          </a:lnTo>
                          <a:lnTo>
                            <a:pt x="117373" y="147637"/>
                          </a:lnTo>
                          <a:lnTo>
                            <a:pt x="0" y="147637"/>
                          </a:lnTo>
                          <a:lnTo>
                            <a:pt x="0" y="0"/>
                          </a:lnTo>
                          <a:close/>
                        </a:path>
                      </a:pathLst>
                    </a:custGeom>
                    <a:solidFill>
                      <a:srgbClr val="DF7777"/>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grpSp>
              <p:sp>
                <p:nvSpPr>
                  <p:cNvPr id="829" name="object 1142">
                    <a:extLst>
                      <a:ext uri="{FF2B5EF4-FFF2-40B4-BE49-F238E27FC236}">
                        <a16:creationId xmlns:a16="http://schemas.microsoft.com/office/drawing/2014/main" id="{D68F5717-CD9F-417B-9A29-7DA39D2A1EE9}"/>
                      </a:ext>
                    </a:extLst>
                  </p:cNvPr>
                  <p:cNvSpPr txBox="1"/>
                  <p:nvPr/>
                </p:nvSpPr>
                <p:spPr>
                  <a:xfrm>
                    <a:off x="5307854" y="1257322"/>
                    <a:ext cx="1048639" cy="984746"/>
                  </a:xfrm>
                  <a:prstGeom prst="rect">
                    <a:avLst/>
                  </a:prstGeom>
                </p:spPr>
                <p:txBody>
                  <a:bodyPr vert="horz" wrap="square" lIns="0" tIns="11430" rIns="0" bIns="0" rtlCol="0">
                    <a:spAutoFit/>
                  </a:bodyPr>
                  <a:lstStyle/>
                  <a:p>
                    <a:pPr marL="73025" marR="0" lvl="0" indent="0" defTabSz="914400" eaLnBrk="1" fontAlgn="auto" latinLnBrk="0" hangingPunct="1">
                      <a:lnSpc>
                        <a:spcPct val="100000"/>
                      </a:lnSpc>
                      <a:spcBef>
                        <a:spcPts val="90"/>
                      </a:spcBef>
                      <a:spcAft>
                        <a:spcPts val="0"/>
                      </a:spcAft>
                      <a:buClrTx/>
                      <a:buSzTx/>
                      <a:buFontTx/>
                      <a:buNone/>
                      <a:tabLst/>
                      <a:defRPr/>
                    </a:pPr>
                    <a:r>
                      <a:rPr kumimoji="0" lang="nl-NL" sz="700" b="1" i="0" u="none" strike="noStrike" kern="0" cap="none" spc="-10" normalizeH="0" baseline="0" noProof="0" dirty="0" err="1">
                        <a:ln>
                          <a:noFill/>
                        </a:ln>
                        <a:solidFill>
                          <a:prstClr val="black"/>
                        </a:solidFill>
                        <a:effectLst/>
                        <a:uLnTx/>
                        <a:uFillTx/>
                        <a:latin typeface="Arial"/>
                        <a:cs typeface="Arial"/>
                      </a:rPr>
                      <a:t>Disease</a:t>
                    </a:r>
                    <a:r>
                      <a:rPr kumimoji="0" lang="nl-NL" sz="700" b="1" i="0" u="none" strike="noStrike" kern="0" cap="none" spc="-10" normalizeH="0" baseline="0" noProof="0" dirty="0">
                        <a:ln>
                          <a:noFill/>
                        </a:ln>
                        <a:solidFill>
                          <a:prstClr val="black"/>
                        </a:solidFill>
                        <a:effectLst/>
                        <a:uLnTx/>
                        <a:uFillTx/>
                        <a:latin typeface="Arial"/>
                        <a:cs typeface="Arial"/>
                      </a:rPr>
                      <a:t> Activity</a:t>
                    </a:r>
                    <a:endParaRPr kumimoji="0" lang="en-US" sz="700" b="1" i="0" u="none" strike="noStrike" kern="0" cap="none" spc="0" normalizeH="0" baseline="0" noProof="0" dirty="0">
                      <a:ln>
                        <a:noFill/>
                      </a:ln>
                      <a:solidFill>
                        <a:prstClr val="black"/>
                      </a:solidFill>
                      <a:effectLst/>
                      <a:uLnTx/>
                      <a:uFillTx/>
                      <a:latin typeface="Arial"/>
                      <a:cs typeface="Arial"/>
                    </a:endParaRPr>
                  </a:p>
                  <a:p>
                    <a:pPr marL="12700" marR="5080" lvl="0" indent="0" defTabSz="914400" eaLnBrk="1" fontAlgn="auto" latinLnBrk="0" hangingPunct="1">
                      <a:lnSpc>
                        <a:spcPct val="121100"/>
                      </a:lnSpc>
                      <a:spcBef>
                        <a:spcPts val="635"/>
                      </a:spcBef>
                      <a:spcAft>
                        <a:spcPts val="0"/>
                      </a:spcAft>
                      <a:buClrTx/>
                      <a:buSzTx/>
                      <a:buFontTx/>
                      <a:buNone/>
                      <a:tabLst/>
                      <a:defRPr/>
                    </a:pPr>
                    <a:r>
                      <a:rPr kumimoji="0" lang="en-US" sz="700" b="0" i="0" u="none" strike="noStrike" kern="0" cap="none" spc="-10" normalizeH="0" baseline="0" noProof="0" dirty="0">
                        <a:ln>
                          <a:noFill/>
                        </a:ln>
                        <a:solidFill>
                          <a:prstClr val="black"/>
                        </a:solidFill>
                        <a:effectLst/>
                        <a:uLnTx/>
                        <a:uFillTx/>
                        <a:latin typeface="Arial"/>
                        <a:cs typeface="Arial"/>
                      </a:rPr>
                      <a:t>miR-21-5p  </a:t>
                    </a:r>
                    <a:r>
                      <a:rPr lang="en-US" sz="700" kern="0" spc="-10" dirty="0">
                        <a:solidFill>
                          <a:prstClr val="black"/>
                        </a:solidFill>
                        <a:latin typeface="Arial"/>
                        <a:cs typeface="Arial"/>
                      </a:rPr>
                      <a:t>        le</a:t>
                    </a:r>
                    <a:r>
                      <a:rPr kumimoji="0" lang="en-US" sz="700" b="0" i="0" u="none" strike="noStrike" kern="0" cap="none" spc="-10" normalizeH="0" baseline="0" noProof="0" dirty="0">
                        <a:ln>
                          <a:noFill/>
                        </a:ln>
                        <a:solidFill>
                          <a:prstClr val="black"/>
                        </a:solidFill>
                        <a:effectLst/>
                        <a:uLnTx/>
                        <a:uFillTx/>
                        <a:latin typeface="Arial"/>
                        <a:cs typeface="Arial"/>
                      </a:rPr>
                      <a:t>t-7a-5p          miR-155-5p      miR-127-3p      miR-24-3p</a:t>
                    </a:r>
                    <a:endParaRPr kumimoji="0" lang="en-US" sz="700" b="0" i="0" u="none" strike="noStrike" kern="0" cap="none" spc="0" normalizeH="0" baseline="0" noProof="0" dirty="0">
                      <a:ln>
                        <a:noFill/>
                      </a:ln>
                      <a:solidFill>
                        <a:prstClr val="black"/>
                      </a:solidFill>
                      <a:effectLst/>
                      <a:uLnTx/>
                      <a:uFillTx/>
                      <a:latin typeface="Arial"/>
                      <a:cs typeface="Arial"/>
                    </a:endParaRPr>
                  </a:p>
                </p:txBody>
              </p:sp>
              <p:sp>
                <p:nvSpPr>
                  <p:cNvPr id="830" name="object 1163">
                    <a:extLst>
                      <a:ext uri="{FF2B5EF4-FFF2-40B4-BE49-F238E27FC236}">
                        <a16:creationId xmlns:a16="http://schemas.microsoft.com/office/drawing/2014/main" id="{B970ADA5-4DA6-4927-BBFF-55FB29B36CD6}"/>
                      </a:ext>
                    </a:extLst>
                  </p:cNvPr>
                  <p:cNvSpPr/>
                  <p:nvPr/>
                </p:nvSpPr>
                <p:spPr>
                  <a:xfrm>
                    <a:off x="1753895" y="813790"/>
                    <a:ext cx="633095" cy="0"/>
                  </a:xfrm>
                  <a:custGeom>
                    <a:avLst/>
                    <a:gdLst/>
                    <a:ahLst/>
                    <a:cxnLst/>
                    <a:rect l="l" t="t" r="r" b="b"/>
                    <a:pathLst>
                      <a:path w="633094">
                        <a:moveTo>
                          <a:pt x="632663"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31" name="object 1164">
                    <a:extLst>
                      <a:ext uri="{FF2B5EF4-FFF2-40B4-BE49-F238E27FC236}">
                        <a16:creationId xmlns:a16="http://schemas.microsoft.com/office/drawing/2014/main" id="{02990EB6-83D2-4EC4-B7B1-5240B251535B}"/>
                      </a:ext>
                    </a:extLst>
                  </p:cNvPr>
                  <p:cNvSpPr/>
                  <p:nvPr/>
                </p:nvSpPr>
                <p:spPr>
                  <a:xfrm>
                    <a:off x="1753895" y="813790"/>
                    <a:ext cx="0" cy="276225"/>
                  </a:xfrm>
                  <a:custGeom>
                    <a:avLst/>
                    <a:gdLst/>
                    <a:ahLst/>
                    <a:cxnLst/>
                    <a:rect l="l" t="t" r="r" b="b"/>
                    <a:pathLst>
                      <a:path h="276225">
                        <a:moveTo>
                          <a:pt x="0" y="0"/>
                        </a:moveTo>
                        <a:lnTo>
                          <a:pt x="0" y="275932"/>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32" name="object 1165">
                    <a:extLst>
                      <a:ext uri="{FF2B5EF4-FFF2-40B4-BE49-F238E27FC236}">
                        <a16:creationId xmlns:a16="http://schemas.microsoft.com/office/drawing/2014/main" id="{F1ED0C53-113E-4BF1-A66E-9AEE661A7E14}"/>
                      </a:ext>
                    </a:extLst>
                  </p:cNvPr>
                  <p:cNvSpPr/>
                  <p:nvPr/>
                </p:nvSpPr>
                <p:spPr>
                  <a:xfrm>
                    <a:off x="2386558" y="813790"/>
                    <a:ext cx="633095" cy="0"/>
                  </a:xfrm>
                  <a:custGeom>
                    <a:avLst/>
                    <a:gdLst/>
                    <a:ahLst/>
                    <a:cxnLst/>
                    <a:rect l="l" t="t" r="r" b="b"/>
                    <a:pathLst>
                      <a:path w="633094">
                        <a:moveTo>
                          <a:pt x="0" y="0"/>
                        </a:moveTo>
                        <a:lnTo>
                          <a:pt x="632663"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33" name="object 1166">
                    <a:extLst>
                      <a:ext uri="{FF2B5EF4-FFF2-40B4-BE49-F238E27FC236}">
                        <a16:creationId xmlns:a16="http://schemas.microsoft.com/office/drawing/2014/main" id="{0B8B1EF0-FD21-420F-928C-1A8B83DD9A05}"/>
                      </a:ext>
                    </a:extLst>
                  </p:cNvPr>
                  <p:cNvSpPr/>
                  <p:nvPr/>
                </p:nvSpPr>
                <p:spPr>
                  <a:xfrm>
                    <a:off x="3019221" y="813790"/>
                    <a:ext cx="0" cy="262890"/>
                  </a:xfrm>
                  <a:custGeom>
                    <a:avLst/>
                    <a:gdLst/>
                    <a:ahLst/>
                    <a:cxnLst/>
                    <a:rect l="l" t="t" r="r" b="b"/>
                    <a:pathLst>
                      <a:path h="262890">
                        <a:moveTo>
                          <a:pt x="0" y="0"/>
                        </a:moveTo>
                        <a:lnTo>
                          <a:pt x="0" y="262585"/>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34" name="object 1167">
                    <a:extLst>
                      <a:ext uri="{FF2B5EF4-FFF2-40B4-BE49-F238E27FC236}">
                        <a16:creationId xmlns:a16="http://schemas.microsoft.com/office/drawing/2014/main" id="{91EE660A-1727-40D0-9D4A-27C013715B53}"/>
                      </a:ext>
                    </a:extLst>
                  </p:cNvPr>
                  <p:cNvSpPr/>
                  <p:nvPr/>
                </p:nvSpPr>
                <p:spPr>
                  <a:xfrm>
                    <a:off x="1563141" y="1089723"/>
                    <a:ext cx="191135" cy="0"/>
                  </a:xfrm>
                  <a:custGeom>
                    <a:avLst/>
                    <a:gdLst/>
                    <a:ahLst/>
                    <a:cxnLst/>
                    <a:rect l="l" t="t" r="r" b="b"/>
                    <a:pathLst>
                      <a:path w="191135">
                        <a:moveTo>
                          <a:pt x="190754"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35" name="object 1168">
                    <a:extLst>
                      <a:ext uri="{FF2B5EF4-FFF2-40B4-BE49-F238E27FC236}">
                        <a16:creationId xmlns:a16="http://schemas.microsoft.com/office/drawing/2014/main" id="{EAAE39F4-60B6-4F4B-84E6-FBC7BF1CDD85}"/>
                      </a:ext>
                    </a:extLst>
                  </p:cNvPr>
                  <p:cNvSpPr/>
                  <p:nvPr/>
                </p:nvSpPr>
                <p:spPr>
                  <a:xfrm>
                    <a:off x="1563141" y="1089723"/>
                    <a:ext cx="0" cy="105410"/>
                  </a:xfrm>
                  <a:custGeom>
                    <a:avLst/>
                    <a:gdLst/>
                    <a:ahLst/>
                    <a:cxnLst/>
                    <a:rect l="l" t="t" r="r" b="b"/>
                    <a:pathLst>
                      <a:path h="105409">
                        <a:moveTo>
                          <a:pt x="0" y="0"/>
                        </a:moveTo>
                        <a:lnTo>
                          <a:pt x="0" y="105016"/>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36" name="object 1169">
                    <a:extLst>
                      <a:ext uri="{FF2B5EF4-FFF2-40B4-BE49-F238E27FC236}">
                        <a16:creationId xmlns:a16="http://schemas.microsoft.com/office/drawing/2014/main" id="{83B92C62-4CD5-4DD6-AD17-3902E607A67F}"/>
                      </a:ext>
                    </a:extLst>
                  </p:cNvPr>
                  <p:cNvSpPr/>
                  <p:nvPr/>
                </p:nvSpPr>
                <p:spPr>
                  <a:xfrm>
                    <a:off x="1753895" y="1089723"/>
                    <a:ext cx="191135" cy="0"/>
                  </a:xfrm>
                  <a:custGeom>
                    <a:avLst/>
                    <a:gdLst/>
                    <a:ahLst/>
                    <a:cxnLst/>
                    <a:rect l="l" t="t" r="r" b="b"/>
                    <a:pathLst>
                      <a:path w="191135">
                        <a:moveTo>
                          <a:pt x="0" y="0"/>
                        </a:moveTo>
                        <a:lnTo>
                          <a:pt x="19069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37" name="object 1170">
                    <a:extLst>
                      <a:ext uri="{FF2B5EF4-FFF2-40B4-BE49-F238E27FC236}">
                        <a16:creationId xmlns:a16="http://schemas.microsoft.com/office/drawing/2014/main" id="{9B9F7370-7DFD-4035-BB7C-24498D0130CC}"/>
                      </a:ext>
                    </a:extLst>
                  </p:cNvPr>
                  <p:cNvSpPr/>
                  <p:nvPr/>
                </p:nvSpPr>
                <p:spPr>
                  <a:xfrm>
                    <a:off x="1944585" y="1089723"/>
                    <a:ext cx="0" cy="47625"/>
                  </a:xfrm>
                  <a:custGeom>
                    <a:avLst/>
                    <a:gdLst/>
                    <a:ahLst/>
                    <a:cxnLst/>
                    <a:rect l="l" t="t" r="r" b="b"/>
                    <a:pathLst>
                      <a:path h="47625">
                        <a:moveTo>
                          <a:pt x="0" y="0"/>
                        </a:moveTo>
                        <a:lnTo>
                          <a:pt x="0" y="47472"/>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38" name="object 1171">
                    <a:extLst>
                      <a:ext uri="{FF2B5EF4-FFF2-40B4-BE49-F238E27FC236}">
                        <a16:creationId xmlns:a16="http://schemas.microsoft.com/office/drawing/2014/main" id="{DB20254F-132F-4D53-AE3A-2CA16D4D3023}"/>
                      </a:ext>
                    </a:extLst>
                  </p:cNvPr>
                  <p:cNvSpPr/>
                  <p:nvPr/>
                </p:nvSpPr>
                <p:spPr>
                  <a:xfrm>
                    <a:off x="1768525" y="1137196"/>
                    <a:ext cx="176530" cy="0"/>
                  </a:xfrm>
                  <a:custGeom>
                    <a:avLst/>
                    <a:gdLst/>
                    <a:ahLst/>
                    <a:cxnLst/>
                    <a:rect l="l" t="t" r="r" b="b"/>
                    <a:pathLst>
                      <a:path w="176530">
                        <a:moveTo>
                          <a:pt x="176060"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39" name="object 1172">
                    <a:extLst>
                      <a:ext uri="{FF2B5EF4-FFF2-40B4-BE49-F238E27FC236}">
                        <a16:creationId xmlns:a16="http://schemas.microsoft.com/office/drawing/2014/main" id="{84F4C1C4-88D0-4E37-8B38-A72AF077CED8}"/>
                      </a:ext>
                    </a:extLst>
                  </p:cNvPr>
                  <p:cNvSpPr/>
                  <p:nvPr/>
                </p:nvSpPr>
                <p:spPr>
                  <a:xfrm>
                    <a:off x="1768525" y="1137196"/>
                    <a:ext cx="0" cy="17145"/>
                  </a:xfrm>
                  <a:custGeom>
                    <a:avLst/>
                    <a:gdLst/>
                    <a:ahLst/>
                    <a:cxnLst/>
                    <a:rect l="l" t="t" r="r" b="b"/>
                    <a:pathLst>
                      <a:path h="17144">
                        <a:moveTo>
                          <a:pt x="-4762" y="8356"/>
                        </a:moveTo>
                        <a:lnTo>
                          <a:pt x="4762" y="8356"/>
                        </a:lnTo>
                      </a:path>
                    </a:pathLst>
                  </a:custGeom>
                  <a:ln w="16713">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40" name="object 1173">
                    <a:extLst>
                      <a:ext uri="{FF2B5EF4-FFF2-40B4-BE49-F238E27FC236}">
                        <a16:creationId xmlns:a16="http://schemas.microsoft.com/office/drawing/2014/main" id="{C397F0BD-5297-4809-AE1E-5A3B05B62460}"/>
                      </a:ext>
                    </a:extLst>
                  </p:cNvPr>
                  <p:cNvSpPr/>
                  <p:nvPr/>
                </p:nvSpPr>
                <p:spPr>
                  <a:xfrm>
                    <a:off x="1944585" y="1137196"/>
                    <a:ext cx="176530" cy="0"/>
                  </a:xfrm>
                  <a:custGeom>
                    <a:avLst/>
                    <a:gdLst/>
                    <a:ahLst/>
                    <a:cxnLst/>
                    <a:rect l="l" t="t" r="r" b="b"/>
                    <a:pathLst>
                      <a:path w="176530">
                        <a:moveTo>
                          <a:pt x="0" y="0"/>
                        </a:moveTo>
                        <a:lnTo>
                          <a:pt x="17606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41" name="object 1174">
                    <a:extLst>
                      <a:ext uri="{FF2B5EF4-FFF2-40B4-BE49-F238E27FC236}">
                        <a16:creationId xmlns:a16="http://schemas.microsoft.com/office/drawing/2014/main" id="{D7FC1CBD-7AF8-4B55-8EB4-BDE07380B9B0}"/>
                      </a:ext>
                    </a:extLst>
                  </p:cNvPr>
                  <p:cNvSpPr/>
                  <p:nvPr/>
                </p:nvSpPr>
                <p:spPr>
                  <a:xfrm>
                    <a:off x="2120645" y="1137196"/>
                    <a:ext cx="0" cy="44450"/>
                  </a:xfrm>
                  <a:custGeom>
                    <a:avLst/>
                    <a:gdLst/>
                    <a:ahLst/>
                    <a:cxnLst/>
                    <a:rect l="l" t="t" r="r" b="b"/>
                    <a:pathLst>
                      <a:path h="44450">
                        <a:moveTo>
                          <a:pt x="0" y="0"/>
                        </a:moveTo>
                        <a:lnTo>
                          <a:pt x="0" y="44005"/>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42" name="object 1175">
                    <a:extLst>
                      <a:ext uri="{FF2B5EF4-FFF2-40B4-BE49-F238E27FC236}">
                        <a16:creationId xmlns:a16="http://schemas.microsoft.com/office/drawing/2014/main" id="{BA3EB82D-CAF0-4384-97F9-A8E6948D78D3}"/>
                      </a:ext>
                    </a:extLst>
                  </p:cNvPr>
                  <p:cNvSpPr/>
                  <p:nvPr/>
                </p:nvSpPr>
                <p:spPr>
                  <a:xfrm>
                    <a:off x="1680514" y="1153909"/>
                    <a:ext cx="88265" cy="0"/>
                  </a:xfrm>
                  <a:custGeom>
                    <a:avLst/>
                    <a:gdLst/>
                    <a:ahLst/>
                    <a:cxnLst/>
                    <a:rect l="l" t="t" r="r" b="b"/>
                    <a:pathLst>
                      <a:path w="88264">
                        <a:moveTo>
                          <a:pt x="88010"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43" name="object 1176">
                    <a:extLst>
                      <a:ext uri="{FF2B5EF4-FFF2-40B4-BE49-F238E27FC236}">
                        <a16:creationId xmlns:a16="http://schemas.microsoft.com/office/drawing/2014/main" id="{0470ED3E-A375-4DE2-BCAD-D9E49F8C2970}"/>
                      </a:ext>
                    </a:extLst>
                  </p:cNvPr>
                  <p:cNvSpPr/>
                  <p:nvPr/>
                </p:nvSpPr>
                <p:spPr>
                  <a:xfrm>
                    <a:off x="1680514" y="1153909"/>
                    <a:ext cx="0" cy="41275"/>
                  </a:xfrm>
                  <a:custGeom>
                    <a:avLst/>
                    <a:gdLst/>
                    <a:ahLst/>
                    <a:cxnLst/>
                    <a:rect l="l" t="t" r="r" b="b"/>
                    <a:pathLst>
                      <a:path h="41275">
                        <a:moveTo>
                          <a:pt x="0" y="0"/>
                        </a:moveTo>
                        <a:lnTo>
                          <a:pt x="0" y="4083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44" name="object 1177">
                    <a:extLst>
                      <a:ext uri="{FF2B5EF4-FFF2-40B4-BE49-F238E27FC236}">
                        <a16:creationId xmlns:a16="http://schemas.microsoft.com/office/drawing/2014/main" id="{0403D1AB-CEF1-4588-9EA4-92ADE677D241}"/>
                      </a:ext>
                    </a:extLst>
                  </p:cNvPr>
                  <p:cNvSpPr/>
                  <p:nvPr/>
                </p:nvSpPr>
                <p:spPr>
                  <a:xfrm>
                    <a:off x="1768525" y="1153909"/>
                    <a:ext cx="88265" cy="0"/>
                  </a:xfrm>
                  <a:custGeom>
                    <a:avLst/>
                    <a:gdLst/>
                    <a:ahLst/>
                    <a:cxnLst/>
                    <a:rect l="l" t="t" r="r" b="b"/>
                    <a:pathLst>
                      <a:path w="88264">
                        <a:moveTo>
                          <a:pt x="0" y="0"/>
                        </a:moveTo>
                        <a:lnTo>
                          <a:pt x="88061"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45" name="object 1178">
                    <a:extLst>
                      <a:ext uri="{FF2B5EF4-FFF2-40B4-BE49-F238E27FC236}">
                        <a16:creationId xmlns:a16="http://schemas.microsoft.com/office/drawing/2014/main" id="{66B4EED7-3E0C-4A5B-A854-641B0A9B2670}"/>
                      </a:ext>
                    </a:extLst>
                  </p:cNvPr>
                  <p:cNvSpPr/>
                  <p:nvPr/>
                </p:nvSpPr>
                <p:spPr>
                  <a:xfrm>
                    <a:off x="1856587" y="1153909"/>
                    <a:ext cx="0" cy="31115"/>
                  </a:xfrm>
                  <a:custGeom>
                    <a:avLst/>
                    <a:gdLst/>
                    <a:ahLst/>
                    <a:cxnLst/>
                    <a:rect l="l" t="t" r="r" b="b"/>
                    <a:pathLst>
                      <a:path h="31115">
                        <a:moveTo>
                          <a:pt x="0" y="0"/>
                        </a:moveTo>
                        <a:lnTo>
                          <a:pt x="0" y="30759"/>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46" name="object 1179">
                    <a:extLst>
                      <a:ext uri="{FF2B5EF4-FFF2-40B4-BE49-F238E27FC236}">
                        <a16:creationId xmlns:a16="http://schemas.microsoft.com/office/drawing/2014/main" id="{774F1331-EE3C-4F08-9D6D-2EA79611EF88}"/>
                      </a:ext>
                    </a:extLst>
                  </p:cNvPr>
                  <p:cNvSpPr/>
                  <p:nvPr/>
                </p:nvSpPr>
                <p:spPr>
                  <a:xfrm>
                    <a:off x="1797888" y="1184668"/>
                    <a:ext cx="59055" cy="0"/>
                  </a:xfrm>
                  <a:custGeom>
                    <a:avLst/>
                    <a:gdLst/>
                    <a:ahLst/>
                    <a:cxnLst/>
                    <a:rect l="l" t="t" r="r" b="b"/>
                    <a:pathLst>
                      <a:path w="59055">
                        <a:moveTo>
                          <a:pt x="58699"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47" name="object 1180">
                    <a:extLst>
                      <a:ext uri="{FF2B5EF4-FFF2-40B4-BE49-F238E27FC236}">
                        <a16:creationId xmlns:a16="http://schemas.microsoft.com/office/drawing/2014/main" id="{42DFC9F6-B61A-4C78-B0BE-32EA3BE9EB8F}"/>
                      </a:ext>
                    </a:extLst>
                  </p:cNvPr>
                  <p:cNvSpPr/>
                  <p:nvPr/>
                </p:nvSpPr>
                <p:spPr>
                  <a:xfrm>
                    <a:off x="1797888" y="1184668"/>
                    <a:ext cx="0" cy="10160"/>
                  </a:xfrm>
                  <a:custGeom>
                    <a:avLst/>
                    <a:gdLst/>
                    <a:ahLst/>
                    <a:cxnLst/>
                    <a:rect l="l" t="t" r="r" b="b"/>
                    <a:pathLst>
                      <a:path h="10159">
                        <a:moveTo>
                          <a:pt x="-4762" y="5035"/>
                        </a:moveTo>
                        <a:lnTo>
                          <a:pt x="4762" y="5035"/>
                        </a:lnTo>
                      </a:path>
                    </a:pathLst>
                  </a:custGeom>
                  <a:ln w="10071">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48" name="object 1181">
                    <a:extLst>
                      <a:ext uri="{FF2B5EF4-FFF2-40B4-BE49-F238E27FC236}">
                        <a16:creationId xmlns:a16="http://schemas.microsoft.com/office/drawing/2014/main" id="{0B1A31EA-DBD4-4DB4-9957-F29B8986458A}"/>
                      </a:ext>
                    </a:extLst>
                  </p:cNvPr>
                  <p:cNvSpPr/>
                  <p:nvPr/>
                </p:nvSpPr>
                <p:spPr>
                  <a:xfrm>
                    <a:off x="1856587" y="1184668"/>
                    <a:ext cx="59055" cy="0"/>
                  </a:xfrm>
                  <a:custGeom>
                    <a:avLst/>
                    <a:gdLst/>
                    <a:ahLst/>
                    <a:cxnLst/>
                    <a:rect l="l" t="t" r="r" b="b"/>
                    <a:pathLst>
                      <a:path w="59055">
                        <a:moveTo>
                          <a:pt x="0" y="0"/>
                        </a:moveTo>
                        <a:lnTo>
                          <a:pt x="58686"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49" name="object 1182">
                    <a:extLst>
                      <a:ext uri="{FF2B5EF4-FFF2-40B4-BE49-F238E27FC236}">
                        <a16:creationId xmlns:a16="http://schemas.microsoft.com/office/drawing/2014/main" id="{6033FE57-0A00-43BB-B3AE-1884EDD1158C}"/>
                      </a:ext>
                    </a:extLst>
                  </p:cNvPr>
                  <p:cNvSpPr/>
                  <p:nvPr/>
                </p:nvSpPr>
                <p:spPr>
                  <a:xfrm>
                    <a:off x="1915274" y="1184668"/>
                    <a:ext cx="0" cy="10160"/>
                  </a:xfrm>
                  <a:custGeom>
                    <a:avLst/>
                    <a:gdLst/>
                    <a:ahLst/>
                    <a:cxnLst/>
                    <a:rect l="l" t="t" r="r" b="b"/>
                    <a:pathLst>
                      <a:path h="10159">
                        <a:moveTo>
                          <a:pt x="-4762" y="5035"/>
                        </a:moveTo>
                        <a:lnTo>
                          <a:pt x="4762" y="5035"/>
                        </a:lnTo>
                      </a:path>
                    </a:pathLst>
                  </a:custGeom>
                  <a:ln w="10071">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50" name="object 1183">
                    <a:extLst>
                      <a:ext uri="{FF2B5EF4-FFF2-40B4-BE49-F238E27FC236}">
                        <a16:creationId xmlns:a16="http://schemas.microsoft.com/office/drawing/2014/main" id="{8F9802B4-8704-428B-98AC-7CED2F9BEC0A}"/>
                      </a:ext>
                    </a:extLst>
                  </p:cNvPr>
                  <p:cNvSpPr/>
                  <p:nvPr/>
                </p:nvSpPr>
                <p:spPr>
                  <a:xfrm>
                    <a:off x="2032596" y="1181201"/>
                    <a:ext cx="88265" cy="0"/>
                  </a:xfrm>
                  <a:custGeom>
                    <a:avLst/>
                    <a:gdLst/>
                    <a:ahLst/>
                    <a:cxnLst/>
                    <a:rect l="l" t="t" r="r" b="b"/>
                    <a:pathLst>
                      <a:path w="88264">
                        <a:moveTo>
                          <a:pt x="88049"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51" name="object 1184">
                    <a:extLst>
                      <a:ext uri="{FF2B5EF4-FFF2-40B4-BE49-F238E27FC236}">
                        <a16:creationId xmlns:a16="http://schemas.microsoft.com/office/drawing/2014/main" id="{CF7973C9-03D4-4FE1-9F53-84720638011B}"/>
                      </a:ext>
                    </a:extLst>
                  </p:cNvPr>
                  <p:cNvSpPr/>
                  <p:nvPr/>
                </p:nvSpPr>
                <p:spPr>
                  <a:xfrm>
                    <a:off x="2032596" y="1181201"/>
                    <a:ext cx="0" cy="13970"/>
                  </a:xfrm>
                  <a:custGeom>
                    <a:avLst/>
                    <a:gdLst/>
                    <a:ahLst/>
                    <a:cxnLst/>
                    <a:rect l="l" t="t" r="r" b="b"/>
                    <a:pathLst>
                      <a:path h="13969">
                        <a:moveTo>
                          <a:pt x="-4762" y="6769"/>
                        </a:moveTo>
                        <a:lnTo>
                          <a:pt x="4762" y="6769"/>
                        </a:lnTo>
                      </a:path>
                    </a:pathLst>
                  </a:custGeom>
                  <a:ln w="13538">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52" name="object 1185">
                    <a:extLst>
                      <a:ext uri="{FF2B5EF4-FFF2-40B4-BE49-F238E27FC236}">
                        <a16:creationId xmlns:a16="http://schemas.microsoft.com/office/drawing/2014/main" id="{0CC2AE3B-37F7-491C-8882-7E9EA11F1B6C}"/>
                      </a:ext>
                    </a:extLst>
                  </p:cNvPr>
                  <p:cNvSpPr/>
                  <p:nvPr/>
                </p:nvSpPr>
                <p:spPr>
                  <a:xfrm>
                    <a:off x="2120645" y="1181201"/>
                    <a:ext cx="88265" cy="0"/>
                  </a:xfrm>
                  <a:custGeom>
                    <a:avLst/>
                    <a:gdLst/>
                    <a:ahLst/>
                    <a:cxnLst/>
                    <a:rect l="l" t="t" r="r" b="b"/>
                    <a:pathLst>
                      <a:path w="88264">
                        <a:moveTo>
                          <a:pt x="0" y="0"/>
                        </a:moveTo>
                        <a:lnTo>
                          <a:pt x="88011"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53" name="object 1186">
                    <a:extLst>
                      <a:ext uri="{FF2B5EF4-FFF2-40B4-BE49-F238E27FC236}">
                        <a16:creationId xmlns:a16="http://schemas.microsoft.com/office/drawing/2014/main" id="{8FCAC6B4-EA7E-44F5-AFFD-4F337CF08715}"/>
                      </a:ext>
                    </a:extLst>
                  </p:cNvPr>
                  <p:cNvSpPr/>
                  <p:nvPr/>
                </p:nvSpPr>
                <p:spPr>
                  <a:xfrm>
                    <a:off x="2208657" y="1181201"/>
                    <a:ext cx="0" cy="5080"/>
                  </a:xfrm>
                  <a:custGeom>
                    <a:avLst/>
                    <a:gdLst/>
                    <a:ahLst/>
                    <a:cxnLst/>
                    <a:rect l="l" t="t" r="r" b="b"/>
                    <a:pathLst>
                      <a:path h="5080">
                        <a:moveTo>
                          <a:pt x="-4762" y="2381"/>
                        </a:moveTo>
                        <a:lnTo>
                          <a:pt x="4762" y="2381"/>
                        </a:lnTo>
                      </a:path>
                    </a:pathLst>
                  </a:custGeom>
                  <a:ln w="4762">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54" name="object 1187">
                    <a:extLst>
                      <a:ext uri="{FF2B5EF4-FFF2-40B4-BE49-F238E27FC236}">
                        <a16:creationId xmlns:a16="http://schemas.microsoft.com/office/drawing/2014/main" id="{9EFE69A5-3AAC-4BE9-BE81-233EBDA9A937}"/>
                      </a:ext>
                    </a:extLst>
                  </p:cNvPr>
                  <p:cNvSpPr/>
                  <p:nvPr/>
                </p:nvSpPr>
                <p:spPr>
                  <a:xfrm>
                    <a:off x="2149970" y="1185964"/>
                    <a:ext cx="59055" cy="0"/>
                  </a:xfrm>
                  <a:custGeom>
                    <a:avLst/>
                    <a:gdLst/>
                    <a:ahLst/>
                    <a:cxnLst/>
                    <a:rect l="l" t="t" r="r" b="b"/>
                    <a:pathLst>
                      <a:path w="59055">
                        <a:moveTo>
                          <a:pt x="58686"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55" name="object 1188">
                    <a:extLst>
                      <a:ext uri="{FF2B5EF4-FFF2-40B4-BE49-F238E27FC236}">
                        <a16:creationId xmlns:a16="http://schemas.microsoft.com/office/drawing/2014/main" id="{2826F1D5-B4D4-47FC-B782-3B4A0D2A5572}"/>
                      </a:ext>
                    </a:extLst>
                  </p:cNvPr>
                  <p:cNvSpPr/>
                  <p:nvPr/>
                </p:nvSpPr>
                <p:spPr>
                  <a:xfrm>
                    <a:off x="2149970" y="1185964"/>
                    <a:ext cx="0" cy="8890"/>
                  </a:xfrm>
                  <a:custGeom>
                    <a:avLst/>
                    <a:gdLst/>
                    <a:ahLst/>
                    <a:cxnLst/>
                    <a:rect l="l" t="t" r="r" b="b"/>
                    <a:pathLst>
                      <a:path h="8890">
                        <a:moveTo>
                          <a:pt x="-4762" y="4387"/>
                        </a:moveTo>
                        <a:lnTo>
                          <a:pt x="4762" y="4387"/>
                        </a:lnTo>
                      </a:path>
                    </a:pathLst>
                  </a:custGeom>
                  <a:ln w="877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56" name="object 1189">
                    <a:extLst>
                      <a:ext uri="{FF2B5EF4-FFF2-40B4-BE49-F238E27FC236}">
                        <a16:creationId xmlns:a16="http://schemas.microsoft.com/office/drawing/2014/main" id="{5C83F5E0-E6CA-4694-B219-048AE29304A9}"/>
                      </a:ext>
                    </a:extLst>
                  </p:cNvPr>
                  <p:cNvSpPr/>
                  <p:nvPr/>
                </p:nvSpPr>
                <p:spPr>
                  <a:xfrm>
                    <a:off x="2208657" y="1185964"/>
                    <a:ext cx="59055" cy="0"/>
                  </a:xfrm>
                  <a:custGeom>
                    <a:avLst/>
                    <a:gdLst/>
                    <a:ahLst/>
                    <a:cxnLst/>
                    <a:rect l="l" t="t" r="r" b="b"/>
                    <a:pathLst>
                      <a:path w="59055">
                        <a:moveTo>
                          <a:pt x="0" y="0"/>
                        </a:moveTo>
                        <a:lnTo>
                          <a:pt x="58686"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57" name="object 1190">
                    <a:extLst>
                      <a:ext uri="{FF2B5EF4-FFF2-40B4-BE49-F238E27FC236}">
                        <a16:creationId xmlns:a16="http://schemas.microsoft.com/office/drawing/2014/main" id="{A50CF3FB-FF94-4CAA-878B-D27FC8EBF4DE}"/>
                      </a:ext>
                    </a:extLst>
                  </p:cNvPr>
                  <p:cNvSpPr/>
                  <p:nvPr/>
                </p:nvSpPr>
                <p:spPr>
                  <a:xfrm>
                    <a:off x="2267343" y="1185964"/>
                    <a:ext cx="0" cy="8890"/>
                  </a:xfrm>
                  <a:custGeom>
                    <a:avLst/>
                    <a:gdLst/>
                    <a:ahLst/>
                    <a:cxnLst/>
                    <a:rect l="l" t="t" r="r" b="b"/>
                    <a:pathLst>
                      <a:path h="8890">
                        <a:moveTo>
                          <a:pt x="-4762" y="4387"/>
                        </a:moveTo>
                        <a:lnTo>
                          <a:pt x="4762" y="4387"/>
                        </a:lnTo>
                      </a:path>
                    </a:pathLst>
                  </a:custGeom>
                  <a:ln w="877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58" name="object 1191">
                    <a:extLst>
                      <a:ext uri="{FF2B5EF4-FFF2-40B4-BE49-F238E27FC236}">
                        <a16:creationId xmlns:a16="http://schemas.microsoft.com/office/drawing/2014/main" id="{CBD8F020-33CC-47A9-A2AE-1F2103DAE08F}"/>
                      </a:ext>
                    </a:extLst>
                  </p:cNvPr>
                  <p:cNvSpPr/>
                  <p:nvPr/>
                </p:nvSpPr>
                <p:spPr>
                  <a:xfrm>
                    <a:off x="2656141" y="1076375"/>
                    <a:ext cx="363220" cy="0"/>
                  </a:xfrm>
                  <a:custGeom>
                    <a:avLst/>
                    <a:gdLst/>
                    <a:ahLst/>
                    <a:cxnLst/>
                    <a:rect l="l" t="t" r="r" b="b"/>
                    <a:pathLst>
                      <a:path w="363219">
                        <a:moveTo>
                          <a:pt x="363080"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59" name="object 1192">
                    <a:extLst>
                      <a:ext uri="{FF2B5EF4-FFF2-40B4-BE49-F238E27FC236}">
                        <a16:creationId xmlns:a16="http://schemas.microsoft.com/office/drawing/2014/main" id="{A6AA6A7C-0893-4184-BC93-F91F713DC9EB}"/>
                      </a:ext>
                    </a:extLst>
                  </p:cNvPr>
                  <p:cNvSpPr/>
                  <p:nvPr/>
                </p:nvSpPr>
                <p:spPr>
                  <a:xfrm>
                    <a:off x="2656141" y="1076375"/>
                    <a:ext cx="0" cy="85725"/>
                  </a:xfrm>
                  <a:custGeom>
                    <a:avLst/>
                    <a:gdLst/>
                    <a:ahLst/>
                    <a:cxnLst/>
                    <a:rect l="l" t="t" r="r" b="b"/>
                    <a:pathLst>
                      <a:path h="85725">
                        <a:moveTo>
                          <a:pt x="0" y="0"/>
                        </a:moveTo>
                        <a:lnTo>
                          <a:pt x="0" y="85128"/>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60" name="object 1193">
                    <a:extLst>
                      <a:ext uri="{FF2B5EF4-FFF2-40B4-BE49-F238E27FC236}">
                        <a16:creationId xmlns:a16="http://schemas.microsoft.com/office/drawing/2014/main" id="{67088766-17AE-4489-A902-9390832BE6C1}"/>
                      </a:ext>
                    </a:extLst>
                  </p:cNvPr>
                  <p:cNvSpPr/>
                  <p:nvPr/>
                </p:nvSpPr>
                <p:spPr>
                  <a:xfrm>
                    <a:off x="3019221" y="1076375"/>
                    <a:ext cx="363220" cy="0"/>
                  </a:xfrm>
                  <a:custGeom>
                    <a:avLst/>
                    <a:gdLst/>
                    <a:ahLst/>
                    <a:cxnLst/>
                    <a:rect l="l" t="t" r="r" b="b"/>
                    <a:pathLst>
                      <a:path w="363220">
                        <a:moveTo>
                          <a:pt x="0" y="0"/>
                        </a:moveTo>
                        <a:lnTo>
                          <a:pt x="363093"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61" name="object 1194">
                    <a:extLst>
                      <a:ext uri="{FF2B5EF4-FFF2-40B4-BE49-F238E27FC236}">
                        <a16:creationId xmlns:a16="http://schemas.microsoft.com/office/drawing/2014/main" id="{CEA839BF-DF71-4475-99CA-BF2417484121}"/>
                      </a:ext>
                    </a:extLst>
                  </p:cNvPr>
                  <p:cNvSpPr/>
                  <p:nvPr/>
                </p:nvSpPr>
                <p:spPr>
                  <a:xfrm>
                    <a:off x="3382314" y="1076375"/>
                    <a:ext cx="0" cy="19050"/>
                  </a:xfrm>
                  <a:custGeom>
                    <a:avLst/>
                    <a:gdLst/>
                    <a:ahLst/>
                    <a:cxnLst/>
                    <a:rect l="l" t="t" r="r" b="b"/>
                    <a:pathLst>
                      <a:path h="19050">
                        <a:moveTo>
                          <a:pt x="-4762" y="9525"/>
                        </a:moveTo>
                        <a:lnTo>
                          <a:pt x="4762" y="9525"/>
                        </a:lnTo>
                      </a:path>
                    </a:pathLst>
                  </a:custGeom>
                  <a:ln w="19050">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62" name="object 1195">
                    <a:extLst>
                      <a:ext uri="{FF2B5EF4-FFF2-40B4-BE49-F238E27FC236}">
                        <a16:creationId xmlns:a16="http://schemas.microsoft.com/office/drawing/2014/main" id="{6C0FED9D-9FE0-417B-A44C-1A67549AF819}"/>
                      </a:ext>
                    </a:extLst>
                  </p:cNvPr>
                  <p:cNvSpPr/>
                  <p:nvPr/>
                </p:nvSpPr>
                <p:spPr>
                  <a:xfrm>
                    <a:off x="2472728" y="1161503"/>
                    <a:ext cx="183515" cy="0"/>
                  </a:xfrm>
                  <a:custGeom>
                    <a:avLst/>
                    <a:gdLst/>
                    <a:ahLst/>
                    <a:cxnLst/>
                    <a:rect l="l" t="t" r="r" b="b"/>
                    <a:pathLst>
                      <a:path w="183514">
                        <a:moveTo>
                          <a:pt x="183413"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63" name="object 1196">
                    <a:extLst>
                      <a:ext uri="{FF2B5EF4-FFF2-40B4-BE49-F238E27FC236}">
                        <a16:creationId xmlns:a16="http://schemas.microsoft.com/office/drawing/2014/main" id="{0A513E9C-DD9E-4FA6-A1E3-FD7DAF814FE3}"/>
                      </a:ext>
                    </a:extLst>
                  </p:cNvPr>
                  <p:cNvSpPr/>
                  <p:nvPr/>
                </p:nvSpPr>
                <p:spPr>
                  <a:xfrm>
                    <a:off x="2472728" y="1161503"/>
                    <a:ext cx="0" cy="22860"/>
                  </a:xfrm>
                  <a:custGeom>
                    <a:avLst/>
                    <a:gdLst/>
                    <a:ahLst/>
                    <a:cxnLst/>
                    <a:rect l="l" t="t" r="r" b="b"/>
                    <a:pathLst>
                      <a:path h="22859">
                        <a:moveTo>
                          <a:pt x="0" y="0"/>
                        </a:moveTo>
                        <a:lnTo>
                          <a:pt x="0" y="22567"/>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64" name="object 1197">
                    <a:extLst>
                      <a:ext uri="{FF2B5EF4-FFF2-40B4-BE49-F238E27FC236}">
                        <a16:creationId xmlns:a16="http://schemas.microsoft.com/office/drawing/2014/main" id="{34AF7BD2-83BA-42A0-BCD7-9D930C889D9B}"/>
                      </a:ext>
                    </a:extLst>
                  </p:cNvPr>
                  <p:cNvSpPr/>
                  <p:nvPr/>
                </p:nvSpPr>
                <p:spPr>
                  <a:xfrm>
                    <a:off x="2656141" y="1161503"/>
                    <a:ext cx="183515" cy="0"/>
                  </a:xfrm>
                  <a:custGeom>
                    <a:avLst/>
                    <a:gdLst/>
                    <a:ahLst/>
                    <a:cxnLst/>
                    <a:rect l="l" t="t" r="r" b="b"/>
                    <a:pathLst>
                      <a:path w="183514">
                        <a:moveTo>
                          <a:pt x="0" y="0"/>
                        </a:moveTo>
                        <a:lnTo>
                          <a:pt x="18340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65" name="object 1198">
                    <a:extLst>
                      <a:ext uri="{FF2B5EF4-FFF2-40B4-BE49-F238E27FC236}">
                        <a16:creationId xmlns:a16="http://schemas.microsoft.com/office/drawing/2014/main" id="{D087E123-79E3-449C-8F7D-12839DA1F14C}"/>
                      </a:ext>
                    </a:extLst>
                  </p:cNvPr>
                  <p:cNvSpPr/>
                  <p:nvPr/>
                </p:nvSpPr>
                <p:spPr>
                  <a:xfrm>
                    <a:off x="2839542" y="1161503"/>
                    <a:ext cx="0" cy="24765"/>
                  </a:xfrm>
                  <a:custGeom>
                    <a:avLst/>
                    <a:gdLst/>
                    <a:ahLst/>
                    <a:cxnLst/>
                    <a:rect l="l" t="t" r="r" b="b"/>
                    <a:pathLst>
                      <a:path h="24765">
                        <a:moveTo>
                          <a:pt x="0" y="0"/>
                        </a:moveTo>
                        <a:lnTo>
                          <a:pt x="0" y="24358"/>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66" name="object 1199">
                    <a:extLst>
                      <a:ext uri="{FF2B5EF4-FFF2-40B4-BE49-F238E27FC236}">
                        <a16:creationId xmlns:a16="http://schemas.microsoft.com/office/drawing/2014/main" id="{F333A59C-7F2B-46FA-8373-3A9C8CD146F7}"/>
                      </a:ext>
                    </a:extLst>
                  </p:cNvPr>
                  <p:cNvSpPr/>
                  <p:nvPr/>
                </p:nvSpPr>
                <p:spPr>
                  <a:xfrm>
                    <a:off x="2384717" y="1184071"/>
                    <a:ext cx="88265" cy="0"/>
                  </a:xfrm>
                  <a:custGeom>
                    <a:avLst/>
                    <a:gdLst/>
                    <a:ahLst/>
                    <a:cxnLst/>
                    <a:rect l="l" t="t" r="r" b="b"/>
                    <a:pathLst>
                      <a:path w="88264">
                        <a:moveTo>
                          <a:pt x="88011"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67" name="object 1200">
                    <a:extLst>
                      <a:ext uri="{FF2B5EF4-FFF2-40B4-BE49-F238E27FC236}">
                        <a16:creationId xmlns:a16="http://schemas.microsoft.com/office/drawing/2014/main" id="{A67F2D0A-35AD-4D41-A172-C13838726DFC}"/>
                      </a:ext>
                    </a:extLst>
                  </p:cNvPr>
                  <p:cNvSpPr/>
                  <p:nvPr/>
                </p:nvSpPr>
                <p:spPr>
                  <a:xfrm>
                    <a:off x="2384717" y="1184071"/>
                    <a:ext cx="0" cy="10795"/>
                  </a:xfrm>
                  <a:custGeom>
                    <a:avLst/>
                    <a:gdLst/>
                    <a:ahLst/>
                    <a:cxnLst/>
                    <a:rect l="l" t="t" r="r" b="b"/>
                    <a:pathLst>
                      <a:path h="10794">
                        <a:moveTo>
                          <a:pt x="-4762" y="5334"/>
                        </a:moveTo>
                        <a:lnTo>
                          <a:pt x="4762" y="5334"/>
                        </a:lnTo>
                      </a:path>
                    </a:pathLst>
                  </a:custGeom>
                  <a:ln w="10668">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68" name="object 1201">
                    <a:extLst>
                      <a:ext uri="{FF2B5EF4-FFF2-40B4-BE49-F238E27FC236}">
                        <a16:creationId xmlns:a16="http://schemas.microsoft.com/office/drawing/2014/main" id="{F2976C37-0D9A-435B-A4C4-A00BF33481ED}"/>
                      </a:ext>
                    </a:extLst>
                  </p:cNvPr>
                  <p:cNvSpPr/>
                  <p:nvPr/>
                </p:nvSpPr>
                <p:spPr>
                  <a:xfrm>
                    <a:off x="2472728" y="1184071"/>
                    <a:ext cx="88265" cy="0"/>
                  </a:xfrm>
                  <a:custGeom>
                    <a:avLst/>
                    <a:gdLst/>
                    <a:ahLst/>
                    <a:cxnLst/>
                    <a:rect l="l" t="t" r="r" b="b"/>
                    <a:pathLst>
                      <a:path w="88264">
                        <a:moveTo>
                          <a:pt x="0" y="0"/>
                        </a:moveTo>
                        <a:lnTo>
                          <a:pt x="88061"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69" name="object 1202">
                    <a:extLst>
                      <a:ext uri="{FF2B5EF4-FFF2-40B4-BE49-F238E27FC236}">
                        <a16:creationId xmlns:a16="http://schemas.microsoft.com/office/drawing/2014/main" id="{2533C4B1-8172-44AF-A384-B590D3B39B4C}"/>
                      </a:ext>
                    </a:extLst>
                  </p:cNvPr>
                  <p:cNvSpPr/>
                  <p:nvPr/>
                </p:nvSpPr>
                <p:spPr>
                  <a:xfrm>
                    <a:off x="2560789" y="1184071"/>
                    <a:ext cx="0" cy="5080"/>
                  </a:xfrm>
                  <a:custGeom>
                    <a:avLst/>
                    <a:gdLst/>
                    <a:ahLst/>
                    <a:cxnLst/>
                    <a:rect l="l" t="t" r="r" b="b"/>
                    <a:pathLst>
                      <a:path h="5080">
                        <a:moveTo>
                          <a:pt x="-4762" y="2482"/>
                        </a:moveTo>
                        <a:lnTo>
                          <a:pt x="4762" y="2482"/>
                        </a:lnTo>
                      </a:path>
                    </a:pathLst>
                  </a:custGeom>
                  <a:ln w="496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70" name="object 1203">
                    <a:extLst>
                      <a:ext uri="{FF2B5EF4-FFF2-40B4-BE49-F238E27FC236}">
                        <a16:creationId xmlns:a16="http://schemas.microsoft.com/office/drawing/2014/main" id="{BE10B538-6BCC-4A59-B83D-C3604E797961}"/>
                      </a:ext>
                    </a:extLst>
                  </p:cNvPr>
                  <p:cNvSpPr/>
                  <p:nvPr/>
                </p:nvSpPr>
                <p:spPr>
                  <a:xfrm>
                    <a:off x="2502103" y="1189037"/>
                    <a:ext cx="59055" cy="0"/>
                  </a:xfrm>
                  <a:custGeom>
                    <a:avLst/>
                    <a:gdLst/>
                    <a:ahLst/>
                    <a:cxnLst/>
                    <a:rect l="l" t="t" r="r" b="b"/>
                    <a:pathLst>
                      <a:path w="59055">
                        <a:moveTo>
                          <a:pt x="58686"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71" name="object 1204">
                    <a:extLst>
                      <a:ext uri="{FF2B5EF4-FFF2-40B4-BE49-F238E27FC236}">
                        <a16:creationId xmlns:a16="http://schemas.microsoft.com/office/drawing/2014/main" id="{1BC92456-424A-47E2-A85E-802C3C4E75D9}"/>
                      </a:ext>
                    </a:extLst>
                  </p:cNvPr>
                  <p:cNvSpPr/>
                  <p:nvPr/>
                </p:nvSpPr>
                <p:spPr>
                  <a:xfrm>
                    <a:off x="2502103" y="1189037"/>
                    <a:ext cx="0" cy="5715"/>
                  </a:xfrm>
                  <a:custGeom>
                    <a:avLst/>
                    <a:gdLst/>
                    <a:ahLst/>
                    <a:cxnLst/>
                    <a:rect l="l" t="t" r="r" b="b"/>
                    <a:pathLst>
                      <a:path h="5715">
                        <a:moveTo>
                          <a:pt x="-4762" y="2851"/>
                        </a:moveTo>
                        <a:lnTo>
                          <a:pt x="4762" y="2851"/>
                        </a:lnTo>
                      </a:path>
                    </a:pathLst>
                  </a:custGeom>
                  <a:ln w="5702">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72" name="object 1205">
                    <a:extLst>
                      <a:ext uri="{FF2B5EF4-FFF2-40B4-BE49-F238E27FC236}">
                        <a16:creationId xmlns:a16="http://schemas.microsoft.com/office/drawing/2014/main" id="{DE4692E9-E1E8-4974-9CBA-29A8D2CD9307}"/>
                      </a:ext>
                    </a:extLst>
                  </p:cNvPr>
                  <p:cNvSpPr/>
                  <p:nvPr/>
                </p:nvSpPr>
                <p:spPr>
                  <a:xfrm>
                    <a:off x="2560789" y="1189037"/>
                    <a:ext cx="59055" cy="0"/>
                  </a:xfrm>
                  <a:custGeom>
                    <a:avLst/>
                    <a:gdLst/>
                    <a:ahLst/>
                    <a:cxnLst/>
                    <a:rect l="l" t="t" r="r" b="b"/>
                    <a:pathLst>
                      <a:path w="59055">
                        <a:moveTo>
                          <a:pt x="0" y="0"/>
                        </a:moveTo>
                        <a:lnTo>
                          <a:pt x="58686"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73" name="object 1206">
                    <a:extLst>
                      <a:ext uri="{FF2B5EF4-FFF2-40B4-BE49-F238E27FC236}">
                        <a16:creationId xmlns:a16="http://schemas.microsoft.com/office/drawing/2014/main" id="{DA9B5501-82EE-458F-B6E1-56D8F8D27C39}"/>
                      </a:ext>
                    </a:extLst>
                  </p:cNvPr>
                  <p:cNvSpPr/>
                  <p:nvPr/>
                </p:nvSpPr>
                <p:spPr>
                  <a:xfrm>
                    <a:off x="2619476" y="1189037"/>
                    <a:ext cx="0" cy="5715"/>
                  </a:xfrm>
                  <a:custGeom>
                    <a:avLst/>
                    <a:gdLst/>
                    <a:ahLst/>
                    <a:cxnLst/>
                    <a:rect l="l" t="t" r="r" b="b"/>
                    <a:pathLst>
                      <a:path h="5715">
                        <a:moveTo>
                          <a:pt x="-4762" y="2851"/>
                        </a:moveTo>
                        <a:lnTo>
                          <a:pt x="4762" y="2851"/>
                        </a:lnTo>
                      </a:path>
                    </a:pathLst>
                  </a:custGeom>
                  <a:ln w="5702">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74" name="object 1207">
                    <a:extLst>
                      <a:ext uri="{FF2B5EF4-FFF2-40B4-BE49-F238E27FC236}">
                        <a16:creationId xmlns:a16="http://schemas.microsoft.com/office/drawing/2014/main" id="{553B4EBF-48E2-4D99-ADD7-FD98F8CFE8D8}"/>
                      </a:ext>
                    </a:extLst>
                  </p:cNvPr>
                  <p:cNvSpPr/>
                  <p:nvPr/>
                </p:nvSpPr>
                <p:spPr>
                  <a:xfrm>
                    <a:off x="2736799" y="1185862"/>
                    <a:ext cx="102870" cy="0"/>
                  </a:xfrm>
                  <a:custGeom>
                    <a:avLst/>
                    <a:gdLst/>
                    <a:ahLst/>
                    <a:cxnLst/>
                    <a:rect l="l" t="t" r="r" b="b"/>
                    <a:pathLst>
                      <a:path w="102869">
                        <a:moveTo>
                          <a:pt x="102743"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75" name="object 1208">
                    <a:extLst>
                      <a:ext uri="{FF2B5EF4-FFF2-40B4-BE49-F238E27FC236}">
                        <a16:creationId xmlns:a16="http://schemas.microsoft.com/office/drawing/2014/main" id="{7949FF4A-2428-4720-8058-A5FE11CD94F3}"/>
                      </a:ext>
                    </a:extLst>
                  </p:cNvPr>
                  <p:cNvSpPr/>
                  <p:nvPr/>
                </p:nvSpPr>
                <p:spPr>
                  <a:xfrm>
                    <a:off x="2736799" y="1185862"/>
                    <a:ext cx="0" cy="8890"/>
                  </a:xfrm>
                  <a:custGeom>
                    <a:avLst/>
                    <a:gdLst/>
                    <a:ahLst/>
                    <a:cxnLst/>
                    <a:rect l="l" t="t" r="r" b="b"/>
                    <a:pathLst>
                      <a:path h="8890">
                        <a:moveTo>
                          <a:pt x="-4762" y="4438"/>
                        </a:moveTo>
                        <a:lnTo>
                          <a:pt x="4762" y="4438"/>
                        </a:lnTo>
                      </a:path>
                    </a:pathLst>
                  </a:custGeom>
                  <a:ln w="8877">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76" name="object 1209">
                    <a:extLst>
                      <a:ext uri="{FF2B5EF4-FFF2-40B4-BE49-F238E27FC236}">
                        <a16:creationId xmlns:a16="http://schemas.microsoft.com/office/drawing/2014/main" id="{D48E6A86-B952-41A8-A154-A47AFECC0CB3}"/>
                      </a:ext>
                    </a:extLst>
                  </p:cNvPr>
                  <p:cNvSpPr/>
                  <p:nvPr/>
                </p:nvSpPr>
                <p:spPr>
                  <a:xfrm>
                    <a:off x="2839542" y="1185862"/>
                    <a:ext cx="102870" cy="0"/>
                  </a:xfrm>
                  <a:custGeom>
                    <a:avLst/>
                    <a:gdLst/>
                    <a:ahLst/>
                    <a:cxnLst/>
                    <a:rect l="l" t="t" r="r" b="b"/>
                    <a:pathLst>
                      <a:path w="102869">
                        <a:moveTo>
                          <a:pt x="0" y="0"/>
                        </a:moveTo>
                        <a:lnTo>
                          <a:pt x="102692"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77" name="object 1210">
                    <a:extLst>
                      <a:ext uri="{FF2B5EF4-FFF2-40B4-BE49-F238E27FC236}">
                        <a16:creationId xmlns:a16="http://schemas.microsoft.com/office/drawing/2014/main" id="{78D301A3-9702-4B93-BDC8-A7BF07EE412B}"/>
                      </a:ext>
                    </a:extLst>
                  </p:cNvPr>
                  <p:cNvSpPr/>
                  <p:nvPr/>
                </p:nvSpPr>
                <p:spPr>
                  <a:xfrm>
                    <a:off x="2942234" y="1185862"/>
                    <a:ext cx="0" cy="4445"/>
                  </a:xfrm>
                  <a:custGeom>
                    <a:avLst/>
                    <a:gdLst/>
                    <a:ahLst/>
                    <a:cxnLst/>
                    <a:rect l="l" t="t" r="r" b="b"/>
                    <a:pathLst>
                      <a:path h="4444">
                        <a:moveTo>
                          <a:pt x="-4762" y="2006"/>
                        </a:moveTo>
                        <a:lnTo>
                          <a:pt x="4762" y="2006"/>
                        </a:lnTo>
                      </a:path>
                    </a:pathLst>
                  </a:custGeom>
                  <a:ln w="4013">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78" name="object 1211">
                    <a:extLst>
                      <a:ext uri="{FF2B5EF4-FFF2-40B4-BE49-F238E27FC236}">
                        <a16:creationId xmlns:a16="http://schemas.microsoft.com/office/drawing/2014/main" id="{D70D8D59-CFDC-475B-866C-D57A713D7D0F}"/>
                      </a:ext>
                    </a:extLst>
                  </p:cNvPr>
                  <p:cNvSpPr/>
                  <p:nvPr/>
                </p:nvSpPr>
                <p:spPr>
                  <a:xfrm>
                    <a:off x="2854172" y="1189875"/>
                    <a:ext cx="88265" cy="0"/>
                  </a:xfrm>
                  <a:custGeom>
                    <a:avLst/>
                    <a:gdLst/>
                    <a:ahLst/>
                    <a:cxnLst/>
                    <a:rect l="l" t="t" r="r" b="b"/>
                    <a:pathLst>
                      <a:path w="88264">
                        <a:moveTo>
                          <a:pt x="88061"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79" name="object 1212">
                    <a:extLst>
                      <a:ext uri="{FF2B5EF4-FFF2-40B4-BE49-F238E27FC236}">
                        <a16:creationId xmlns:a16="http://schemas.microsoft.com/office/drawing/2014/main" id="{0818FD04-847F-4194-BCF7-B442A84F465A}"/>
                      </a:ext>
                    </a:extLst>
                  </p:cNvPr>
                  <p:cNvSpPr/>
                  <p:nvPr/>
                </p:nvSpPr>
                <p:spPr>
                  <a:xfrm>
                    <a:off x="2854172" y="1189875"/>
                    <a:ext cx="0" cy="5080"/>
                  </a:xfrm>
                  <a:custGeom>
                    <a:avLst/>
                    <a:gdLst/>
                    <a:ahLst/>
                    <a:cxnLst/>
                    <a:rect l="l" t="t" r="r" b="b"/>
                    <a:pathLst>
                      <a:path h="5080">
                        <a:moveTo>
                          <a:pt x="-4762" y="2432"/>
                        </a:moveTo>
                        <a:lnTo>
                          <a:pt x="4762" y="2432"/>
                        </a:lnTo>
                      </a:path>
                    </a:pathLst>
                  </a:custGeom>
                  <a:ln w="4864">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80" name="object 1213">
                    <a:extLst>
                      <a:ext uri="{FF2B5EF4-FFF2-40B4-BE49-F238E27FC236}">
                        <a16:creationId xmlns:a16="http://schemas.microsoft.com/office/drawing/2014/main" id="{30A4F4FC-21FC-4CE7-AF7A-CB813B3D833F}"/>
                      </a:ext>
                    </a:extLst>
                  </p:cNvPr>
                  <p:cNvSpPr/>
                  <p:nvPr/>
                </p:nvSpPr>
                <p:spPr>
                  <a:xfrm>
                    <a:off x="2942234" y="1189875"/>
                    <a:ext cx="88265" cy="0"/>
                  </a:xfrm>
                  <a:custGeom>
                    <a:avLst/>
                    <a:gdLst/>
                    <a:ahLst/>
                    <a:cxnLst/>
                    <a:rect l="l" t="t" r="r" b="b"/>
                    <a:pathLst>
                      <a:path w="88264">
                        <a:moveTo>
                          <a:pt x="0" y="0"/>
                        </a:moveTo>
                        <a:lnTo>
                          <a:pt x="88011"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81" name="object 1214">
                    <a:extLst>
                      <a:ext uri="{FF2B5EF4-FFF2-40B4-BE49-F238E27FC236}">
                        <a16:creationId xmlns:a16="http://schemas.microsoft.com/office/drawing/2014/main" id="{E4B010F6-DB41-4AAE-B31E-4944977E8771}"/>
                      </a:ext>
                    </a:extLst>
                  </p:cNvPr>
                  <p:cNvSpPr/>
                  <p:nvPr/>
                </p:nvSpPr>
                <p:spPr>
                  <a:xfrm>
                    <a:off x="3030245" y="1189875"/>
                    <a:ext cx="0" cy="3175"/>
                  </a:xfrm>
                  <a:custGeom>
                    <a:avLst/>
                    <a:gdLst/>
                    <a:ahLst/>
                    <a:cxnLst/>
                    <a:rect l="l" t="t" r="r" b="b"/>
                    <a:pathLst>
                      <a:path h="3175">
                        <a:moveTo>
                          <a:pt x="-4762" y="1568"/>
                        </a:moveTo>
                        <a:lnTo>
                          <a:pt x="4762" y="1568"/>
                        </a:lnTo>
                      </a:path>
                    </a:pathLst>
                  </a:custGeom>
                  <a:ln w="317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82" name="object 1215">
                    <a:extLst>
                      <a:ext uri="{FF2B5EF4-FFF2-40B4-BE49-F238E27FC236}">
                        <a16:creationId xmlns:a16="http://schemas.microsoft.com/office/drawing/2014/main" id="{99B328D4-C66D-4BD7-A0A4-36CFCD517DA5}"/>
                      </a:ext>
                    </a:extLst>
                  </p:cNvPr>
                  <p:cNvSpPr/>
                  <p:nvPr/>
                </p:nvSpPr>
                <p:spPr>
                  <a:xfrm>
                    <a:off x="2971545" y="1193012"/>
                    <a:ext cx="59055" cy="0"/>
                  </a:xfrm>
                  <a:custGeom>
                    <a:avLst/>
                    <a:gdLst/>
                    <a:ahLst/>
                    <a:cxnLst/>
                    <a:rect l="l" t="t" r="r" b="b"/>
                    <a:pathLst>
                      <a:path w="59055">
                        <a:moveTo>
                          <a:pt x="58699"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83" name="object 1216">
                    <a:extLst>
                      <a:ext uri="{FF2B5EF4-FFF2-40B4-BE49-F238E27FC236}">
                        <a16:creationId xmlns:a16="http://schemas.microsoft.com/office/drawing/2014/main" id="{ADFD35F2-31B8-4388-94E2-D9411DC883A0}"/>
                      </a:ext>
                    </a:extLst>
                  </p:cNvPr>
                  <p:cNvSpPr/>
                  <p:nvPr/>
                </p:nvSpPr>
                <p:spPr>
                  <a:xfrm>
                    <a:off x="2971545" y="1193012"/>
                    <a:ext cx="0" cy="1905"/>
                  </a:xfrm>
                  <a:custGeom>
                    <a:avLst/>
                    <a:gdLst/>
                    <a:ahLst/>
                    <a:cxnLst/>
                    <a:rect l="l" t="t" r="r" b="b"/>
                    <a:pathLst>
                      <a:path h="1905">
                        <a:moveTo>
                          <a:pt x="-4762" y="863"/>
                        </a:moveTo>
                        <a:lnTo>
                          <a:pt x="4762" y="863"/>
                        </a:lnTo>
                      </a:path>
                    </a:pathLst>
                  </a:custGeom>
                  <a:ln w="317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84" name="object 1217">
                    <a:extLst>
                      <a:ext uri="{FF2B5EF4-FFF2-40B4-BE49-F238E27FC236}">
                        <a16:creationId xmlns:a16="http://schemas.microsoft.com/office/drawing/2014/main" id="{14B1BA03-DB75-4872-8C1B-C56809819BF8}"/>
                      </a:ext>
                    </a:extLst>
                  </p:cNvPr>
                  <p:cNvSpPr/>
                  <p:nvPr/>
                </p:nvSpPr>
                <p:spPr>
                  <a:xfrm>
                    <a:off x="3030245" y="1193012"/>
                    <a:ext cx="59055" cy="0"/>
                  </a:xfrm>
                  <a:custGeom>
                    <a:avLst/>
                    <a:gdLst/>
                    <a:ahLst/>
                    <a:cxnLst/>
                    <a:rect l="l" t="t" r="r" b="b"/>
                    <a:pathLst>
                      <a:path w="59055">
                        <a:moveTo>
                          <a:pt x="0" y="0"/>
                        </a:moveTo>
                        <a:lnTo>
                          <a:pt x="58686"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85" name="object 1218">
                    <a:extLst>
                      <a:ext uri="{FF2B5EF4-FFF2-40B4-BE49-F238E27FC236}">
                        <a16:creationId xmlns:a16="http://schemas.microsoft.com/office/drawing/2014/main" id="{2BB9C44F-36CA-4E1A-A39B-8BFAB17294CC}"/>
                      </a:ext>
                    </a:extLst>
                  </p:cNvPr>
                  <p:cNvSpPr/>
                  <p:nvPr/>
                </p:nvSpPr>
                <p:spPr>
                  <a:xfrm>
                    <a:off x="3088932" y="1193012"/>
                    <a:ext cx="0" cy="1905"/>
                  </a:xfrm>
                  <a:custGeom>
                    <a:avLst/>
                    <a:gdLst/>
                    <a:ahLst/>
                    <a:cxnLst/>
                    <a:rect l="l" t="t" r="r" b="b"/>
                    <a:pathLst>
                      <a:path h="1905">
                        <a:moveTo>
                          <a:pt x="-4762" y="863"/>
                        </a:moveTo>
                        <a:lnTo>
                          <a:pt x="4762" y="863"/>
                        </a:lnTo>
                      </a:path>
                    </a:pathLst>
                  </a:custGeom>
                  <a:ln w="317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86" name="object 1219">
                    <a:extLst>
                      <a:ext uri="{FF2B5EF4-FFF2-40B4-BE49-F238E27FC236}">
                        <a16:creationId xmlns:a16="http://schemas.microsoft.com/office/drawing/2014/main" id="{BE063010-D1B7-45D2-A8B3-65E1E41CF5E4}"/>
                      </a:ext>
                    </a:extLst>
                  </p:cNvPr>
                  <p:cNvSpPr/>
                  <p:nvPr/>
                </p:nvSpPr>
                <p:spPr>
                  <a:xfrm>
                    <a:off x="3206305" y="1095425"/>
                    <a:ext cx="176530" cy="0"/>
                  </a:xfrm>
                  <a:custGeom>
                    <a:avLst/>
                    <a:gdLst/>
                    <a:ahLst/>
                    <a:cxnLst/>
                    <a:rect l="l" t="t" r="r" b="b"/>
                    <a:pathLst>
                      <a:path w="176529">
                        <a:moveTo>
                          <a:pt x="176009"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87" name="object 1220">
                    <a:extLst>
                      <a:ext uri="{FF2B5EF4-FFF2-40B4-BE49-F238E27FC236}">
                        <a16:creationId xmlns:a16="http://schemas.microsoft.com/office/drawing/2014/main" id="{29A8E391-C927-48E4-91A0-54746A3C3709}"/>
                      </a:ext>
                    </a:extLst>
                  </p:cNvPr>
                  <p:cNvSpPr/>
                  <p:nvPr/>
                </p:nvSpPr>
                <p:spPr>
                  <a:xfrm>
                    <a:off x="3206305" y="1095425"/>
                    <a:ext cx="0" cy="99695"/>
                  </a:xfrm>
                  <a:custGeom>
                    <a:avLst/>
                    <a:gdLst/>
                    <a:ahLst/>
                    <a:cxnLst/>
                    <a:rect l="l" t="t" r="r" b="b"/>
                    <a:pathLst>
                      <a:path h="99694">
                        <a:moveTo>
                          <a:pt x="0" y="0"/>
                        </a:moveTo>
                        <a:lnTo>
                          <a:pt x="0" y="99313"/>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88" name="object 1221">
                    <a:extLst>
                      <a:ext uri="{FF2B5EF4-FFF2-40B4-BE49-F238E27FC236}">
                        <a16:creationId xmlns:a16="http://schemas.microsoft.com/office/drawing/2014/main" id="{453962EC-3BE7-401F-8C7C-39B63604F94C}"/>
                      </a:ext>
                    </a:extLst>
                  </p:cNvPr>
                  <p:cNvSpPr/>
                  <p:nvPr/>
                </p:nvSpPr>
                <p:spPr>
                  <a:xfrm>
                    <a:off x="3382314" y="1095425"/>
                    <a:ext cx="176530" cy="0"/>
                  </a:xfrm>
                  <a:custGeom>
                    <a:avLst/>
                    <a:gdLst/>
                    <a:ahLst/>
                    <a:cxnLst/>
                    <a:rect l="l" t="t" r="r" b="b"/>
                    <a:pathLst>
                      <a:path w="176529">
                        <a:moveTo>
                          <a:pt x="0" y="0"/>
                        </a:moveTo>
                        <a:lnTo>
                          <a:pt x="176072"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89" name="object 1222">
                    <a:extLst>
                      <a:ext uri="{FF2B5EF4-FFF2-40B4-BE49-F238E27FC236}">
                        <a16:creationId xmlns:a16="http://schemas.microsoft.com/office/drawing/2014/main" id="{EED4C58A-50D6-4FAF-A6A9-AB64FA0CCBA1}"/>
                      </a:ext>
                    </a:extLst>
                  </p:cNvPr>
                  <p:cNvSpPr/>
                  <p:nvPr/>
                </p:nvSpPr>
                <p:spPr>
                  <a:xfrm>
                    <a:off x="3558387" y="1095425"/>
                    <a:ext cx="0" cy="48260"/>
                  </a:xfrm>
                  <a:custGeom>
                    <a:avLst/>
                    <a:gdLst/>
                    <a:ahLst/>
                    <a:cxnLst/>
                    <a:rect l="l" t="t" r="r" b="b"/>
                    <a:pathLst>
                      <a:path h="48259">
                        <a:moveTo>
                          <a:pt x="0" y="0"/>
                        </a:moveTo>
                        <a:lnTo>
                          <a:pt x="0" y="47726"/>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90" name="object 1223">
                    <a:extLst>
                      <a:ext uri="{FF2B5EF4-FFF2-40B4-BE49-F238E27FC236}">
                        <a16:creationId xmlns:a16="http://schemas.microsoft.com/office/drawing/2014/main" id="{DCC77006-BF76-46FA-9196-7521F481C8B5}"/>
                      </a:ext>
                    </a:extLst>
                  </p:cNvPr>
                  <p:cNvSpPr/>
                  <p:nvPr/>
                </p:nvSpPr>
                <p:spPr>
                  <a:xfrm>
                    <a:off x="3382314" y="1143152"/>
                    <a:ext cx="176530" cy="0"/>
                  </a:xfrm>
                  <a:custGeom>
                    <a:avLst/>
                    <a:gdLst/>
                    <a:ahLst/>
                    <a:cxnLst/>
                    <a:rect l="l" t="t" r="r" b="b"/>
                    <a:pathLst>
                      <a:path w="176529">
                        <a:moveTo>
                          <a:pt x="176072"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91" name="object 1224">
                    <a:extLst>
                      <a:ext uri="{FF2B5EF4-FFF2-40B4-BE49-F238E27FC236}">
                        <a16:creationId xmlns:a16="http://schemas.microsoft.com/office/drawing/2014/main" id="{3E25E849-7EC5-41B4-9181-8D26B6C3D73D}"/>
                      </a:ext>
                    </a:extLst>
                  </p:cNvPr>
                  <p:cNvSpPr/>
                  <p:nvPr/>
                </p:nvSpPr>
                <p:spPr>
                  <a:xfrm>
                    <a:off x="3382314" y="1143152"/>
                    <a:ext cx="0" cy="30480"/>
                  </a:xfrm>
                  <a:custGeom>
                    <a:avLst/>
                    <a:gdLst/>
                    <a:ahLst/>
                    <a:cxnLst/>
                    <a:rect l="l" t="t" r="r" b="b"/>
                    <a:pathLst>
                      <a:path h="30480">
                        <a:moveTo>
                          <a:pt x="0" y="0"/>
                        </a:moveTo>
                        <a:lnTo>
                          <a:pt x="0" y="30403"/>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92" name="object 1225">
                    <a:extLst>
                      <a:ext uri="{FF2B5EF4-FFF2-40B4-BE49-F238E27FC236}">
                        <a16:creationId xmlns:a16="http://schemas.microsoft.com/office/drawing/2014/main" id="{27C15754-8B5C-492A-A00A-3E9AD388AFBE}"/>
                      </a:ext>
                    </a:extLst>
                  </p:cNvPr>
                  <p:cNvSpPr/>
                  <p:nvPr/>
                </p:nvSpPr>
                <p:spPr>
                  <a:xfrm>
                    <a:off x="3558387" y="1143152"/>
                    <a:ext cx="176530" cy="0"/>
                  </a:xfrm>
                  <a:custGeom>
                    <a:avLst/>
                    <a:gdLst/>
                    <a:ahLst/>
                    <a:cxnLst/>
                    <a:rect l="l" t="t" r="r" b="b"/>
                    <a:pathLst>
                      <a:path w="176529">
                        <a:moveTo>
                          <a:pt x="0" y="0"/>
                        </a:moveTo>
                        <a:lnTo>
                          <a:pt x="17606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93" name="object 1226">
                    <a:extLst>
                      <a:ext uri="{FF2B5EF4-FFF2-40B4-BE49-F238E27FC236}">
                        <a16:creationId xmlns:a16="http://schemas.microsoft.com/office/drawing/2014/main" id="{A8A7100B-1EB9-4EFB-97E3-8955D772211F}"/>
                      </a:ext>
                    </a:extLst>
                  </p:cNvPr>
                  <p:cNvSpPr/>
                  <p:nvPr/>
                </p:nvSpPr>
                <p:spPr>
                  <a:xfrm>
                    <a:off x="3734447" y="1143152"/>
                    <a:ext cx="0" cy="31750"/>
                  </a:xfrm>
                  <a:custGeom>
                    <a:avLst/>
                    <a:gdLst/>
                    <a:ahLst/>
                    <a:cxnLst/>
                    <a:rect l="l" t="t" r="r" b="b"/>
                    <a:pathLst>
                      <a:path h="31750">
                        <a:moveTo>
                          <a:pt x="0" y="0"/>
                        </a:moveTo>
                        <a:lnTo>
                          <a:pt x="0" y="31305"/>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94" name="object 1227">
                    <a:extLst>
                      <a:ext uri="{FF2B5EF4-FFF2-40B4-BE49-F238E27FC236}">
                        <a16:creationId xmlns:a16="http://schemas.microsoft.com/office/drawing/2014/main" id="{149B5DBB-1081-42D2-99BA-A800BFFD92A3}"/>
                      </a:ext>
                    </a:extLst>
                  </p:cNvPr>
                  <p:cNvSpPr/>
                  <p:nvPr/>
                </p:nvSpPr>
                <p:spPr>
                  <a:xfrm>
                    <a:off x="3323678" y="1173556"/>
                    <a:ext cx="59055" cy="0"/>
                  </a:xfrm>
                  <a:custGeom>
                    <a:avLst/>
                    <a:gdLst/>
                    <a:ahLst/>
                    <a:cxnLst/>
                    <a:rect l="l" t="t" r="r" b="b"/>
                    <a:pathLst>
                      <a:path w="59054">
                        <a:moveTo>
                          <a:pt x="58635"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95" name="object 1228">
                    <a:extLst>
                      <a:ext uri="{FF2B5EF4-FFF2-40B4-BE49-F238E27FC236}">
                        <a16:creationId xmlns:a16="http://schemas.microsoft.com/office/drawing/2014/main" id="{08593D61-6301-4CF4-AF22-33DC512DD04A}"/>
                      </a:ext>
                    </a:extLst>
                  </p:cNvPr>
                  <p:cNvSpPr/>
                  <p:nvPr/>
                </p:nvSpPr>
                <p:spPr>
                  <a:xfrm>
                    <a:off x="3323678" y="1173556"/>
                    <a:ext cx="0" cy="21590"/>
                  </a:xfrm>
                  <a:custGeom>
                    <a:avLst/>
                    <a:gdLst/>
                    <a:ahLst/>
                    <a:cxnLst/>
                    <a:rect l="l" t="t" r="r" b="b"/>
                    <a:pathLst>
                      <a:path h="21590">
                        <a:moveTo>
                          <a:pt x="0" y="0"/>
                        </a:moveTo>
                        <a:lnTo>
                          <a:pt x="0" y="21183"/>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96" name="object 1229">
                    <a:extLst>
                      <a:ext uri="{FF2B5EF4-FFF2-40B4-BE49-F238E27FC236}">
                        <a16:creationId xmlns:a16="http://schemas.microsoft.com/office/drawing/2014/main" id="{009C148C-4F2B-49F3-BB35-7F52A2100C65}"/>
                      </a:ext>
                    </a:extLst>
                  </p:cNvPr>
                  <p:cNvSpPr/>
                  <p:nvPr/>
                </p:nvSpPr>
                <p:spPr>
                  <a:xfrm>
                    <a:off x="3382314" y="1173556"/>
                    <a:ext cx="59055" cy="0"/>
                  </a:xfrm>
                  <a:custGeom>
                    <a:avLst/>
                    <a:gdLst/>
                    <a:ahLst/>
                    <a:cxnLst/>
                    <a:rect l="l" t="t" r="r" b="b"/>
                    <a:pathLst>
                      <a:path w="59054">
                        <a:moveTo>
                          <a:pt x="0" y="0"/>
                        </a:moveTo>
                        <a:lnTo>
                          <a:pt x="58686"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97" name="object 1230">
                    <a:extLst>
                      <a:ext uri="{FF2B5EF4-FFF2-40B4-BE49-F238E27FC236}">
                        <a16:creationId xmlns:a16="http://schemas.microsoft.com/office/drawing/2014/main" id="{CD182551-785E-49F4-B44E-DBC56F2CD47B}"/>
                      </a:ext>
                    </a:extLst>
                  </p:cNvPr>
                  <p:cNvSpPr/>
                  <p:nvPr/>
                </p:nvSpPr>
                <p:spPr>
                  <a:xfrm>
                    <a:off x="3441001" y="1173556"/>
                    <a:ext cx="0" cy="21590"/>
                  </a:xfrm>
                  <a:custGeom>
                    <a:avLst/>
                    <a:gdLst/>
                    <a:ahLst/>
                    <a:cxnLst/>
                    <a:rect l="l" t="t" r="r" b="b"/>
                    <a:pathLst>
                      <a:path h="21590">
                        <a:moveTo>
                          <a:pt x="0" y="0"/>
                        </a:moveTo>
                        <a:lnTo>
                          <a:pt x="0" y="21183"/>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98" name="object 1231">
                    <a:extLst>
                      <a:ext uri="{FF2B5EF4-FFF2-40B4-BE49-F238E27FC236}">
                        <a16:creationId xmlns:a16="http://schemas.microsoft.com/office/drawing/2014/main" id="{0AD2ED7E-B01D-45ED-AD31-353D80A4FCE7}"/>
                      </a:ext>
                    </a:extLst>
                  </p:cNvPr>
                  <p:cNvSpPr/>
                  <p:nvPr/>
                </p:nvSpPr>
                <p:spPr>
                  <a:xfrm>
                    <a:off x="3617074" y="1174457"/>
                    <a:ext cx="117475" cy="0"/>
                  </a:xfrm>
                  <a:custGeom>
                    <a:avLst/>
                    <a:gdLst/>
                    <a:ahLst/>
                    <a:cxnLst/>
                    <a:rect l="l" t="t" r="r" b="b"/>
                    <a:pathLst>
                      <a:path w="117475">
                        <a:moveTo>
                          <a:pt x="117373"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899" name="object 1232">
                    <a:extLst>
                      <a:ext uri="{FF2B5EF4-FFF2-40B4-BE49-F238E27FC236}">
                        <a16:creationId xmlns:a16="http://schemas.microsoft.com/office/drawing/2014/main" id="{97A8D760-BC81-402D-993D-6BE1F13380DA}"/>
                      </a:ext>
                    </a:extLst>
                  </p:cNvPr>
                  <p:cNvSpPr/>
                  <p:nvPr/>
                </p:nvSpPr>
                <p:spPr>
                  <a:xfrm>
                    <a:off x="3617074" y="1174457"/>
                    <a:ext cx="0" cy="17145"/>
                  </a:xfrm>
                  <a:custGeom>
                    <a:avLst/>
                    <a:gdLst/>
                    <a:ahLst/>
                    <a:cxnLst/>
                    <a:rect l="l" t="t" r="r" b="b"/>
                    <a:pathLst>
                      <a:path h="17144">
                        <a:moveTo>
                          <a:pt x="-4762" y="8528"/>
                        </a:moveTo>
                        <a:lnTo>
                          <a:pt x="4762" y="8528"/>
                        </a:lnTo>
                      </a:path>
                    </a:pathLst>
                  </a:custGeom>
                  <a:ln w="17056">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00" name="object 1233">
                    <a:extLst>
                      <a:ext uri="{FF2B5EF4-FFF2-40B4-BE49-F238E27FC236}">
                        <a16:creationId xmlns:a16="http://schemas.microsoft.com/office/drawing/2014/main" id="{AEA22407-DCDF-43B6-AA2A-263C46821367}"/>
                      </a:ext>
                    </a:extLst>
                  </p:cNvPr>
                  <p:cNvSpPr/>
                  <p:nvPr/>
                </p:nvSpPr>
                <p:spPr>
                  <a:xfrm>
                    <a:off x="3734447" y="1174457"/>
                    <a:ext cx="117475" cy="0"/>
                  </a:xfrm>
                  <a:custGeom>
                    <a:avLst/>
                    <a:gdLst/>
                    <a:ahLst/>
                    <a:cxnLst/>
                    <a:rect l="l" t="t" r="r" b="b"/>
                    <a:pathLst>
                      <a:path w="117475">
                        <a:moveTo>
                          <a:pt x="0" y="0"/>
                        </a:moveTo>
                        <a:lnTo>
                          <a:pt x="117373"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01" name="object 1234">
                    <a:extLst>
                      <a:ext uri="{FF2B5EF4-FFF2-40B4-BE49-F238E27FC236}">
                        <a16:creationId xmlns:a16="http://schemas.microsoft.com/office/drawing/2014/main" id="{84BF9EEF-170F-44B6-B7AB-5321AC25F9AE}"/>
                      </a:ext>
                    </a:extLst>
                  </p:cNvPr>
                  <p:cNvSpPr/>
                  <p:nvPr/>
                </p:nvSpPr>
                <p:spPr>
                  <a:xfrm>
                    <a:off x="3851821" y="1174457"/>
                    <a:ext cx="0" cy="11430"/>
                  </a:xfrm>
                  <a:custGeom>
                    <a:avLst/>
                    <a:gdLst/>
                    <a:ahLst/>
                    <a:cxnLst/>
                    <a:rect l="l" t="t" r="r" b="b"/>
                    <a:pathLst>
                      <a:path h="11430">
                        <a:moveTo>
                          <a:pt x="-4762" y="5530"/>
                        </a:moveTo>
                        <a:lnTo>
                          <a:pt x="4762" y="5530"/>
                        </a:lnTo>
                      </a:path>
                    </a:pathLst>
                  </a:custGeom>
                  <a:ln w="11061">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02" name="object 1235">
                    <a:extLst>
                      <a:ext uri="{FF2B5EF4-FFF2-40B4-BE49-F238E27FC236}">
                        <a16:creationId xmlns:a16="http://schemas.microsoft.com/office/drawing/2014/main" id="{C8040B8E-5B63-490C-94F2-B7223E995FF2}"/>
                      </a:ext>
                    </a:extLst>
                  </p:cNvPr>
                  <p:cNvSpPr/>
                  <p:nvPr/>
                </p:nvSpPr>
                <p:spPr>
                  <a:xfrm>
                    <a:off x="3558387" y="1191513"/>
                    <a:ext cx="59055" cy="0"/>
                  </a:xfrm>
                  <a:custGeom>
                    <a:avLst/>
                    <a:gdLst/>
                    <a:ahLst/>
                    <a:cxnLst/>
                    <a:rect l="l" t="t" r="r" b="b"/>
                    <a:pathLst>
                      <a:path w="59054">
                        <a:moveTo>
                          <a:pt x="58686"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03" name="object 1236">
                    <a:extLst>
                      <a:ext uri="{FF2B5EF4-FFF2-40B4-BE49-F238E27FC236}">
                        <a16:creationId xmlns:a16="http://schemas.microsoft.com/office/drawing/2014/main" id="{07663CDA-81E5-4B71-A451-55E5ADC785E4}"/>
                      </a:ext>
                    </a:extLst>
                  </p:cNvPr>
                  <p:cNvSpPr/>
                  <p:nvPr/>
                </p:nvSpPr>
                <p:spPr>
                  <a:xfrm>
                    <a:off x="3558387" y="1191513"/>
                    <a:ext cx="0" cy="3810"/>
                  </a:xfrm>
                  <a:custGeom>
                    <a:avLst/>
                    <a:gdLst/>
                    <a:ahLst/>
                    <a:cxnLst/>
                    <a:rect l="l" t="t" r="r" b="b"/>
                    <a:pathLst>
                      <a:path h="3809">
                        <a:moveTo>
                          <a:pt x="-4762" y="1612"/>
                        </a:moveTo>
                        <a:lnTo>
                          <a:pt x="4762" y="1612"/>
                        </a:lnTo>
                      </a:path>
                    </a:pathLst>
                  </a:custGeom>
                  <a:ln w="32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04" name="object 1237">
                    <a:extLst>
                      <a:ext uri="{FF2B5EF4-FFF2-40B4-BE49-F238E27FC236}">
                        <a16:creationId xmlns:a16="http://schemas.microsoft.com/office/drawing/2014/main" id="{214AA9BB-267C-4585-97AF-036E2BE92977}"/>
                      </a:ext>
                    </a:extLst>
                  </p:cNvPr>
                  <p:cNvSpPr/>
                  <p:nvPr/>
                </p:nvSpPr>
                <p:spPr>
                  <a:xfrm>
                    <a:off x="3617074" y="1191513"/>
                    <a:ext cx="59055" cy="0"/>
                  </a:xfrm>
                  <a:custGeom>
                    <a:avLst/>
                    <a:gdLst/>
                    <a:ahLst/>
                    <a:cxnLst/>
                    <a:rect l="l" t="t" r="r" b="b"/>
                    <a:pathLst>
                      <a:path w="59054">
                        <a:moveTo>
                          <a:pt x="0" y="0"/>
                        </a:moveTo>
                        <a:lnTo>
                          <a:pt x="58686"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05" name="object 1238">
                    <a:extLst>
                      <a:ext uri="{FF2B5EF4-FFF2-40B4-BE49-F238E27FC236}">
                        <a16:creationId xmlns:a16="http://schemas.microsoft.com/office/drawing/2014/main" id="{E11F2FC9-A466-4993-B004-AE6A2BA60782}"/>
                      </a:ext>
                    </a:extLst>
                  </p:cNvPr>
                  <p:cNvSpPr/>
                  <p:nvPr/>
                </p:nvSpPr>
                <p:spPr>
                  <a:xfrm>
                    <a:off x="3675760" y="1191513"/>
                    <a:ext cx="0" cy="3810"/>
                  </a:xfrm>
                  <a:custGeom>
                    <a:avLst/>
                    <a:gdLst/>
                    <a:ahLst/>
                    <a:cxnLst/>
                    <a:rect l="l" t="t" r="r" b="b"/>
                    <a:pathLst>
                      <a:path h="3809">
                        <a:moveTo>
                          <a:pt x="-4762" y="1612"/>
                        </a:moveTo>
                        <a:lnTo>
                          <a:pt x="4762" y="1612"/>
                        </a:lnTo>
                      </a:path>
                    </a:pathLst>
                  </a:custGeom>
                  <a:ln w="32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06" name="object 1239">
                    <a:extLst>
                      <a:ext uri="{FF2B5EF4-FFF2-40B4-BE49-F238E27FC236}">
                        <a16:creationId xmlns:a16="http://schemas.microsoft.com/office/drawing/2014/main" id="{7B3EE245-57DB-48AE-B97D-1CB4F91E830E}"/>
                      </a:ext>
                    </a:extLst>
                  </p:cNvPr>
                  <p:cNvSpPr/>
                  <p:nvPr/>
                </p:nvSpPr>
                <p:spPr>
                  <a:xfrm>
                    <a:off x="3793134" y="1185519"/>
                    <a:ext cx="59055" cy="0"/>
                  </a:xfrm>
                  <a:custGeom>
                    <a:avLst/>
                    <a:gdLst/>
                    <a:ahLst/>
                    <a:cxnLst/>
                    <a:rect l="l" t="t" r="r" b="b"/>
                    <a:pathLst>
                      <a:path w="59054">
                        <a:moveTo>
                          <a:pt x="58686"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07" name="object 1240">
                    <a:extLst>
                      <a:ext uri="{FF2B5EF4-FFF2-40B4-BE49-F238E27FC236}">
                        <a16:creationId xmlns:a16="http://schemas.microsoft.com/office/drawing/2014/main" id="{02B0EFFF-742A-4DEB-9617-A36768F11C63}"/>
                      </a:ext>
                    </a:extLst>
                  </p:cNvPr>
                  <p:cNvSpPr/>
                  <p:nvPr/>
                </p:nvSpPr>
                <p:spPr>
                  <a:xfrm>
                    <a:off x="3793134" y="1185519"/>
                    <a:ext cx="0" cy="9525"/>
                  </a:xfrm>
                  <a:custGeom>
                    <a:avLst/>
                    <a:gdLst/>
                    <a:ahLst/>
                    <a:cxnLst/>
                    <a:rect l="l" t="t" r="r" b="b"/>
                    <a:pathLst>
                      <a:path h="9525">
                        <a:moveTo>
                          <a:pt x="-4762" y="4610"/>
                        </a:moveTo>
                        <a:lnTo>
                          <a:pt x="4762" y="4610"/>
                        </a:lnTo>
                      </a:path>
                    </a:pathLst>
                  </a:custGeom>
                  <a:ln w="9220">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08" name="object 1241">
                    <a:extLst>
                      <a:ext uri="{FF2B5EF4-FFF2-40B4-BE49-F238E27FC236}">
                        <a16:creationId xmlns:a16="http://schemas.microsoft.com/office/drawing/2014/main" id="{EEE76DFA-A2B2-4A1D-844F-B7B46183A047}"/>
                      </a:ext>
                    </a:extLst>
                  </p:cNvPr>
                  <p:cNvSpPr/>
                  <p:nvPr/>
                </p:nvSpPr>
                <p:spPr>
                  <a:xfrm>
                    <a:off x="3851821" y="1185519"/>
                    <a:ext cx="59055" cy="0"/>
                  </a:xfrm>
                  <a:custGeom>
                    <a:avLst/>
                    <a:gdLst/>
                    <a:ahLst/>
                    <a:cxnLst/>
                    <a:rect l="l" t="t" r="r" b="b"/>
                    <a:pathLst>
                      <a:path w="59054">
                        <a:moveTo>
                          <a:pt x="0" y="0"/>
                        </a:moveTo>
                        <a:lnTo>
                          <a:pt x="58686"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09" name="object 1242">
                    <a:extLst>
                      <a:ext uri="{FF2B5EF4-FFF2-40B4-BE49-F238E27FC236}">
                        <a16:creationId xmlns:a16="http://schemas.microsoft.com/office/drawing/2014/main" id="{25D62C30-2F15-4822-B174-65B30B344168}"/>
                      </a:ext>
                    </a:extLst>
                  </p:cNvPr>
                  <p:cNvSpPr/>
                  <p:nvPr/>
                </p:nvSpPr>
                <p:spPr>
                  <a:xfrm>
                    <a:off x="3910507" y="1185519"/>
                    <a:ext cx="0" cy="9525"/>
                  </a:xfrm>
                  <a:custGeom>
                    <a:avLst/>
                    <a:gdLst/>
                    <a:ahLst/>
                    <a:cxnLst/>
                    <a:rect l="l" t="t" r="r" b="b"/>
                    <a:pathLst>
                      <a:path h="9525">
                        <a:moveTo>
                          <a:pt x="-4762" y="4610"/>
                        </a:moveTo>
                        <a:lnTo>
                          <a:pt x="4762" y="4610"/>
                        </a:lnTo>
                      </a:path>
                    </a:pathLst>
                  </a:custGeom>
                  <a:ln w="9220">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10" name="object 1243">
                    <a:extLst>
                      <a:ext uri="{FF2B5EF4-FFF2-40B4-BE49-F238E27FC236}">
                        <a16:creationId xmlns:a16="http://schemas.microsoft.com/office/drawing/2014/main" id="{C6275D74-DAB5-4619-85BB-4EAFFD328EF5}"/>
                      </a:ext>
                    </a:extLst>
                  </p:cNvPr>
                  <p:cNvSpPr/>
                  <p:nvPr/>
                </p:nvSpPr>
                <p:spPr>
                  <a:xfrm>
                    <a:off x="4086517" y="638721"/>
                    <a:ext cx="236854" cy="0"/>
                  </a:xfrm>
                  <a:custGeom>
                    <a:avLst/>
                    <a:gdLst/>
                    <a:ahLst/>
                    <a:cxnLst/>
                    <a:rect l="l" t="t" r="r" b="b"/>
                    <a:pathLst>
                      <a:path w="236854">
                        <a:moveTo>
                          <a:pt x="236588"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11" name="object 1244">
                    <a:extLst>
                      <a:ext uri="{FF2B5EF4-FFF2-40B4-BE49-F238E27FC236}">
                        <a16:creationId xmlns:a16="http://schemas.microsoft.com/office/drawing/2014/main" id="{B462F194-718D-43E7-BB78-82ED7D04C214}"/>
                      </a:ext>
                    </a:extLst>
                  </p:cNvPr>
                  <p:cNvSpPr/>
                  <p:nvPr/>
                </p:nvSpPr>
                <p:spPr>
                  <a:xfrm>
                    <a:off x="4086517" y="638721"/>
                    <a:ext cx="0" cy="496570"/>
                  </a:xfrm>
                  <a:custGeom>
                    <a:avLst/>
                    <a:gdLst/>
                    <a:ahLst/>
                    <a:cxnLst/>
                    <a:rect l="l" t="t" r="r" b="b"/>
                    <a:pathLst>
                      <a:path h="496569">
                        <a:moveTo>
                          <a:pt x="0" y="0"/>
                        </a:moveTo>
                        <a:lnTo>
                          <a:pt x="0" y="49629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12" name="object 1245">
                    <a:extLst>
                      <a:ext uri="{FF2B5EF4-FFF2-40B4-BE49-F238E27FC236}">
                        <a16:creationId xmlns:a16="http://schemas.microsoft.com/office/drawing/2014/main" id="{D509BDB4-51D1-4FC5-9F48-618C9A19CCF7}"/>
                      </a:ext>
                    </a:extLst>
                  </p:cNvPr>
                  <p:cNvSpPr/>
                  <p:nvPr/>
                </p:nvSpPr>
                <p:spPr>
                  <a:xfrm>
                    <a:off x="4323105" y="638721"/>
                    <a:ext cx="236854" cy="0"/>
                  </a:xfrm>
                  <a:custGeom>
                    <a:avLst/>
                    <a:gdLst/>
                    <a:ahLst/>
                    <a:cxnLst/>
                    <a:rect l="l" t="t" r="r" b="b"/>
                    <a:pathLst>
                      <a:path w="236854">
                        <a:moveTo>
                          <a:pt x="0" y="0"/>
                        </a:moveTo>
                        <a:lnTo>
                          <a:pt x="236588"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13" name="object 1246">
                    <a:extLst>
                      <a:ext uri="{FF2B5EF4-FFF2-40B4-BE49-F238E27FC236}">
                        <a16:creationId xmlns:a16="http://schemas.microsoft.com/office/drawing/2014/main" id="{6F439ABA-0C5E-412D-979C-7F7DF1B94DBF}"/>
                      </a:ext>
                    </a:extLst>
                  </p:cNvPr>
                  <p:cNvSpPr/>
                  <p:nvPr/>
                </p:nvSpPr>
                <p:spPr>
                  <a:xfrm>
                    <a:off x="4559693" y="638721"/>
                    <a:ext cx="0" cy="476884"/>
                  </a:xfrm>
                  <a:custGeom>
                    <a:avLst/>
                    <a:gdLst/>
                    <a:ahLst/>
                    <a:cxnLst/>
                    <a:rect l="l" t="t" r="r" b="b"/>
                    <a:pathLst>
                      <a:path h="476884">
                        <a:moveTo>
                          <a:pt x="0" y="0"/>
                        </a:moveTo>
                        <a:lnTo>
                          <a:pt x="0" y="476351"/>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14" name="object 1247">
                    <a:extLst>
                      <a:ext uri="{FF2B5EF4-FFF2-40B4-BE49-F238E27FC236}">
                        <a16:creationId xmlns:a16="http://schemas.microsoft.com/office/drawing/2014/main" id="{5E113514-D5F5-4FF5-80C9-F7409B814971}"/>
                      </a:ext>
                    </a:extLst>
                  </p:cNvPr>
                  <p:cNvSpPr/>
                  <p:nvPr/>
                </p:nvSpPr>
                <p:spPr>
                  <a:xfrm>
                    <a:off x="4027881" y="1135011"/>
                    <a:ext cx="59055" cy="0"/>
                  </a:xfrm>
                  <a:custGeom>
                    <a:avLst/>
                    <a:gdLst/>
                    <a:ahLst/>
                    <a:cxnLst/>
                    <a:rect l="l" t="t" r="r" b="b"/>
                    <a:pathLst>
                      <a:path w="59054">
                        <a:moveTo>
                          <a:pt x="58635"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15" name="object 1248">
                    <a:extLst>
                      <a:ext uri="{FF2B5EF4-FFF2-40B4-BE49-F238E27FC236}">
                        <a16:creationId xmlns:a16="http://schemas.microsoft.com/office/drawing/2014/main" id="{B117D7EF-217A-467D-9450-28FE7C4267B6}"/>
                      </a:ext>
                    </a:extLst>
                  </p:cNvPr>
                  <p:cNvSpPr/>
                  <p:nvPr/>
                </p:nvSpPr>
                <p:spPr>
                  <a:xfrm>
                    <a:off x="4027881" y="1135011"/>
                    <a:ext cx="0" cy="60325"/>
                  </a:xfrm>
                  <a:custGeom>
                    <a:avLst/>
                    <a:gdLst/>
                    <a:ahLst/>
                    <a:cxnLst/>
                    <a:rect l="l" t="t" r="r" b="b"/>
                    <a:pathLst>
                      <a:path h="60325">
                        <a:moveTo>
                          <a:pt x="0" y="0"/>
                        </a:moveTo>
                        <a:lnTo>
                          <a:pt x="0" y="59728"/>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16" name="object 1249">
                    <a:extLst>
                      <a:ext uri="{FF2B5EF4-FFF2-40B4-BE49-F238E27FC236}">
                        <a16:creationId xmlns:a16="http://schemas.microsoft.com/office/drawing/2014/main" id="{F1651F43-1BF9-4AB5-B8D5-418D089417B1}"/>
                      </a:ext>
                    </a:extLst>
                  </p:cNvPr>
                  <p:cNvSpPr/>
                  <p:nvPr/>
                </p:nvSpPr>
                <p:spPr>
                  <a:xfrm>
                    <a:off x="4086517" y="1135011"/>
                    <a:ext cx="59055" cy="0"/>
                  </a:xfrm>
                  <a:custGeom>
                    <a:avLst/>
                    <a:gdLst/>
                    <a:ahLst/>
                    <a:cxnLst/>
                    <a:rect l="l" t="t" r="r" b="b"/>
                    <a:pathLst>
                      <a:path w="59054">
                        <a:moveTo>
                          <a:pt x="0" y="0"/>
                        </a:moveTo>
                        <a:lnTo>
                          <a:pt x="58699"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17" name="object 1250">
                    <a:extLst>
                      <a:ext uri="{FF2B5EF4-FFF2-40B4-BE49-F238E27FC236}">
                        <a16:creationId xmlns:a16="http://schemas.microsoft.com/office/drawing/2014/main" id="{12E5C197-5005-4347-9CC0-7E3B2E82B750}"/>
                      </a:ext>
                    </a:extLst>
                  </p:cNvPr>
                  <p:cNvSpPr/>
                  <p:nvPr/>
                </p:nvSpPr>
                <p:spPr>
                  <a:xfrm>
                    <a:off x="4145216" y="1135011"/>
                    <a:ext cx="0" cy="60325"/>
                  </a:xfrm>
                  <a:custGeom>
                    <a:avLst/>
                    <a:gdLst/>
                    <a:ahLst/>
                    <a:cxnLst/>
                    <a:rect l="l" t="t" r="r" b="b"/>
                    <a:pathLst>
                      <a:path h="60325">
                        <a:moveTo>
                          <a:pt x="0" y="0"/>
                        </a:moveTo>
                        <a:lnTo>
                          <a:pt x="0" y="59728"/>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18" name="object 1251">
                    <a:extLst>
                      <a:ext uri="{FF2B5EF4-FFF2-40B4-BE49-F238E27FC236}">
                        <a16:creationId xmlns:a16="http://schemas.microsoft.com/office/drawing/2014/main" id="{095E1A81-F421-4901-B88B-2AADD6EF3741}"/>
                      </a:ext>
                    </a:extLst>
                  </p:cNvPr>
                  <p:cNvSpPr/>
                  <p:nvPr/>
                </p:nvSpPr>
                <p:spPr>
                  <a:xfrm>
                    <a:off x="4350639" y="1115072"/>
                    <a:ext cx="209550" cy="0"/>
                  </a:xfrm>
                  <a:custGeom>
                    <a:avLst/>
                    <a:gdLst/>
                    <a:ahLst/>
                    <a:cxnLst/>
                    <a:rect l="l" t="t" r="r" b="b"/>
                    <a:pathLst>
                      <a:path w="209550">
                        <a:moveTo>
                          <a:pt x="209054"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19" name="object 1252">
                    <a:extLst>
                      <a:ext uri="{FF2B5EF4-FFF2-40B4-BE49-F238E27FC236}">
                        <a16:creationId xmlns:a16="http://schemas.microsoft.com/office/drawing/2014/main" id="{A054ECFE-F5D4-4F92-A81F-1A9B4D3D7E4E}"/>
                      </a:ext>
                    </a:extLst>
                  </p:cNvPr>
                  <p:cNvSpPr/>
                  <p:nvPr/>
                </p:nvSpPr>
                <p:spPr>
                  <a:xfrm>
                    <a:off x="4350639" y="1115072"/>
                    <a:ext cx="0" cy="33655"/>
                  </a:xfrm>
                  <a:custGeom>
                    <a:avLst/>
                    <a:gdLst/>
                    <a:ahLst/>
                    <a:cxnLst/>
                    <a:rect l="l" t="t" r="r" b="b"/>
                    <a:pathLst>
                      <a:path h="33655">
                        <a:moveTo>
                          <a:pt x="0" y="0"/>
                        </a:moveTo>
                        <a:lnTo>
                          <a:pt x="0" y="33185"/>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20" name="object 1253">
                    <a:extLst>
                      <a:ext uri="{FF2B5EF4-FFF2-40B4-BE49-F238E27FC236}">
                        <a16:creationId xmlns:a16="http://schemas.microsoft.com/office/drawing/2014/main" id="{3D0EBB76-05B4-4AF0-9048-D25B5FAE1BD4}"/>
                      </a:ext>
                    </a:extLst>
                  </p:cNvPr>
                  <p:cNvSpPr/>
                  <p:nvPr/>
                </p:nvSpPr>
                <p:spPr>
                  <a:xfrm>
                    <a:off x="4559693" y="1115072"/>
                    <a:ext cx="209550" cy="0"/>
                  </a:xfrm>
                  <a:custGeom>
                    <a:avLst/>
                    <a:gdLst/>
                    <a:ahLst/>
                    <a:cxnLst/>
                    <a:rect l="l" t="t" r="r" b="b"/>
                    <a:pathLst>
                      <a:path w="209550">
                        <a:moveTo>
                          <a:pt x="0" y="0"/>
                        </a:moveTo>
                        <a:lnTo>
                          <a:pt x="209054"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21" name="object 1254">
                    <a:extLst>
                      <a:ext uri="{FF2B5EF4-FFF2-40B4-BE49-F238E27FC236}">
                        <a16:creationId xmlns:a16="http://schemas.microsoft.com/office/drawing/2014/main" id="{AD60BB92-F0D6-48D0-9F12-0A00BB396B9E}"/>
                      </a:ext>
                    </a:extLst>
                  </p:cNvPr>
                  <p:cNvSpPr/>
                  <p:nvPr/>
                </p:nvSpPr>
                <p:spPr>
                  <a:xfrm>
                    <a:off x="4768748" y="1115072"/>
                    <a:ext cx="0" cy="53975"/>
                  </a:xfrm>
                  <a:custGeom>
                    <a:avLst/>
                    <a:gdLst/>
                    <a:ahLst/>
                    <a:cxnLst/>
                    <a:rect l="l" t="t" r="r" b="b"/>
                    <a:pathLst>
                      <a:path h="53975">
                        <a:moveTo>
                          <a:pt x="0" y="0"/>
                        </a:moveTo>
                        <a:lnTo>
                          <a:pt x="0" y="5367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22" name="object 1255">
                    <a:extLst>
                      <a:ext uri="{FF2B5EF4-FFF2-40B4-BE49-F238E27FC236}">
                        <a16:creationId xmlns:a16="http://schemas.microsoft.com/office/drawing/2014/main" id="{67D27047-3E00-45FF-B377-C7F79C8ED332}"/>
                      </a:ext>
                    </a:extLst>
                  </p:cNvPr>
                  <p:cNvSpPr/>
                  <p:nvPr/>
                </p:nvSpPr>
                <p:spPr>
                  <a:xfrm>
                    <a:off x="4262589" y="1148257"/>
                    <a:ext cx="88265" cy="0"/>
                  </a:xfrm>
                  <a:custGeom>
                    <a:avLst/>
                    <a:gdLst/>
                    <a:ahLst/>
                    <a:cxnLst/>
                    <a:rect l="l" t="t" r="r" b="b"/>
                    <a:pathLst>
                      <a:path w="88264">
                        <a:moveTo>
                          <a:pt x="88049"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23" name="object 1256">
                    <a:extLst>
                      <a:ext uri="{FF2B5EF4-FFF2-40B4-BE49-F238E27FC236}">
                        <a16:creationId xmlns:a16="http://schemas.microsoft.com/office/drawing/2014/main" id="{EFA4D408-AA59-48BF-8E8B-7A8522A815B6}"/>
                      </a:ext>
                    </a:extLst>
                  </p:cNvPr>
                  <p:cNvSpPr/>
                  <p:nvPr/>
                </p:nvSpPr>
                <p:spPr>
                  <a:xfrm>
                    <a:off x="4262589" y="1148257"/>
                    <a:ext cx="0" cy="46990"/>
                  </a:xfrm>
                  <a:custGeom>
                    <a:avLst/>
                    <a:gdLst/>
                    <a:ahLst/>
                    <a:cxnLst/>
                    <a:rect l="l" t="t" r="r" b="b"/>
                    <a:pathLst>
                      <a:path h="46990">
                        <a:moveTo>
                          <a:pt x="0" y="0"/>
                        </a:moveTo>
                        <a:lnTo>
                          <a:pt x="0" y="46482"/>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24" name="object 1257">
                    <a:extLst>
                      <a:ext uri="{FF2B5EF4-FFF2-40B4-BE49-F238E27FC236}">
                        <a16:creationId xmlns:a16="http://schemas.microsoft.com/office/drawing/2014/main" id="{D9E053BF-4F83-4127-8081-3DF55B497E42}"/>
                      </a:ext>
                    </a:extLst>
                  </p:cNvPr>
                  <p:cNvSpPr/>
                  <p:nvPr/>
                </p:nvSpPr>
                <p:spPr>
                  <a:xfrm>
                    <a:off x="4350639" y="1148257"/>
                    <a:ext cx="88265" cy="0"/>
                  </a:xfrm>
                  <a:custGeom>
                    <a:avLst/>
                    <a:gdLst/>
                    <a:ahLst/>
                    <a:cxnLst/>
                    <a:rect l="l" t="t" r="r" b="b"/>
                    <a:pathLst>
                      <a:path w="88264">
                        <a:moveTo>
                          <a:pt x="0" y="0"/>
                        </a:moveTo>
                        <a:lnTo>
                          <a:pt x="88011"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25" name="object 1258">
                    <a:extLst>
                      <a:ext uri="{FF2B5EF4-FFF2-40B4-BE49-F238E27FC236}">
                        <a16:creationId xmlns:a16="http://schemas.microsoft.com/office/drawing/2014/main" id="{C78DE0D4-B1ED-40FC-AF0A-CF023D231D98}"/>
                      </a:ext>
                    </a:extLst>
                  </p:cNvPr>
                  <p:cNvSpPr/>
                  <p:nvPr/>
                </p:nvSpPr>
                <p:spPr>
                  <a:xfrm>
                    <a:off x="4438650" y="1148257"/>
                    <a:ext cx="0" cy="38735"/>
                  </a:xfrm>
                  <a:custGeom>
                    <a:avLst/>
                    <a:gdLst/>
                    <a:ahLst/>
                    <a:cxnLst/>
                    <a:rect l="l" t="t" r="r" b="b"/>
                    <a:pathLst>
                      <a:path h="38734">
                        <a:moveTo>
                          <a:pt x="0" y="0"/>
                        </a:moveTo>
                        <a:lnTo>
                          <a:pt x="0" y="38201"/>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26" name="object 1259">
                    <a:extLst>
                      <a:ext uri="{FF2B5EF4-FFF2-40B4-BE49-F238E27FC236}">
                        <a16:creationId xmlns:a16="http://schemas.microsoft.com/office/drawing/2014/main" id="{3E239527-7B10-4B9A-A66F-48F191EBF173}"/>
                      </a:ext>
                    </a:extLst>
                  </p:cNvPr>
                  <p:cNvSpPr/>
                  <p:nvPr/>
                </p:nvSpPr>
                <p:spPr>
                  <a:xfrm>
                    <a:off x="4379963" y="1186459"/>
                    <a:ext cx="59055" cy="0"/>
                  </a:xfrm>
                  <a:custGeom>
                    <a:avLst/>
                    <a:gdLst/>
                    <a:ahLst/>
                    <a:cxnLst/>
                    <a:rect l="l" t="t" r="r" b="b"/>
                    <a:pathLst>
                      <a:path w="59054">
                        <a:moveTo>
                          <a:pt x="58686"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27" name="object 1260">
                    <a:extLst>
                      <a:ext uri="{FF2B5EF4-FFF2-40B4-BE49-F238E27FC236}">
                        <a16:creationId xmlns:a16="http://schemas.microsoft.com/office/drawing/2014/main" id="{8657EF16-B675-4007-8A5A-78F8A35C4802}"/>
                      </a:ext>
                    </a:extLst>
                  </p:cNvPr>
                  <p:cNvSpPr/>
                  <p:nvPr/>
                </p:nvSpPr>
                <p:spPr>
                  <a:xfrm>
                    <a:off x="4379963" y="1186459"/>
                    <a:ext cx="0" cy="8890"/>
                  </a:xfrm>
                  <a:custGeom>
                    <a:avLst/>
                    <a:gdLst/>
                    <a:ahLst/>
                    <a:cxnLst/>
                    <a:rect l="l" t="t" r="r" b="b"/>
                    <a:pathLst>
                      <a:path h="8890">
                        <a:moveTo>
                          <a:pt x="-4762" y="4140"/>
                        </a:moveTo>
                        <a:lnTo>
                          <a:pt x="4762" y="4140"/>
                        </a:lnTo>
                      </a:path>
                    </a:pathLst>
                  </a:custGeom>
                  <a:ln w="8280">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28" name="object 1261">
                    <a:extLst>
                      <a:ext uri="{FF2B5EF4-FFF2-40B4-BE49-F238E27FC236}">
                        <a16:creationId xmlns:a16="http://schemas.microsoft.com/office/drawing/2014/main" id="{23B0A536-A8B4-48DF-97C9-C91A45B3668B}"/>
                      </a:ext>
                    </a:extLst>
                  </p:cNvPr>
                  <p:cNvSpPr/>
                  <p:nvPr/>
                </p:nvSpPr>
                <p:spPr>
                  <a:xfrm>
                    <a:off x="4438650" y="1186459"/>
                    <a:ext cx="59055" cy="0"/>
                  </a:xfrm>
                  <a:custGeom>
                    <a:avLst/>
                    <a:gdLst/>
                    <a:ahLst/>
                    <a:cxnLst/>
                    <a:rect l="l" t="t" r="r" b="b"/>
                    <a:pathLst>
                      <a:path w="59054">
                        <a:moveTo>
                          <a:pt x="0" y="0"/>
                        </a:moveTo>
                        <a:lnTo>
                          <a:pt x="58686"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29" name="object 1262">
                    <a:extLst>
                      <a:ext uri="{FF2B5EF4-FFF2-40B4-BE49-F238E27FC236}">
                        <a16:creationId xmlns:a16="http://schemas.microsoft.com/office/drawing/2014/main" id="{07A64B15-7619-46F1-842E-CAB189F77CE9}"/>
                      </a:ext>
                    </a:extLst>
                  </p:cNvPr>
                  <p:cNvSpPr/>
                  <p:nvPr/>
                </p:nvSpPr>
                <p:spPr>
                  <a:xfrm>
                    <a:off x="4497336" y="1186459"/>
                    <a:ext cx="0" cy="8890"/>
                  </a:xfrm>
                  <a:custGeom>
                    <a:avLst/>
                    <a:gdLst/>
                    <a:ahLst/>
                    <a:cxnLst/>
                    <a:rect l="l" t="t" r="r" b="b"/>
                    <a:pathLst>
                      <a:path h="8890">
                        <a:moveTo>
                          <a:pt x="-4762" y="4140"/>
                        </a:moveTo>
                        <a:lnTo>
                          <a:pt x="4762" y="4140"/>
                        </a:lnTo>
                      </a:path>
                    </a:pathLst>
                  </a:custGeom>
                  <a:ln w="8280">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30" name="object 1263">
                    <a:extLst>
                      <a:ext uri="{FF2B5EF4-FFF2-40B4-BE49-F238E27FC236}">
                        <a16:creationId xmlns:a16="http://schemas.microsoft.com/office/drawing/2014/main" id="{8B7E0D9F-F25A-4C34-8B1C-340104F15762}"/>
                      </a:ext>
                    </a:extLst>
                  </p:cNvPr>
                  <p:cNvSpPr/>
                  <p:nvPr/>
                </p:nvSpPr>
                <p:spPr>
                  <a:xfrm>
                    <a:off x="4614710" y="1168742"/>
                    <a:ext cx="154305" cy="0"/>
                  </a:xfrm>
                  <a:custGeom>
                    <a:avLst/>
                    <a:gdLst/>
                    <a:ahLst/>
                    <a:cxnLst/>
                    <a:rect l="l" t="t" r="r" b="b"/>
                    <a:pathLst>
                      <a:path w="154304">
                        <a:moveTo>
                          <a:pt x="154038"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31" name="object 1264">
                    <a:extLst>
                      <a:ext uri="{FF2B5EF4-FFF2-40B4-BE49-F238E27FC236}">
                        <a16:creationId xmlns:a16="http://schemas.microsoft.com/office/drawing/2014/main" id="{F3F0DEA7-1997-4E42-AAEC-36946783E1F6}"/>
                      </a:ext>
                    </a:extLst>
                  </p:cNvPr>
                  <p:cNvSpPr/>
                  <p:nvPr/>
                </p:nvSpPr>
                <p:spPr>
                  <a:xfrm>
                    <a:off x="4614710" y="1168742"/>
                    <a:ext cx="0" cy="26034"/>
                  </a:xfrm>
                  <a:custGeom>
                    <a:avLst/>
                    <a:gdLst/>
                    <a:ahLst/>
                    <a:cxnLst/>
                    <a:rect l="l" t="t" r="r" b="b"/>
                    <a:pathLst>
                      <a:path h="26034">
                        <a:moveTo>
                          <a:pt x="0" y="0"/>
                        </a:moveTo>
                        <a:lnTo>
                          <a:pt x="0" y="25996"/>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32" name="object 1265">
                    <a:extLst>
                      <a:ext uri="{FF2B5EF4-FFF2-40B4-BE49-F238E27FC236}">
                        <a16:creationId xmlns:a16="http://schemas.microsoft.com/office/drawing/2014/main" id="{0EFC7631-23EF-4B29-9FBA-32AC09232113}"/>
                      </a:ext>
                    </a:extLst>
                  </p:cNvPr>
                  <p:cNvSpPr/>
                  <p:nvPr/>
                </p:nvSpPr>
                <p:spPr>
                  <a:xfrm>
                    <a:off x="4768748" y="1168742"/>
                    <a:ext cx="154305" cy="0"/>
                  </a:xfrm>
                  <a:custGeom>
                    <a:avLst/>
                    <a:gdLst/>
                    <a:ahLst/>
                    <a:cxnLst/>
                    <a:rect l="l" t="t" r="r" b="b"/>
                    <a:pathLst>
                      <a:path w="154304">
                        <a:moveTo>
                          <a:pt x="0" y="0"/>
                        </a:moveTo>
                        <a:lnTo>
                          <a:pt x="154038"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33" name="object 1266">
                    <a:extLst>
                      <a:ext uri="{FF2B5EF4-FFF2-40B4-BE49-F238E27FC236}">
                        <a16:creationId xmlns:a16="http://schemas.microsoft.com/office/drawing/2014/main" id="{ACC5D3FC-6859-4B1B-962C-968BA7670E2C}"/>
                      </a:ext>
                    </a:extLst>
                  </p:cNvPr>
                  <p:cNvSpPr/>
                  <p:nvPr/>
                </p:nvSpPr>
                <p:spPr>
                  <a:xfrm>
                    <a:off x="4922786" y="1168742"/>
                    <a:ext cx="0" cy="8890"/>
                  </a:xfrm>
                  <a:custGeom>
                    <a:avLst/>
                    <a:gdLst/>
                    <a:ahLst/>
                    <a:cxnLst/>
                    <a:rect l="l" t="t" r="r" b="b"/>
                    <a:pathLst>
                      <a:path h="8890">
                        <a:moveTo>
                          <a:pt x="-4762" y="4394"/>
                        </a:moveTo>
                        <a:lnTo>
                          <a:pt x="4762" y="4394"/>
                        </a:lnTo>
                      </a:path>
                    </a:pathLst>
                  </a:custGeom>
                  <a:ln w="8788">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34" name="object 1267">
                    <a:extLst>
                      <a:ext uri="{FF2B5EF4-FFF2-40B4-BE49-F238E27FC236}">
                        <a16:creationId xmlns:a16="http://schemas.microsoft.com/office/drawing/2014/main" id="{5E0ABDA7-E402-4699-BD6F-BA42BACDD94B}"/>
                      </a:ext>
                    </a:extLst>
                  </p:cNvPr>
                  <p:cNvSpPr/>
                  <p:nvPr/>
                </p:nvSpPr>
                <p:spPr>
                  <a:xfrm>
                    <a:off x="4790782" y="1177531"/>
                    <a:ext cx="132080" cy="0"/>
                  </a:xfrm>
                  <a:custGeom>
                    <a:avLst/>
                    <a:gdLst/>
                    <a:ahLst/>
                    <a:cxnLst/>
                    <a:rect l="l" t="t" r="r" b="b"/>
                    <a:pathLst>
                      <a:path w="132079">
                        <a:moveTo>
                          <a:pt x="132003"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35" name="object 1268">
                    <a:extLst>
                      <a:ext uri="{FF2B5EF4-FFF2-40B4-BE49-F238E27FC236}">
                        <a16:creationId xmlns:a16="http://schemas.microsoft.com/office/drawing/2014/main" id="{AB21CBF9-8964-4851-BB69-A324F2D435DF}"/>
                      </a:ext>
                    </a:extLst>
                  </p:cNvPr>
                  <p:cNvSpPr/>
                  <p:nvPr/>
                </p:nvSpPr>
                <p:spPr>
                  <a:xfrm>
                    <a:off x="4790782" y="1177531"/>
                    <a:ext cx="0" cy="16510"/>
                  </a:xfrm>
                  <a:custGeom>
                    <a:avLst/>
                    <a:gdLst/>
                    <a:ahLst/>
                    <a:cxnLst/>
                    <a:rect l="l" t="t" r="r" b="b"/>
                    <a:pathLst>
                      <a:path h="16509">
                        <a:moveTo>
                          <a:pt x="-4762" y="7988"/>
                        </a:moveTo>
                        <a:lnTo>
                          <a:pt x="4762" y="7988"/>
                        </a:lnTo>
                      </a:path>
                    </a:pathLst>
                  </a:custGeom>
                  <a:ln w="15976">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36" name="object 1269">
                    <a:extLst>
                      <a:ext uri="{FF2B5EF4-FFF2-40B4-BE49-F238E27FC236}">
                        <a16:creationId xmlns:a16="http://schemas.microsoft.com/office/drawing/2014/main" id="{A4EEFE23-0DCD-4D23-8888-6D34B4937C2E}"/>
                      </a:ext>
                    </a:extLst>
                  </p:cNvPr>
                  <p:cNvSpPr/>
                  <p:nvPr/>
                </p:nvSpPr>
                <p:spPr>
                  <a:xfrm>
                    <a:off x="4922786" y="1177531"/>
                    <a:ext cx="132080" cy="0"/>
                  </a:xfrm>
                  <a:custGeom>
                    <a:avLst/>
                    <a:gdLst/>
                    <a:ahLst/>
                    <a:cxnLst/>
                    <a:rect l="l" t="t" r="r" b="b"/>
                    <a:pathLst>
                      <a:path w="132079">
                        <a:moveTo>
                          <a:pt x="0" y="0"/>
                        </a:moveTo>
                        <a:lnTo>
                          <a:pt x="132067"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37" name="object 1270">
                    <a:extLst>
                      <a:ext uri="{FF2B5EF4-FFF2-40B4-BE49-F238E27FC236}">
                        <a16:creationId xmlns:a16="http://schemas.microsoft.com/office/drawing/2014/main" id="{15D505F9-8DE8-4C28-A186-58118AAEE015}"/>
                      </a:ext>
                    </a:extLst>
                  </p:cNvPr>
                  <p:cNvSpPr/>
                  <p:nvPr/>
                </p:nvSpPr>
                <p:spPr>
                  <a:xfrm>
                    <a:off x="5054853" y="1177531"/>
                    <a:ext cx="0" cy="7620"/>
                  </a:xfrm>
                  <a:custGeom>
                    <a:avLst/>
                    <a:gdLst/>
                    <a:ahLst/>
                    <a:cxnLst/>
                    <a:rect l="l" t="t" r="r" b="b"/>
                    <a:pathLst>
                      <a:path h="7619">
                        <a:moveTo>
                          <a:pt x="-4762" y="3695"/>
                        </a:moveTo>
                        <a:lnTo>
                          <a:pt x="4762" y="3695"/>
                        </a:lnTo>
                      </a:path>
                    </a:pathLst>
                  </a:custGeom>
                  <a:ln w="7391">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38" name="object 1271">
                    <a:extLst>
                      <a:ext uri="{FF2B5EF4-FFF2-40B4-BE49-F238E27FC236}">
                        <a16:creationId xmlns:a16="http://schemas.microsoft.com/office/drawing/2014/main" id="{3BE01395-CA90-4FD5-A995-7FE82A8908F7}"/>
                      </a:ext>
                    </a:extLst>
                  </p:cNvPr>
                  <p:cNvSpPr/>
                  <p:nvPr/>
                </p:nvSpPr>
                <p:spPr>
                  <a:xfrm>
                    <a:off x="4732083" y="1193507"/>
                    <a:ext cx="59055" cy="0"/>
                  </a:xfrm>
                  <a:custGeom>
                    <a:avLst/>
                    <a:gdLst/>
                    <a:ahLst/>
                    <a:cxnLst/>
                    <a:rect l="l" t="t" r="r" b="b"/>
                    <a:pathLst>
                      <a:path w="59054">
                        <a:moveTo>
                          <a:pt x="58699"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39" name="object 1272">
                    <a:extLst>
                      <a:ext uri="{FF2B5EF4-FFF2-40B4-BE49-F238E27FC236}">
                        <a16:creationId xmlns:a16="http://schemas.microsoft.com/office/drawing/2014/main" id="{5C8B17FA-075E-4823-9E56-AF6EF4296D43}"/>
                      </a:ext>
                    </a:extLst>
                  </p:cNvPr>
                  <p:cNvSpPr/>
                  <p:nvPr/>
                </p:nvSpPr>
                <p:spPr>
                  <a:xfrm>
                    <a:off x="4732083" y="1193507"/>
                    <a:ext cx="0" cy="1270"/>
                  </a:xfrm>
                  <a:custGeom>
                    <a:avLst/>
                    <a:gdLst/>
                    <a:ahLst/>
                    <a:cxnLst/>
                    <a:rect l="l" t="t" r="r" b="b"/>
                    <a:pathLst>
                      <a:path h="1269">
                        <a:moveTo>
                          <a:pt x="-4762" y="615"/>
                        </a:moveTo>
                        <a:lnTo>
                          <a:pt x="4762" y="615"/>
                        </a:lnTo>
                      </a:path>
                    </a:pathLst>
                  </a:custGeom>
                  <a:ln w="317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40" name="object 1273">
                    <a:extLst>
                      <a:ext uri="{FF2B5EF4-FFF2-40B4-BE49-F238E27FC236}">
                        <a16:creationId xmlns:a16="http://schemas.microsoft.com/office/drawing/2014/main" id="{EBF2CB3A-33E7-46FA-A445-3151930D43F2}"/>
                      </a:ext>
                    </a:extLst>
                  </p:cNvPr>
                  <p:cNvSpPr/>
                  <p:nvPr/>
                </p:nvSpPr>
                <p:spPr>
                  <a:xfrm>
                    <a:off x="4790782" y="1193507"/>
                    <a:ext cx="59055" cy="0"/>
                  </a:xfrm>
                  <a:custGeom>
                    <a:avLst/>
                    <a:gdLst/>
                    <a:ahLst/>
                    <a:cxnLst/>
                    <a:rect l="l" t="t" r="r" b="b"/>
                    <a:pathLst>
                      <a:path w="59054">
                        <a:moveTo>
                          <a:pt x="0" y="0"/>
                        </a:moveTo>
                        <a:lnTo>
                          <a:pt x="58635"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41" name="object 1274">
                    <a:extLst>
                      <a:ext uri="{FF2B5EF4-FFF2-40B4-BE49-F238E27FC236}">
                        <a16:creationId xmlns:a16="http://schemas.microsoft.com/office/drawing/2014/main" id="{8BE23F3A-BAB7-4936-981C-6927B880F4D4}"/>
                      </a:ext>
                    </a:extLst>
                  </p:cNvPr>
                  <p:cNvSpPr/>
                  <p:nvPr/>
                </p:nvSpPr>
                <p:spPr>
                  <a:xfrm>
                    <a:off x="4849418" y="1193507"/>
                    <a:ext cx="0" cy="1270"/>
                  </a:xfrm>
                  <a:custGeom>
                    <a:avLst/>
                    <a:gdLst/>
                    <a:ahLst/>
                    <a:cxnLst/>
                    <a:rect l="l" t="t" r="r" b="b"/>
                    <a:pathLst>
                      <a:path h="1269">
                        <a:moveTo>
                          <a:pt x="-4762" y="615"/>
                        </a:moveTo>
                        <a:lnTo>
                          <a:pt x="4762" y="615"/>
                        </a:lnTo>
                      </a:path>
                    </a:pathLst>
                  </a:custGeom>
                  <a:ln w="317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42" name="object 1275">
                    <a:extLst>
                      <a:ext uri="{FF2B5EF4-FFF2-40B4-BE49-F238E27FC236}">
                        <a16:creationId xmlns:a16="http://schemas.microsoft.com/office/drawing/2014/main" id="{032B6EBC-F07F-4044-9961-E77F238813A4}"/>
                      </a:ext>
                    </a:extLst>
                  </p:cNvPr>
                  <p:cNvSpPr/>
                  <p:nvPr/>
                </p:nvSpPr>
                <p:spPr>
                  <a:xfrm>
                    <a:off x="4966792" y="1184922"/>
                    <a:ext cx="88265" cy="0"/>
                  </a:xfrm>
                  <a:custGeom>
                    <a:avLst/>
                    <a:gdLst/>
                    <a:ahLst/>
                    <a:cxnLst/>
                    <a:rect l="l" t="t" r="r" b="b"/>
                    <a:pathLst>
                      <a:path w="88264">
                        <a:moveTo>
                          <a:pt x="88061"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43" name="object 1276">
                    <a:extLst>
                      <a:ext uri="{FF2B5EF4-FFF2-40B4-BE49-F238E27FC236}">
                        <a16:creationId xmlns:a16="http://schemas.microsoft.com/office/drawing/2014/main" id="{CEFD1F41-312C-4469-B8F8-3DC82E0F22BF}"/>
                      </a:ext>
                    </a:extLst>
                  </p:cNvPr>
                  <p:cNvSpPr/>
                  <p:nvPr/>
                </p:nvSpPr>
                <p:spPr>
                  <a:xfrm>
                    <a:off x="4966792" y="1184922"/>
                    <a:ext cx="0" cy="10160"/>
                  </a:xfrm>
                  <a:custGeom>
                    <a:avLst/>
                    <a:gdLst/>
                    <a:ahLst/>
                    <a:cxnLst/>
                    <a:rect l="l" t="t" r="r" b="b"/>
                    <a:pathLst>
                      <a:path h="10159">
                        <a:moveTo>
                          <a:pt x="-4762" y="4908"/>
                        </a:moveTo>
                        <a:lnTo>
                          <a:pt x="4762" y="4908"/>
                        </a:lnTo>
                      </a:path>
                    </a:pathLst>
                  </a:custGeom>
                  <a:ln w="9817">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44" name="object 1277">
                    <a:extLst>
                      <a:ext uri="{FF2B5EF4-FFF2-40B4-BE49-F238E27FC236}">
                        <a16:creationId xmlns:a16="http://schemas.microsoft.com/office/drawing/2014/main" id="{B438A1F1-6CD3-4390-816C-1F2160F9E130}"/>
                      </a:ext>
                    </a:extLst>
                  </p:cNvPr>
                  <p:cNvSpPr/>
                  <p:nvPr/>
                </p:nvSpPr>
                <p:spPr>
                  <a:xfrm>
                    <a:off x="5054853" y="1184922"/>
                    <a:ext cx="88265" cy="0"/>
                  </a:xfrm>
                  <a:custGeom>
                    <a:avLst/>
                    <a:gdLst/>
                    <a:ahLst/>
                    <a:cxnLst/>
                    <a:rect l="l" t="t" r="r" b="b"/>
                    <a:pathLst>
                      <a:path w="88264">
                        <a:moveTo>
                          <a:pt x="0" y="0"/>
                        </a:moveTo>
                        <a:lnTo>
                          <a:pt x="87998"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45" name="object 1278">
                    <a:extLst>
                      <a:ext uri="{FF2B5EF4-FFF2-40B4-BE49-F238E27FC236}">
                        <a16:creationId xmlns:a16="http://schemas.microsoft.com/office/drawing/2014/main" id="{96C2CA38-C83C-499A-B80F-3C942DD0CD5C}"/>
                      </a:ext>
                    </a:extLst>
                  </p:cNvPr>
                  <p:cNvSpPr/>
                  <p:nvPr/>
                </p:nvSpPr>
                <p:spPr>
                  <a:xfrm>
                    <a:off x="5142852" y="1184922"/>
                    <a:ext cx="0" cy="9525"/>
                  </a:xfrm>
                  <a:custGeom>
                    <a:avLst/>
                    <a:gdLst/>
                    <a:ahLst/>
                    <a:cxnLst/>
                    <a:rect l="l" t="t" r="r" b="b"/>
                    <a:pathLst>
                      <a:path h="9525">
                        <a:moveTo>
                          <a:pt x="-4762" y="4540"/>
                        </a:moveTo>
                        <a:lnTo>
                          <a:pt x="4762" y="4540"/>
                        </a:lnTo>
                      </a:path>
                    </a:pathLst>
                  </a:custGeom>
                  <a:ln w="9080">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46" name="object 1279">
                    <a:extLst>
                      <a:ext uri="{FF2B5EF4-FFF2-40B4-BE49-F238E27FC236}">
                        <a16:creationId xmlns:a16="http://schemas.microsoft.com/office/drawing/2014/main" id="{2A2FCBD5-5A31-469B-BB12-F3A089990076}"/>
                      </a:ext>
                    </a:extLst>
                  </p:cNvPr>
                  <p:cNvSpPr/>
                  <p:nvPr/>
                </p:nvSpPr>
                <p:spPr>
                  <a:xfrm>
                    <a:off x="5084165" y="1194003"/>
                    <a:ext cx="59055" cy="0"/>
                  </a:xfrm>
                  <a:custGeom>
                    <a:avLst/>
                    <a:gdLst/>
                    <a:ahLst/>
                    <a:cxnLst/>
                    <a:rect l="l" t="t" r="r" b="b"/>
                    <a:pathLst>
                      <a:path w="59054">
                        <a:moveTo>
                          <a:pt x="58686" y="0"/>
                        </a:moveTo>
                        <a:lnTo>
                          <a:pt x="0"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47" name="object 1280">
                    <a:extLst>
                      <a:ext uri="{FF2B5EF4-FFF2-40B4-BE49-F238E27FC236}">
                        <a16:creationId xmlns:a16="http://schemas.microsoft.com/office/drawing/2014/main" id="{86C5D3AA-6D4B-47D8-9179-31493E67A880}"/>
                      </a:ext>
                    </a:extLst>
                  </p:cNvPr>
                  <p:cNvSpPr/>
                  <p:nvPr/>
                </p:nvSpPr>
                <p:spPr>
                  <a:xfrm>
                    <a:off x="5084165" y="1194003"/>
                    <a:ext cx="0" cy="1270"/>
                  </a:xfrm>
                  <a:custGeom>
                    <a:avLst/>
                    <a:gdLst/>
                    <a:ahLst/>
                    <a:cxnLst/>
                    <a:rect l="l" t="t" r="r" b="b"/>
                    <a:pathLst>
                      <a:path h="1269">
                        <a:moveTo>
                          <a:pt x="-4762" y="368"/>
                        </a:moveTo>
                        <a:lnTo>
                          <a:pt x="4762" y="368"/>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48" name="object 1281">
                    <a:extLst>
                      <a:ext uri="{FF2B5EF4-FFF2-40B4-BE49-F238E27FC236}">
                        <a16:creationId xmlns:a16="http://schemas.microsoft.com/office/drawing/2014/main" id="{049FC6BE-A2CE-46FF-AE5E-C4FAF27002C8}"/>
                      </a:ext>
                    </a:extLst>
                  </p:cNvPr>
                  <p:cNvSpPr/>
                  <p:nvPr/>
                </p:nvSpPr>
                <p:spPr>
                  <a:xfrm>
                    <a:off x="5142852" y="1194003"/>
                    <a:ext cx="59055" cy="0"/>
                  </a:xfrm>
                  <a:custGeom>
                    <a:avLst/>
                    <a:gdLst/>
                    <a:ahLst/>
                    <a:cxnLst/>
                    <a:rect l="l" t="t" r="r" b="b"/>
                    <a:pathLst>
                      <a:path w="59054">
                        <a:moveTo>
                          <a:pt x="0" y="0"/>
                        </a:moveTo>
                        <a:lnTo>
                          <a:pt x="58686" y="0"/>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sp>
                <p:nvSpPr>
                  <p:cNvPr id="949" name="object 1282">
                    <a:extLst>
                      <a:ext uri="{FF2B5EF4-FFF2-40B4-BE49-F238E27FC236}">
                        <a16:creationId xmlns:a16="http://schemas.microsoft.com/office/drawing/2014/main" id="{C3607A1C-47A3-4CB0-8598-C21EB8A1310D}"/>
                      </a:ext>
                    </a:extLst>
                  </p:cNvPr>
                  <p:cNvSpPr/>
                  <p:nvPr/>
                </p:nvSpPr>
                <p:spPr>
                  <a:xfrm>
                    <a:off x="5201539" y="1194003"/>
                    <a:ext cx="0" cy="1270"/>
                  </a:xfrm>
                  <a:custGeom>
                    <a:avLst/>
                    <a:gdLst/>
                    <a:ahLst/>
                    <a:cxnLst/>
                    <a:rect l="l" t="t" r="r" b="b"/>
                    <a:pathLst>
                      <a:path h="1269">
                        <a:moveTo>
                          <a:pt x="-4762" y="368"/>
                        </a:moveTo>
                        <a:lnTo>
                          <a:pt x="4762" y="368"/>
                        </a:lnTo>
                      </a:path>
                    </a:pathLst>
                  </a:custGeom>
                  <a:ln w="9525">
                    <a:solidFill>
                      <a:srgbClr val="000000"/>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endParaRPr>
                  </a:p>
                </p:txBody>
              </p:sp>
            </p:grpSp>
          </p:grpSp>
        </p:grpSp>
        <p:sp>
          <p:nvSpPr>
            <p:cNvPr id="10" name="Rechthoek 9">
              <a:extLst>
                <a:ext uri="{FF2B5EF4-FFF2-40B4-BE49-F238E27FC236}">
                  <a16:creationId xmlns:a16="http://schemas.microsoft.com/office/drawing/2014/main" id="{44CA77A4-AEDF-4C95-A515-1F6B7802C392}"/>
                </a:ext>
              </a:extLst>
            </p:cNvPr>
            <p:cNvSpPr/>
            <p:nvPr/>
          </p:nvSpPr>
          <p:spPr>
            <a:xfrm>
              <a:off x="553870" y="7327330"/>
              <a:ext cx="1650994" cy="7735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600"/>
            </a:p>
          </p:txBody>
        </p:sp>
      </p:grpSp>
      <p:sp>
        <p:nvSpPr>
          <p:cNvPr id="1110" name="object 22">
            <a:extLst>
              <a:ext uri="{FF2B5EF4-FFF2-40B4-BE49-F238E27FC236}">
                <a16:creationId xmlns:a16="http://schemas.microsoft.com/office/drawing/2014/main" id="{B8EE3D1C-713E-430D-83A4-8F96FB660024}"/>
              </a:ext>
            </a:extLst>
          </p:cNvPr>
          <p:cNvSpPr/>
          <p:nvPr/>
        </p:nvSpPr>
        <p:spPr>
          <a:xfrm>
            <a:off x="4252686" y="1165306"/>
            <a:ext cx="91216" cy="123914"/>
          </a:xfrm>
          <a:custGeom>
            <a:avLst/>
            <a:gdLst/>
            <a:ahLst/>
            <a:cxnLst/>
            <a:rect l="l" t="t" r="r" b="b"/>
            <a:pathLst>
              <a:path w="337820" h="546735">
                <a:moveTo>
                  <a:pt x="0" y="546554"/>
                </a:moveTo>
                <a:lnTo>
                  <a:pt x="337240" y="546554"/>
                </a:lnTo>
                <a:lnTo>
                  <a:pt x="337240" y="0"/>
                </a:lnTo>
                <a:lnTo>
                  <a:pt x="0" y="0"/>
                </a:lnTo>
                <a:lnTo>
                  <a:pt x="0" y="546554"/>
                </a:lnTo>
                <a:close/>
              </a:path>
            </a:pathLst>
          </a:custGeom>
          <a:solidFill>
            <a:srgbClr val="FF3030"/>
          </a:solidFill>
        </p:spPr>
        <p:txBody>
          <a:bodyPr wrap="square" lIns="0" tIns="0" rIns="0" bIns="0" rtlCol="0"/>
          <a:lstStyle/>
          <a:p>
            <a:endParaRPr/>
          </a:p>
        </p:txBody>
      </p:sp>
      <p:sp>
        <p:nvSpPr>
          <p:cNvPr id="1111" name="object 22">
            <a:extLst>
              <a:ext uri="{FF2B5EF4-FFF2-40B4-BE49-F238E27FC236}">
                <a16:creationId xmlns:a16="http://schemas.microsoft.com/office/drawing/2014/main" id="{0DD1D9BD-DFF3-409E-B458-7791EEAEB71A}"/>
              </a:ext>
            </a:extLst>
          </p:cNvPr>
          <p:cNvSpPr/>
          <p:nvPr/>
        </p:nvSpPr>
        <p:spPr>
          <a:xfrm>
            <a:off x="4252686" y="1311613"/>
            <a:ext cx="91216" cy="123914"/>
          </a:xfrm>
          <a:custGeom>
            <a:avLst/>
            <a:gdLst/>
            <a:ahLst/>
            <a:cxnLst/>
            <a:rect l="l" t="t" r="r" b="b"/>
            <a:pathLst>
              <a:path w="337820" h="546735">
                <a:moveTo>
                  <a:pt x="0" y="546554"/>
                </a:moveTo>
                <a:lnTo>
                  <a:pt x="337240" y="546554"/>
                </a:lnTo>
                <a:lnTo>
                  <a:pt x="337240" y="0"/>
                </a:lnTo>
                <a:lnTo>
                  <a:pt x="0" y="0"/>
                </a:lnTo>
                <a:lnTo>
                  <a:pt x="0" y="546554"/>
                </a:lnTo>
                <a:close/>
              </a:path>
            </a:pathLst>
          </a:custGeom>
          <a:solidFill>
            <a:srgbClr val="00FF00"/>
          </a:solidFill>
        </p:spPr>
        <p:txBody>
          <a:bodyPr wrap="square" lIns="0" tIns="0" rIns="0" bIns="0" rtlCol="0"/>
          <a:lstStyle/>
          <a:p>
            <a:endParaRPr/>
          </a:p>
        </p:txBody>
      </p:sp>
      <p:sp>
        <p:nvSpPr>
          <p:cNvPr id="1112" name="object 22">
            <a:extLst>
              <a:ext uri="{FF2B5EF4-FFF2-40B4-BE49-F238E27FC236}">
                <a16:creationId xmlns:a16="http://schemas.microsoft.com/office/drawing/2014/main" id="{F9B465FC-E3BD-4D35-A290-B833BBF79D7E}"/>
              </a:ext>
            </a:extLst>
          </p:cNvPr>
          <p:cNvSpPr/>
          <p:nvPr/>
        </p:nvSpPr>
        <p:spPr>
          <a:xfrm>
            <a:off x="4252686" y="1459767"/>
            <a:ext cx="91216" cy="123914"/>
          </a:xfrm>
          <a:custGeom>
            <a:avLst/>
            <a:gdLst/>
            <a:ahLst/>
            <a:cxnLst/>
            <a:rect l="l" t="t" r="r" b="b"/>
            <a:pathLst>
              <a:path w="337820" h="546735">
                <a:moveTo>
                  <a:pt x="0" y="546554"/>
                </a:moveTo>
                <a:lnTo>
                  <a:pt x="337240" y="546554"/>
                </a:lnTo>
                <a:lnTo>
                  <a:pt x="337240" y="0"/>
                </a:lnTo>
                <a:lnTo>
                  <a:pt x="0" y="0"/>
                </a:lnTo>
                <a:lnTo>
                  <a:pt x="0" y="546554"/>
                </a:lnTo>
                <a:close/>
              </a:path>
            </a:pathLst>
          </a:custGeom>
          <a:solidFill>
            <a:srgbClr val="FFC000"/>
          </a:solidFill>
        </p:spPr>
        <p:txBody>
          <a:bodyPr wrap="square" lIns="0" tIns="0" rIns="0" bIns="0" rtlCol="0"/>
          <a:lstStyle/>
          <a:p>
            <a:endParaRPr/>
          </a:p>
        </p:txBody>
      </p:sp>
      <p:pic>
        <p:nvPicPr>
          <p:cNvPr id="1114" name="Afbeelding 1113">
            <a:extLst>
              <a:ext uri="{FF2B5EF4-FFF2-40B4-BE49-F238E27FC236}">
                <a16:creationId xmlns:a16="http://schemas.microsoft.com/office/drawing/2014/main" id="{EF888C7A-E538-4C76-9476-7EDF207B7F0C}"/>
              </a:ext>
            </a:extLst>
          </p:cNvPr>
          <p:cNvPicPr>
            <a:picLocks noChangeAspect="1"/>
          </p:cNvPicPr>
          <p:nvPr/>
        </p:nvPicPr>
        <p:blipFill>
          <a:blip r:embed="rId6" cstate="print">
            <a:extLst>
              <a:ext uri="{28A0092B-C50C-407E-A947-70E740481C1C}">
                <a14:useLocalDpi xmlns:a14="http://schemas.microsoft.com/office/drawing/2010/main" val="0"/>
              </a:ext>
            </a:extLst>
          </a:blip>
          <a:srcRect t="1995" b="1995"/>
          <a:stretch/>
        </p:blipFill>
        <p:spPr>
          <a:xfrm>
            <a:off x="827087" y="1011709"/>
            <a:ext cx="1476466" cy="576064"/>
          </a:xfrm>
          <a:prstGeom prst="rect">
            <a:avLst/>
          </a:prstGeom>
        </p:spPr>
      </p:pic>
      <p:sp>
        <p:nvSpPr>
          <p:cNvPr id="2220" name="TextBox 2">
            <a:extLst>
              <a:ext uri="{FF2B5EF4-FFF2-40B4-BE49-F238E27FC236}">
                <a16:creationId xmlns:a16="http://schemas.microsoft.com/office/drawing/2014/main" id="{45844C36-6AA7-46CB-8E81-DE2CF4863D20}"/>
              </a:ext>
            </a:extLst>
          </p:cNvPr>
          <p:cNvSpPr txBox="1"/>
          <p:nvPr/>
        </p:nvSpPr>
        <p:spPr>
          <a:xfrm>
            <a:off x="4161247" y="930303"/>
            <a:ext cx="1070298" cy="707886"/>
          </a:xfrm>
          <a:prstGeom prst="rect">
            <a:avLst/>
          </a:prstGeom>
          <a:noFill/>
          <a:ln w="3175">
            <a:solidFill>
              <a:schemeClr val="tx1"/>
            </a:solidFill>
          </a:ln>
        </p:spPr>
        <p:txBody>
          <a:bodyPr wrap="square" numCol="1" rtlCol="0">
            <a:spAutoFit/>
          </a:bodyPr>
          <a:lstStyle/>
          <a:p>
            <a:r>
              <a:rPr lang="en-US" sz="1000" b="1" dirty="0"/>
              <a:t>Disease Activity </a:t>
            </a:r>
          </a:p>
          <a:p>
            <a:r>
              <a:rPr lang="en-US" sz="1000" dirty="0"/>
              <a:t>    Active</a:t>
            </a:r>
          </a:p>
          <a:p>
            <a:r>
              <a:rPr lang="en-US" sz="1000" dirty="0"/>
              <a:t>    CMR </a:t>
            </a:r>
          </a:p>
          <a:p>
            <a:r>
              <a:rPr lang="en-US" sz="1000" dirty="0"/>
              <a:t>    PR  </a:t>
            </a:r>
          </a:p>
        </p:txBody>
      </p:sp>
      <p:sp>
        <p:nvSpPr>
          <p:cNvPr id="2221" name="Tekstvak 2220">
            <a:extLst>
              <a:ext uri="{FF2B5EF4-FFF2-40B4-BE49-F238E27FC236}">
                <a16:creationId xmlns:a16="http://schemas.microsoft.com/office/drawing/2014/main" id="{F0BA230B-6C56-4B61-A6A3-05BE0E29C97B}"/>
              </a:ext>
            </a:extLst>
          </p:cNvPr>
          <p:cNvSpPr txBox="1"/>
          <p:nvPr/>
        </p:nvSpPr>
        <p:spPr>
          <a:xfrm>
            <a:off x="369213" y="904202"/>
            <a:ext cx="425708" cy="369332"/>
          </a:xfrm>
          <a:prstGeom prst="rect">
            <a:avLst/>
          </a:prstGeom>
          <a:noFill/>
        </p:spPr>
        <p:txBody>
          <a:bodyPr wrap="square">
            <a:spAutoFit/>
          </a:bodyPr>
          <a:lstStyle/>
          <a:p>
            <a:r>
              <a:rPr lang="nl-NL" sz="1800" b="1" dirty="0">
                <a:latin typeface="Times New Roman" panose="02020603050405020304" pitchFamily="18" charset="0"/>
                <a:cs typeface="Times New Roman" panose="02020603050405020304" pitchFamily="18" charset="0"/>
              </a:rPr>
              <a:t>A</a:t>
            </a:r>
            <a:endParaRPr lang="en-US" dirty="0"/>
          </a:p>
        </p:txBody>
      </p:sp>
      <p:sp>
        <p:nvSpPr>
          <p:cNvPr id="2222" name="Tekstvak 2221">
            <a:extLst>
              <a:ext uri="{FF2B5EF4-FFF2-40B4-BE49-F238E27FC236}">
                <a16:creationId xmlns:a16="http://schemas.microsoft.com/office/drawing/2014/main" id="{88E5FCC8-96FA-46E0-B26E-95C035CDD9EC}"/>
              </a:ext>
            </a:extLst>
          </p:cNvPr>
          <p:cNvSpPr txBox="1"/>
          <p:nvPr/>
        </p:nvSpPr>
        <p:spPr>
          <a:xfrm>
            <a:off x="369213" y="3200397"/>
            <a:ext cx="3432628" cy="369332"/>
          </a:xfrm>
          <a:prstGeom prst="rect">
            <a:avLst/>
          </a:prstGeom>
          <a:noFill/>
        </p:spPr>
        <p:txBody>
          <a:bodyPr wrap="square">
            <a:spAutoFit/>
          </a:bodyPr>
          <a:lstStyle/>
          <a:p>
            <a:r>
              <a:rPr lang="nl-NL" sz="1800" b="1" dirty="0">
                <a:latin typeface="Times New Roman" panose="02020603050405020304" pitchFamily="18" charset="0"/>
                <a:cs typeface="Times New Roman" panose="02020603050405020304" pitchFamily="18" charset="0"/>
              </a:rPr>
              <a:t>B		             C</a:t>
            </a:r>
            <a:endParaRPr lang="en-US" dirty="0"/>
          </a:p>
        </p:txBody>
      </p:sp>
    </p:spTree>
    <p:extLst>
      <p:ext uri="{BB962C8B-B14F-4D97-AF65-F5344CB8AC3E}">
        <p14:creationId xmlns:p14="http://schemas.microsoft.com/office/powerpoint/2010/main" val="1234378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37EF3F-F534-4961-BEBC-82ACD7B67C8E}"/>
              </a:ext>
            </a:extLst>
          </p:cNvPr>
          <p:cNvSpPr>
            <a:spLocks noGrp="1"/>
          </p:cNvSpPr>
          <p:nvPr>
            <p:ph type="title"/>
          </p:nvPr>
        </p:nvSpPr>
        <p:spPr>
          <a:xfrm>
            <a:off x="404664" y="128464"/>
            <a:ext cx="5915025" cy="465155"/>
          </a:xfrm>
        </p:spPr>
        <p:txBody>
          <a:bodyPr>
            <a:noAutofit/>
          </a:bodyPr>
          <a:lstStyle/>
          <a:p>
            <a:r>
              <a:rPr lang="nl-NL" sz="1200" b="1" dirty="0">
                <a:latin typeface="Helvetica" panose="020B0604020202020204" pitchFamily="34" charset="0"/>
                <a:cs typeface="Helvetica" panose="020B0604020202020204" pitchFamily="34" charset="0"/>
              </a:rPr>
              <a:t>Supplemental Figure 3:  </a:t>
            </a:r>
            <a:r>
              <a:rPr lang="en-US" sz="1200" b="1" dirty="0">
                <a:latin typeface="Helvetica" panose="020B0604020202020204" pitchFamily="34" charset="0"/>
                <a:cs typeface="Helvetica" panose="020B0604020202020204" pitchFamily="34" charset="0"/>
              </a:rPr>
              <a:t>KMH2 cells are proliferating and viable 48 hours after electroporation with miRNA-zippers </a:t>
            </a:r>
            <a:endParaRPr lang="nl-NL" sz="1200" b="1" dirty="0">
              <a:latin typeface="Helvetica" panose="020B0604020202020204" pitchFamily="34" charset="0"/>
              <a:cs typeface="Helvetica" panose="020B0604020202020204" pitchFamily="34" charset="0"/>
            </a:endParaRPr>
          </a:p>
        </p:txBody>
      </p:sp>
      <p:graphicFrame>
        <p:nvGraphicFramePr>
          <p:cNvPr id="3" name="Object 2">
            <a:extLst>
              <a:ext uri="{FF2B5EF4-FFF2-40B4-BE49-F238E27FC236}">
                <a16:creationId xmlns:a16="http://schemas.microsoft.com/office/drawing/2014/main" id="{872798A2-047F-40E0-90F9-418EB77249C4}"/>
              </a:ext>
            </a:extLst>
          </p:cNvPr>
          <p:cNvGraphicFramePr>
            <a:graphicFrameLocks noChangeAspect="1"/>
          </p:cNvGraphicFramePr>
          <p:nvPr>
            <p:extLst>
              <p:ext uri="{D42A27DB-BD31-4B8C-83A1-F6EECF244321}">
                <p14:modId xmlns:p14="http://schemas.microsoft.com/office/powerpoint/2010/main" val="2251813462"/>
              </p:ext>
            </p:extLst>
          </p:nvPr>
        </p:nvGraphicFramePr>
        <p:xfrm>
          <a:off x="362404" y="613158"/>
          <a:ext cx="5511800" cy="3678238"/>
        </p:xfrm>
        <a:graphic>
          <a:graphicData uri="http://schemas.openxmlformats.org/presentationml/2006/ole">
            <mc:AlternateContent xmlns:mc="http://schemas.openxmlformats.org/markup-compatibility/2006">
              <mc:Choice xmlns:v="urn:schemas-microsoft-com:vml" Requires="v">
                <p:oleObj name="Prism 8" r:id="rId3" imgW="5511517" imgH="3677533" progId="Prism8.Document">
                  <p:embed/>
                </p:oleObj>
              </mc:Choice>
              <mc:Fallback>
                <p:oleObj name="Prism 8" r:id="rId3" imgW="5511517" imgH="3677533" progId="Prism8.Document">
                  <p:embed/>
                  <p:pic>
                    <p:nvPicPr>
                      <p:cNvPr id="3" name="Object 2">
                        <a:extLst>
                          <a:ext uri="{FF2B5EF4-FFF2-40B4-BE49-F238E27FC236}">
                            <a16:creationId xmlns:a16="http://schemas.microsoft.com/office/drawing/2014/main" id="{872798A2-047F-40E0-90F9-418EB77249C4}"/>
                          </a:ext>
                        </a:extLst>
                      </p:cNvPr>
                      <p:cNvPicPr/>
                      <p:nvPr/>
                    </p:nvPicPr>
                    <p:blipFill>
                      <a:blip r:embed="rId4"/>
                      <a:stretch>
                        <a:fillRect/>
                      </a:stretch>
                    </p:blipFill>
                    <p:spPr>
                      <a:xfrm>
                        <a:off x="362404" y="613158"/>
                        <a:ext cx="5511800" cy="3678238"/>
                      </a:xfrm>
                      <a:prstGeom prst="rect">
                        <a:avLst/>
                      </a:prstGeom>
                    </p:spPr>
                  </p:pic>
                </p:oleObj>
              </mc:Fallback>
            </mc:AlternateContent>
          </a:graphicData>
        </a:graphic>
      </p:graphicFrame>
      <p:sp>
        <p:nvSpPr>
          <p:cNvPr id="5" name="Tekstvak 4">
            <a:extLst>
              <a:ext uri="{FF2B5EF4-FFF2-40B4-BE49-F238E27FC236}">
                <a16:creationId xmlns:a16="http://schemas.microsoft.com/office/drawing/2014/main" id="{7009ED08-E6FA-4049-AA7E-3BA1D7D80806}"/>
              </a:ext>
            </a:extLst>
          </p:cNvPr>
          <p:cNvSpPr txBox="1"/>
          <p:nvPr/>
        </p:nvSpPr>
        <p:spPr>
          <a:xfrm>
            <a:off x="421499" y="8163353"/>
            <a:ext cx="6188429" cy="2068067"/>
          </a:xfrm>
          <a:prstGeom prst="rect">
            <a:avLst/>
          </a:prstGeom>
          <a:noFill/>
        </p:spPr>
        <p:txBody>
          <a:bodyPr wrap="square">
            <a:spAutoFit/>
          </a:bodyPr>
          <a:lstStyle/>
          <a:p>
            <a:pPr>
              <a:lnSpc>
                <a:spcPct val="115000"/>
              </a:lnSpc>
              <a:spcAft>
                <a:spcPts val="1000"/>
              </a:spcAft>
            </a:pPr>
            <a:r>
              <a:rPr lang="en-US" sz="1000" b="1" dirty="0">
                <a:effectLst/>
                <a:latin typeface="Helvetica" panose="020B0604020202020204" pitchFamily="34" charset="0"/>
                <a:ea typeface="Calibri" panose="020F0502020204030204" pitchFamily="34" charset="0"/>
                <a:cs typeface="Helvetica" panose="020B0604020202020204" pitchFamily="34" charset="0"/>
              </a:rPr>
              <a:t>Supplemental Figure 3: KMH2 cells are proliferating and viable 48 hours after electroporation with miRNA-zippers </a:t>
            </a:r>
            <a:br>
              <a:rPr lang="en-US" sz="1000" dirty="0">
                <a:effectLst/>
                <a:latin typeface="Helvetica" panose="020B0604020202020204" pitchFamily="34" charset="0"/>
                <a:ea typeface="Calibri" panose="020F0502020204030204" pitchFamily="34" charset="0"/>
                <a:cs typeface="Helvetica" panose="020B0604020202020204" pitchFamily="34" charset="0"/>
              </a:rPr>
            </a:br>
            <a:r>
              <a:rPr lang="en-US" sz="1000" b="1" dirty="0">
                <a:effectLst/>
                <a:latin typeface="Helvetica" panose="020B0604020202020204" pitchFamily="34" charset="0"/>
                <a:ea typeface="Calibri" panose="020F0502020204030204" pitchFamily="34" charset="0"/>
                <a:cs typeface="Helvetica" panose="020B0604020202020204" pitchFamily="34" charset="0"/>
              </a:rPr>
              <a:t>(A) </a:t>
            </a:r>
            <a:r>
              <a:rPr lang="en-US" sz="1000" dirty="0">
                <a:effectLst/>
                <a:latin typeface="Helvetica" panose="020B0604020202020204" pitchFamily="34" charset="0"/>
                <a:ea typeface="Calibri" panose="020F0502020204030204" pitchFamily="34" charset="0"/>
                <a:cs typeface="Helvetica" panose="020B0604020202020204" pitchFamily="34" charset="0"/>
              </a:rPr>
              <a:t>KMH2 cell line electroporated with miRNA-zippers. miRNA target of the zipper depicted on the x-axis. In plot 1 the absolute live cell counts at 48 hours normalized to the live cell count of the negative control are depicted on the Y-axis in percentages. Every point is the mean of the two technical replicates of one experiment. Viability is the percentage of live cells divided by the total amount of cells present. </a:t>
            </a:r>
            <a:r>
              <a:rPr lang="en-US" sz="1000" b="1" dirty="0">
                <a:effectLst/>
                <a:latin typeface="Helvetica" panose="020B0604020202020204" pitchFamily="34" charset="0"/>
                <a:ea typeface="Calibri" panose="020F0502020204030204" pitchFamily="34" charset="0"/>
                <a:cs typeface="Helvetica" panose="020B0604020202020204" pitchFamily="34" charset="0"/>
              </a:rPr>
              <a:t>(B) </a:t>
            </a:r>
            <a:r>
              <a:rPr lang="en-US" sz="1000" dirty="0">
                <a:effectLst/>
                <a:latin typeface="Helvetica" panose="020B0604020202020204" pitchFamily="34" charset="0"/>
                <a:ea typeface="Calibri" panose="020F0502020204030204" pitchFamily="34" charset="0"/>
                <a:cs typeface="Helvetica" panose="020B0604020202020204" pitchFamily="34" charset="0"/>
              </a:rPr>
              <a:t>Gene-miRNA network analysis on the five candidate miRNAs. Lymphoma-related genes are depicted in blue.</a:t>
            </a:r>
          </a:p>
          <a:p>
            <a:pPr>
              <a:lnSpc>
                <a:spcPct val="115000"/>
              </a:lnSpc>
              <a:spcAft>
                <a:spcPts val="10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nl-NL" sz="1000" dirty="0">
              <a:effectLst/>
              <a:latin typeface="Helvetica" panose="020B0604020202020204" pitchFamily="34" charset="0"/>
              <a:ea typeface="Calibri" panose="020F0502020204030204" pitchFamily="34" charset="0"/>
              <a:cs typeface="Helvetica" panose="020B0604020202020204" pitchFamily="34" charset="0"/>
            </a:endParaRPr>
          </a:p>
        </p:txBody>
      </p:sp>
      <p:pic>
        <p:nvPicPr>
          <p:cNvPr id="6" name="Afbeelding 5">
            <a:extLst>
              <a:ext uri="{FF2B5EF4-FFF2-40B4-BE49-F238E27FC236}">
                <a16:creationId xmlns:a16="http://schemas.microsoft.com/office/drawing/2014/main" id="{0E372F5D-0233-407C-938A-49659413901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798" t="12592" r="9707" b="42105"/>
          <a:stretch/>
        </p:blipFill>
        <p:spPr>
          <a:xfrm>
            <a:off x="748206" y="4160912"/>
            <a:ext cx="4680700" cy="4025294"/>
          </a:xfrm>
          <a:prstGeom prst="rect">
            <a:avLst/>
          </a:prstGeom>
        </p:spPr>
      </p:pic>
      <p:sp>
        <p:nvSpPr>
          <p:cNvPr id="7" name="Tijdelijke aanduiding voor inhoud 2">
            <a:extLst>
              <a:ext uri="{FF2B5EF4-FFF2-40B4-BE49-F238E27FC236}">
                <a16:creationId xmlns:a16="http://schemas.microsoft.com/office/drawing/2014/main" id="{376817A4-5FD0-44ED-9E83-9C89E9297FC3}"/>
              </a:ext>
            </a:extLst>
          </p:cNvPr>
          <p:cNvSpPr>
            <a:spLocks noGrp="1"/>
          </p:cNvSpPr>
          <p:nvPr>
            <p:ph idx="1"/>
          </p:nvPr>
        </p:nvSpPr>
        <p:spPr>
          <a:xfrm>
            <a:off x="504013" y="889876"/>
            <a:ext cx="581249" cy="432048"/>
          </a:xfrm>
        </p:spPr>
        <p:txBody>
          <a:bodyPr>
            <a:normAutofit/>
          </a:bodyPr>
          <a:lstStyle/>
          <a:p>
            <a:pPr marL="0" indent="0">
              <a:buNone/>
            </a:pPr>
            <a:r>
              <a:rPr lang="nl-NL" sz="1600" b="1" dirty="0">
                <a:latin typeface="Times New Roman" panose="02020603050405020304" pitchFamily="18" charset="0"/>
                <a:cs typeface="Times New Roman" panose="02020603050405020304" pitchFamily="18" charset="0"/>
              </a:rPr>
              <a:t>A </a:t>
            </a:r>
          </a:p>
        </p:txBody>
      </p:sp>
      <p:sp>
        <p:nvSpPr>
          <p:cNvPr id="8" name="Tijdelijke aanduiding voor inhoud 2">
            <a:extLst>
              <a:ext uri="{FF2B5EF4-FFF2-40B4-BE49-F238E27FC236}">
                <a16:creationId xmlns:a16="http://schemas.microsoft.com/office/drawing/2014/main" id="{5C0409CE-CB12-4DB5-9119-5E295176ECA4}"/>
              </a:ext>
            </a:extLst>
          </p:cNvPr>
          <p:cNvSpPr txBox="1">
            <a:spLocks/>
          </p:cNvSpPr>
          <p:nvPr/>
        </p:nvSpPr>
        <p:spPr>
          <a:xfrm>
            <a:off x="504013" y="4269091"/>
            <a:ext cx="581249" cy="43204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nl-NL" sz="1600" b="1" dirty="0">
                <a:latin typeface="Times New Roman" panose="02020603050405020304" pitchFamily="18" charset="0"/>
                <a:cs typeface="Times New Roman" panose="02020603050405020304" pitchFamily="18" charset="0"/>
              </a:rPr>
              <a:t>B </a:t>
            </a:r>
          </a:p>
        </p:txBody>
      </p:sp>
    </p:spTree>
    <p:extLst>
      <p:ext uri="{BB962C8B-B14F-4D97-AF65-F5344CB8AC3E}">
        <p14:creationId xmlns:p14="http://schemas.microsoft.com/office/powerpoint/2010/main" val="3647088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9C6DCF7F-8E78-4584-90DF-8CB012D04EF6}"/>
              </a:ext>
            </a:extLst>
          </p:cNvPr>
          <p:cNvSpPr txBox="1">
            <a:spLocks/>
          </p:cNvSpPr>
          <p:nvPr/>
        </p:nvSpPr>
        <p:spPr>
          <a:xfrm>
            <a:off x="332129" y="131638"/>
            <a:ext cx="5915025" cy="465155"/>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nl-NL" sz="1200" b="1" dirty="0">
                <a:latin typeface="Helvetica" panose="020B0604020202020204" pitchFamily="34" charset="0"/>
                <a:cs typeface="Helvetica" panose="020B0604020202020204" pitchFamily="34" charset="0"/>
              </a:rPr>
              <a:t>Supplemental </a:t>
            </a:r>
            <a:r>
              <a:rPr lang="nl-NL" sz="1200" b="1" dirty="0">
                <a:highlight>
                  <a:srgbClr val="FFFFFF"/>
                </a:highlight>
                <a:latin typeface="Helvetica" panose="020B0604020202020204" pitchFamily="34" charset="0"/>
                <a:cs typeface="Helvetica" panose="020B0604020202020204" pitchFamily="34" charset="0"/>
              </a:rPr>
              <a:t>Figure 4: Non-EV, </a:t>
            </a:r>
            <a:r>
              <a:rPr lang="nl-NL" sz="1200" b="1" dirty="0" err="1">
                <a:highlight>
                  <a:srgbClr val="FFFFFF"/>
                </a:highlight>
                <a:latin typeface="Helvetica" panose="020B0604020202020204" pitchFamily="34" charset="0"/>
                <a:cs typeface="Helvetica" panose="020B0604020202020204" pitchFamily="34" charset="0"/>
              </a:rPr>
              <a:t>protein-bound</a:t>
            </a:r>
            <a:r>
              <a:rPr lang="nl-NL" sz="1200" b="1" dirty="0">
                <a:highlight>
                  <a:srgbClr val="FFFFFF"/>
                </a:highlight>
                <a:latin typeface="Helvetica" panose="020B0604020202020204" pitchFamily="34" charset="0"/>
                <a:cs typeface="Helvetica" panose="020B0604020202020204" pitchFamily="34" charset="0"/>
              </a:rPr>
              <a:t> </a:t>
            </a:r>
            <a:r>
              <a:rPr lang="nl-NL" sz="1200" b="1" dirty="0" err="1">
                <a:highlight>
                  <a:srgbClr val="FFFFFF"/>
                </a:highlight>
                <a:latin typeface="Helvetica" panose="020B0604020202020204" pitchFamily="34" charset="0"/>
                <a:cs typeface="Helvetica" panose="020B0604020202020204" pitchFamily="34" charset="0"/>
              </a:rPr>
              <a:t>miRNAs</a:t>
            </a:r>
            <a:r>
              <a:rPr lang="nl-NL" sz="1200" b="1" dirty="0">
                <a:highlight>
                  <a:srgbClr val="FFFFFF"/>
                </a:highlight>
                <a:latin typeface="Helvetica" panose="020B0604020202020204" pitchFamily="34" charset="0"/>
                <a:cs typeface="Helvetica" panose="020B0604020202020204" pitchFamily="34" charset="0"/>
              </a:rPr>
              <a:t> are </a:t>
            </a:r>
            <a:r>
              <a:rPr lang="nl-NL" sz="1200" b="1" dirty="0" err="1">
                <a:highlight>
                  <a:srgbClr val="FFFFFF"/>
                </a:highlight>
                <a:latin typeface="Helvetica" panose="020B0604020202020204" pitchFamily="34" charset="0"/>
                <a:cs typeface="Helvetica" panose="020B0604020202020204" pitchFamily="34" charset="0"/>
              </a:rPr>
              <a:t>suboptimal</a:t>
            </a:r>
            <a:r>
              <a:rPr lang="nl-NL" sz="1200" b="1" dirty="0">
                <a:highlight>
                  <a:srgbClr val="FFFFFF"/>
                </a:highlight>
                <a:latin typeface="Helvetica" panose="020B0604020202020204" pitchFamily="34" charset="0"/>
                <a:cs typeface="Helvetica" panose="020B0604020202020204" pitchFamily="34" charset="0"/>
              </a:rPr>
              <a:t> response </a:t>
            </a:r>
            <a:r>
              <a:rPr lang="nl-NL" sz="1200" b="1" dirty="0" err="1">
                <a:highlight>
                  <a:srgbClr val="FFFFFF"/>
                </a:highlight>
                <a:latin typeface="Helvetica" panose="020B0604020202020204" pitchFamily="34" charset="0"/>
                <a:cs typeface="Helvetica" panose="020B0604020202020204" pitchFamily="34" charset="0"/>
              </a:rPr>
              <a:t>biomarkers</a:t>
            </a:r>
            <a:r>
              <a:rPr lang="nl-NL" sz="1200" b="1" dirty="0">
                <a:highlight>
                  <a:srgbClr val="FFFFFF"/>
                </a:highlight>
                <a:latin typeface="Helvetica" panose="020B0604020202020204" pitchFamily="34" charset="0"/>
                <a:cs typeface="Helvetica" panose="020B0604020202020204" pitchFamily="34" charset="0"/>
              </a:rPr>
              <a:t> </a:t>
            </a:r>
          </a:p>
        </p:txBody>
      </p:sp>
      <p:sp>
        <p:nvSpPr>
          <p:cNvPr id="8" name="Tekstvak 7">
            <a:extLst>
              <a:ext uri="{FF2B5EF4-FFF2-40B4-BE49-F238E27FC236}">
                <a16:creationId xmlns:a16="http://schemas.microsoft.com/office/drawing/2014/main" id="{BDD178D5-4674-4EB0-BACF-93C9E877C4F1}"/>
              </a:ext>
            </a:extLst>
          </p:cNvPr>
          <p:cNvSpPr txBox="1"/>
          <p:nvPr/>
        </p:nvSpPr>
        <p:spPr>
          <a:xfrm>
            <a:off x="323545" y="8024844"/>
            <a:ext cx="6188429" cy="1749518"/>
          </a:xfrm>
          <a:prstGeom prst="rect">
            <a:avLst/>
          </a:prstGeom>
          <a:noFill/>
        </p:spPr>
        <p:txBody>
          <a:bodyPr wrap="square">
            <a:spAutoFit/>
          </a:bodyPr>
          <a:lstStyle/>
          <a:p>
            <a:pPr>
              <a:lnSpc>
                <a:spcPct val="115000"/>
              </a:lnSpc>
              <a:spcAft>
                <a:spcPts val="1000"/>
              </a:spcAft>
            </a:pPr>
            <a:r>
              <a:rPr lang="en-US" sz="1000" b="1" dirty="0">
                <a:effectLst/>
                <a:latin typeface="Helvetica" panose="020B0604020202020204" pitchFamily="34" charset="0"/>
                <a:ea typeface="Calibri" panose="020F0502020204030204" pitchFamily="34" charset="0"/>
                <a:cs typeface="Helvetica" panose="020B0604020202020204" pitchFamily="34" charset="0"/>
              </a:rPr>
              <a:t>Supplemental Figure </a:t>
            </a:r>
            <a:r>
              <a:rPr lang="en-US" sz="1000" b="1" dirty="0">
                <a:latin typeface="Helvetica" panose="020B0604020202020204" pitchFamily="34" charset="0"/>
                <a:ea typeface="Calibri" panose="020F0502020204030204" pitchFamily="34" charset="0"/>
                <a:cs typeface="Helvetica" panose="020B0604020202020204" pitchFamily="34" charset="0"/>
              </a:rPr>
              <a:t>4</a:t>
            </a:r>
            <a:r>
              <a:rPr lang="en-US" sz="1000" b="1" dirty="0">
                <a:effectLst/>
                <a:latin typeface="Helvetica" panose="020B0604020202020204" pitchFamily="34" charset="0"/>
                <a:ea typeface="Calibri" panose="020F0502020204030204" pitchFamily="34" charset="0"/>
                <a:cs typeface="Helvetica" panose="020B0604020202020204" pitchFamily="34" charset="0"/>
              </a:rPr>
              <a:t>: </a:t>
            </a:r>
            <a:r>
              <a:rPr lang="nl-NL" sz="1000" b="1" dirty="0">
                <a:highlight>
                  <a:srgbClr val="FFFFFF"/>
                </a:highlight>
                <a:latin typeface="Helvetica" panose="020B0604020202020204" pitchFamily="34" charset="0"/>
                <a:cs typeface="Helvetica" panose="020B0604020202020204" pitchFamily="34" charset="0"/>
              </a:rPr>
              <a:t>Non-EV, </a:t>
            </a:r>
            <a:r>
              <a:rPr lang="nl-NL" sz="1000" b="1" dirty="0" err="1">
                <a:highlight>
                  <a:srgbClr val="FFFFFF"/>
                </a:highlight>
                <a:latin typeface="Helvetica" panose="020B0604020202020204" pitchFamily="34" charset="0"/>
                <a:cs typeface="Helvetica" panose="020B0604020202020204" pitchFamily="34" charset="0"/>
              </a:rPr>
              <a:t>protein-bound</a:t>
            </a:r>
            <a:r>
              <a:rPr lang="nl-NL" sz="1000" b="1" dirty="0">
                <a:highlight>
                  <a:srgbClr val="FFFFFF"/>
                </a:highlight>
                <a:latin typeface="Helvetica" panose="020B0604020202020204" pitchFamily="34" charset="0"/>
                <a:cs typeface="Helvetica" panose="020B0604020202020204" pitchFamily="34" charset="0"/>
              </a:rPr>
              <a:t> </a:t>
            </a:r>
            <a:r>
              <a:rPr lang="nl-NL" sz="1000" b="1" dirty="0" err="1">
                <a:highlight>
                  <a:srgbClr val="FFFFFF"/>
                </a:highlight>
                <a:latin typeface="Helvetica" panose="020B0604020202020204" pitchFamily="34" charset="0"/>
                <a:cs typeface="Helvetica" panose="020B0604020202020204" pitchFamily="34" charset="0"/>
              </a:rPr>
              <a:t>miRNAs</a:t>
            </a:r>
            <a:r>
              <a:rPr lang="nl-NL" sz="1000" b="1" dirty="0">
                <a:highlight>
                  <a:srgbClr val="FFFFFF"/>
                </a:highlight>
                <a:latin typeface="Helvetica" panose="020B0604020202020204" pitchFamily="34" charset="0"/>
                <a:cs typeface="Helvetica" panose="020B0604020202020204" pitchFamily="34" charset="0"/>
              </a:rPr>
              <a:t> are </a:t>
            </a:r>
            <a:r>
              <a:rPr lang="nl-NL" sz="1000" b="1" dirty="0" err="1">
                <a:highlight>
                  <a:srgbClr val="FFFFFF"/>
                </a:highlight>
                <a:latin typeface="Helvetica" panose="020B0604020202020204" pitchFamily="34" charset="0"/>
                <a:cs typeface="Helvetica" panose="020B0604020202020204" pitchFamily="34" charset="0"/>
              </a:rPr>
              <a:t>suboptimal</a:t>
            </a:r>
            <a:r>
              <a:rPr lang="nl-NL" sz="1000" b="1" dirty="0">
                <a:highlight>
                  <a:srgbClr val="FFFFFF"/>
                </a:highlight>
                <a:latin typeface="Helvetica" panose="020B0604020202020204" pitchFamily="34" charset="0"/>
                <a:cs typeface="Helvetica" panose="020B0604020202020204" pitchFamily="34" charset="0"/>
              </a:rPr>
              <a:t> response </a:t>
            </a:r>
            <a:r>
              <a:rPr lang="nl-NL" sz="1000" b="1" dirty="0" err="1">
                <a:highlight>
                  <a:srgbClr val="FFFFFF"/>
                </a:highlight>
                <a:latin typeface="Helvetica" panose="020B0604020202020204" pitchFamily="34" charset="0"/>
                <a:cs typeface="Helvetica" panose="020B0604020202020204" pitchFamily="34" charset="0"/>
              </a:rPr>
              <a:t>biomarkers</a:t>
            </a:r>
            <a:r>
              <a:rPr lang="nl-NL" sz="1000" b="1" dirty="0">
                <a:highlight>
                  <a:srgbClr val="FFFFFF"/>
                </a:highlight>
                <a:latin typeface="Helvetica" panose="020B0604020202020204" pitchFamily="34" charset="0"/>
                <a:cs typeface="Helvetica" panose="020B0604020202020204" pitchFamily="34" charset="0"/>
              </a:rPr>
              <a:t> </a:t>
            </a:r>
          </a:p>
          <a:p>
            <a:pPr>
              <a:lnSpc>
                <a:spcPct val="115000"/>
              </a:lnSpc>
              <a:spcAft>
                <a:spcPts val="1000"/>
              </a:spcAft>
            </a:pPr>
            <a:r>
              <a:rPr lang="en-US" sz="1000" b="1" dirty="0">
                <a:effectLst/>
                <a:latin typeface="Helvetica" panose="020B0604020202020204" pitchFamily="34" charset="0"/>
                <a:ea typeface="Calibri" panose="020F0502020204030204" pitchFamily="34" charset="0"/>
                <a:cs typeface="Helvetica" panose="020B0604020202020204" pitchFamily="34" charset="0"/>
              </a:rPr>
              <a:t>(A)</a:t>
            </a:r>
            <a:r>
              <a:rPr lang="en-US" sz="1000" dirty="0">
                <a:effectLst/>
                <a:latin typeface="Helvetica" panose="020B0604020202020204" pitchFamily="34" charset="0"/>
                <a:ea typeface="Calibri" panose="020F0502020204030204" pitchFamily="34" charset="0"/>
                <a:cs typeface="Helvetica" panose="020B0604020202020204" pitchFamily="34" charset="0"/>
              </a:rPr>
              <a:t>  qRT-PCR of miR-127-3p, miR-155-5p, miR-21-5p and let-7a-5p on the size exclusion chromatography EV- and protein-fractions. Different timepoints from the same patient are analyzed. The bars depict the log-fold change in respect to the pre-treatment sample. C= treatment cycle, D= day.</a:t>
            </a:r>
            <a:r>
              <a:rPr lang="en-US" sz="1000" b="1" dirty="0">
                <a:effectLst/>
                <a:latin typeface="Helvetica" panose="020B0604020202020204" pitchFamily="34" charset="0"/>
                <a:ea typeface="Calibri" panose="020F0502020204030204" pitchFamily="34" charset="0"/>
                <a:cs typeface="Helvetica" panose="020B0604020202020204" pitchFamily="34" charset="0"/>
              </a:rPr>
              <a:t> (B) </a:t>
            </a:r>
            <a:r>
              <a:rPr lang="en-US" sz="1000" dirty="0">
                <a:effectLst/>
                <a:latin typeface="Helvetica" panose="020B0604020202020204" pitchFamily="34" charset="0"/>
                <a:ea typeface="Calibri" panose="020F0502020204030204" pitchFamily="34" charset="0"/>
                <a:cs typeface="Helvetica" panose="020B0604020202020204" pitchFamily="34" charset="0"/>
              </a:rPr>
              <a:t>Second patient example as in (A). This patient was treated with second line treatment and autologous stem cell transplantation.  </a:t>
            </a:r>
            <a:r>
              <a:rPr lang="en-US" sz="1000" dirty="0" err="1">
                <a:effectLst/>
                <a:latin typeface="Helvetica" panose="020B0604020202020204" pitchFamily="34" charset="0"/>
                <a:ea typeface="Calibri" panose="020F0502020204030204" pitchFamily="34" charset="0"/>
                <a:cs typeface="Helvetica" panose="020B0604020202020204" pitchFamily="34" charset="0"/>
              </a:rPr>
              <a:t>Pre_SCT</a:t>
            </a:r>
            <a:r>
              <a:rPr lang="en-US" sz="1000" dirty="0">
                <a:effectLst/>
                <a:latin typeface="Helvetica" panose="020B0604020202020204" pitchFamily="34" charset="0"/>
                <a:ea typeface="Calibri" panose="020F0502020204030204" pitchFamily="34" charset="0"/>
                <a:cs typeface="Helvetica" panose="020B0604020202020204" pitchFamily="34" charset="0"/>
              </a:rPr>
              <a:t>= before BEAM plus </a:t>
            </a:r>
            <a:r>
              <a:rPr lang="en-US" sz="1000" dirty="0" err="1">
                <a:effectLst/>
                <a:latin typeface="Helvetica" panose="020B0604020202020204" pitchFamily="34" charset="0"/>
                <a:ea typeface="Calibri" panose="020F0502020204030204" pitchFamily="34" charset="0"/>
                <a:cs typeface="Helvetica" panose="020B0604020202020204" pitchFamily="34" charset="0"/>
              </a:rPr>
              <a:t>autologuous</a:t>
            </a:r>
            <a:r>
              <a:rPr lang="en-US" sz="1000" dirty="0">
                <a:effectLst/>
                <a:latin typeface="Helvetica" panose="020B0604020202020204" pitchFamily="34" charset="0"/>
                <a:ea typeface="Calibri" panose="020F0502020204030204" pitchFamily="34" charset="0"/>
                <a:cs typeface="Helvetica" panose="020B0604020202020204" pitchFamily="34" charset="0"/>
              </a:rPr>
              <a:t> stem cell transplantation. </a:t>
            </a:r>
            <a:r>
              <a:rPr lang="en-US" sz="1000" dirty="0" err="1">
                <a:effectLst/>
                <a:latin typeface="Helvetica" panose="020B0604020202020204" pitchFamily="34" charset="0"/>
                <a:ea typeface="Calibri" panose="020F0502020204030204" pitchFamily="34" charset="0"/>
                <a:cs typeface="Helvetica" panose="020B0604020202020204" pitchFamily="34" charset="0"/>
              </a:rPr>
              <a:t>Post_SCT</a:t>
            </a:r>
            <a:r>
              <a:rPr lang="en-US" sz="1000" dirty="0">
                <a:effectLst/>
                <a:latin typeface="Helvetica" panose="020B0604020202020204" pitchFamily="34" charset="0"/>
                <a:ea typeface="Calibri" panose="020F0502020204030204" pitchFamily="34" charset="0"/>
                <a:cs typeface="Helvetica" panose="020B0604020202020204" pitchFamily="34" charset="0"/>
              </a:rPr>
              <a:t> is after autologous stem cell transplantation. </a:t>
            </a:r>
          </a:p>
          <a:p>
            <a:pPr>
              <a:lnSpc>
                <a:spcPct val="115000"/>
              </a:lnSpc>
              <a:spcAft>
                <a:spcPts val="1000"/>
              </a:spcAft>
            </a:pPr>
            <a:endParaRPr lang="nl-NL" sz="1000" dirty="0">
              <a:effectLst/>
              <a:latin typeface="Helvetica" panose="020B0604020202020204" pitchFamily="34" charset="0"/>
              <a:ea typeface="Calibri" panose="020F0502020204030204" pitchFamily="34" charset="0"/>
              <a:cs typeface="Helvetica" panose="020B0604020202020204" pitchFamily="34" charset="0"/>
            </a:endParaRPr>
          </a:p>
        </p:txBody>
      </p:sp>
      <p:sp>
        <p:nvSpPr>
          <p:cNvPr id="3" name="Tekstvak 2">
            <a:extLst>
              <a:ext uri="{FF2B5EF4-FFF2-40B4-BE49-F238E27FC236}">
                <a16:creationId xmlns:a16="http://schemas.microsoft.com/office/drawing/2014/main" id="{F1537CB2-AEF0-44D5-8B05-F6693C9B0DA8}"/>
              </a:ext>
            </a:extLst>
          </p:cNvPr>
          <p:cNvSpPr txBox="1"/>
          <p:nvPr/>
        </p:nvSpPr>
        <p:spPr>
          <a:xfrm>
            <a:off x="1808820" y="664070"/>
            <a:ext cx="3240360" cy="246221"/>
          </a:xfrm>
          <a:prstGeom prst="rect">
            <a:avLst/>
          </a:prstGeom>
          <a:noFill/>
        </p:spPr>
        <p:txBody>
          <a:bodyPr wrap="square" rtlCol="0">
            <a:spAutoFit/>
          </a:bodyPr>
          <a:lstStyle/>
          <a:p>
            <a:r>
              <a:rPr lang="nl-NL" sz="1000" b="1" dirty="0" err="1">
                <a:latin typeface="Helvetica" panose="020B0604020202020204" pitchFamily="34" charset="0"/>
                <a:cs typeface="Helvetica" panose="020B0604020202020204" pitchFamily="34" charset="0"/>
              </a:rPr>
              <a:t>All</a:t>
            </a:r>
            <a:r>
              <a:rPr lang="nl-NL" sz="1000" b="1" dirty="0">
                <a:latin typeface="Helvetica" panose="020B0604020202020204" pitchFamily="34" charset="0"/>
                <a:cs typeface="Helvetica" panose="020B0604020202020204" pitchFamily="34" charset="0"/>
              </a:rPr>
              <a:t> timepoints </a:t>
            </a:r>
            <a:r>
              <a:rPr lang="nl-NL" sz="1000" b="1" dirty="0" err="1">
                <a:latin typeface="Helvetica" panose="020B0604020202020204" pitchFamily="34" charset="0"/>
                <a:cs typeface="Helvetica" panose="020B0604020202020204" pitchFamily="34" charset="0"/>
              </a:rPr>
              <a:t>from</a:t>
            </a:r>
            <a:r>
              <a:rPr lang="nl-NL" sz="1000" b="1" dirty="0">
                <a:latin typeface="Helvetica" panose="020B0604020202020204" pitchFamily="34" charset="0"/>
                <a:cs typeface="Helvetica" panose="020B0604020202020204" pitchFamily="34" charset="0"/>
              </a:rPr>
              <a:t> </a:t>
            </a:r>
            <a:r>
              <a:rPr lang="nl-NL" sz="1000" b="1" dirty="0" err="1">
                <a:latin typeface="Helvetica" panose="020B0604020202020204" pitchFamily="34" charset="0"/>
                <a:cs typeface="Helvetica" panose="020B0604020202020204" pitchFamily="34" charset="0"/>
              </a:rPr>
              <a:t>patient</a:t>
            </a:r>
            <a:r>
              <a:rPr lang="nl-NL" sz="1000" b="1" dirty="0">
                <a:latin typeface="Helvetica" panose="020B0604020202020204" pitchFamily="34" charset="0"/>
                <a:cs typeface="Helvetica" panose="020B0604020202020204" pitchFamily="34" charset="0"/>
              </a:rPr>
              <a:t> </a:t>
            </a:r>
            <a:r>
              <a:rPr lang="nl-NL" sz="1000" b="1" dirty="0" err="1">
                <a:latin typeface="Helvetica" panose="020B0604020202020204" pitchFamily="34" charset="0"/>
                <a:cs typeface="Helvetica" panose="020B0604020202020204" pitchFamily="34" charset="0"/>
              </a:rPr>
              <a:t>depicted</a:t>
            </a:r>
            <a:r>
              <a:rPr lang="nl-NL" sz="1000" b="1" dirty="0">
                <a:latin typeface="Helvetica" panose="020B0604020202020204" pitchFamily="34" charset="0"/>
                <a:cs typeface="Helvetica" panose="020B0604020202020204" pitchFamily="34" charset="0"/>
              </a:rPr>
              <a:t> in Figure 4B</a:t>
            </a:r>
            <a:endParaRPr lang="en-US" sz="1000" b="1" dirty="0">
              <a:latin typeface="Helvetica" panose="020B0604020202020204" pitchFamily="34" charset="0"/>
              <a:cs typeface="Helvetica" panose="020B0604020202020204" pitchFamily="34" charset="0"/>
            </a:endParaRPr>
          </a:p>
        </p:txBody>
      </p:sp>
      <p:sp>
        <p:nvSpPr>
          <p:cNvPr id="13" name="Tijdelijke aanduiding voor inhoud 2">
            <a:extLst>
              <a:ext uri="{FF2B5EF4-FFF2-40B4-BE49-F238E27FC236}">
                <a16:creationId xmlns:a16="http://schemas.microsoft.com/office/drawing/2014/main" id="{84C74A1B-3F5B-432B-B5D7-1731646D4B29}"/>
              </a:ext>
            </a:extLst>
          </p:cNvPr>
          <p:cNvSpPr>
            <a:spLocks noGrp="1"/>
          </p:cNvSpPr>
          <p:nvPr>
            <p:ph idx="1"/>
          </p:nvPr>
        </p:nvSpPr>
        <p:spPr>
          <a:xfrm>
            <a:off x="461117" y="662902"/>
            <a:ext cx="581249" cy="432048"/>
          </a:xfrm>
        </p:spPr>
        <p:txBody>
          <a:bodyPr>
            <a:normAutofit/>
          </a:bodyPr>
          <a:lstStyle/>
          <a:p>
            <a:pPr marL="0" indent="0">
              <a:buNone/>
            </a:pPr>
            <a:r>
              <a:rPr lang="nl-NL" sz="1600" b="1" dirty="0">
                <a:latin typeface="Times New Roman" panose="02020603050405020304" pitchFamily="18" charset="0"/>
                <a:cs typeface="Times New Roman" panose="02020603050405020304" pitchFamily="18" charset="0"/>
              </a:rPr>
              <a:t>A </a:t>
            </a:r>
          </a:p>
        </p:txBody>
      </p:sp>
      <p:sp>
        <p:nvSpPr>
          <p:cNvPr id="14" name="Tijdelijke aanduiding voor inhoud 2">
            <a:extLst>
              <a:ext uri="{FF2B5EF4-FFF2-40B4-BE49-F238E27FC236}">
                <a16:creationId xmlns:a16="http://schemas.microsoft.com/office/drawing/2014/main" id="{1A346994-969B-496D-9A3D-9597D81FFAC1}"/>
              </a:ext>
            </a:extLst>
          </p:cNvPr>
          <p:cNvSpPr txBox="1">
            <a:spLocks/>
          </p:cNvSpPr>
          <p:nvPr/>
        </p:nvSpPr>
        <p:spPr>
          <a:xfrm>
            <a:off x="404664" y="5540443"/>
            <a:ext cx="581249" cy="43204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nl-NL" sz="1600" b="1" dirty="0">
                <a:latin typeface="Times New Roman" panose="02020603050405020304" pitchFamily="18" charset="0"/>
                <a:cs typeface="Times New Roman" panose="02020603050405020304" pitchFamily="18" charset="0"/>
              </a:rPr>
              <a:t>B </a:t>
            </a:r>
          </a:p>
        </p:txBody>
      </p:sp>
      <p:sp>
        <p:nvSpPr>
          <p:cNvPr id="15" name="Tekstvak 14">
            <a:extLst>
              <a:ext uri="{FF2B5EF4-FFF2-40B4-BE49-F238E27FC236}">
                <a16:creationId xmlns:a16="http://schemas.microsoft.com/office/drawing/2014/main" id="{0BCE5EC3-F507-4919-9D82-0D0EC0FFC78C}"/>
              </a:ext>
            </a:extLst>
          </p:cNvPr>
          <p:cNvSpPr txBox="1"/>
          <p:nvPr/>
        </p:nvSpPr>
        <p:spPr>
          <a:xfrm>
            <a:off x="2168860" y="5574937"/>
            <a:ext cx="2520280" cy="246221"/>
          </a:xfrm>
          <a:prstGeom prst="rect">
            <a:avLst/>
          </a:prstGeom>
          <a:noFill/>
        </p:spPr>
        <p:txBody>
          <a:bodyPr wrap="square" rtlCol="0">
            <a:spAutoFit/>
          </a:bodyPr>
          <a:lstStyle/>
          <a:p>
            <a:r>
              <a:rPr lang="nl-NL" sz="1000" b="1" dirty="0">
                <a:latin typeface="Helvetica" panose="020B0604020202020204" pitchFamily="34" charset="0"/>
                <a:cs typeface="Helvetica" panose="020B0604020202020204" pitchFamily="34" charset="0"/>
              </a:rPr>
              <a:t>Second complete responder </a:t>
            </a:r>
            <a:r>
              <a:rPr lang="nl-NL" sz="1000" b="1" dirty="0" err="1">
                <a:latin typeface="Helvetica" panose="020B0604020202020204" pitchFamily="34" charset="0"/>
                <a:cs typeface="Helvetica" panose="020B0604020202020204" pitchFamily="34" charset="0"/>
              </a:rPr>
              <a:t>patient</a:t>
            </a:r>
            <a:endParaRPr lang="en-US" sz="1000" b="1" dirty="0">
              <a:latin typeface="Helvetica" panose="020B0604020202020204" pitchFamily="34" charset="0"/>
              <a:cs typeface="Helvetica" panose="020B0604020202020204" pitchFamily="34" charset="0"/>
            </a:endParaRPr>
          </a:p>
        </p:txBody>
      </p:sp>
      <p:graphicFrame>
        <p:nvGraphicFramePr>
          <p:cNvPr id="20" name="Grafiek 19">
            <a:extLst>
              <a:ext uri="{FF2B5EF4-FFF2-40B4-BE49-F238E27FC236}">
                <a16:creationId xmlns:a16="http://schemas.microsoft.com/office/drawing/2014/main" id="{47A1FFE6-36DB-4513-8612-EA3CDA52DE05}"/>
              </a:ext>
            </a:extLst>
          </p:cNvPr>
          <p:cNvGraphicFramePr>
            <a:graphicFrameLocks/>
          </p:cNvGraphicFramePr>
          <p:nvPr>
            <p:extLst>
              <p:ext uri="{D42A27DB-BD31-4B8C-83A1-F6EECF244321}">
                <p14:modId xmlns:p14="http://schemas.microsoft.com/office/powerpoint/2010/main" val="789993414"/>
              </p:ext>
            </p:extLst>
          </p:nvPr>
        </p:nvGraphicFramePr>
        <p:xfrm>
          <a:off x="248008" y="878883"/>
          <a:ext cx="2880000" cy="234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1" name="Grafiek 20">
            <a:extLst>
              <a:ext uri="{FF2B5EF4-FFF2-40B4-BE49-F238E27FC236}">
                <a16:creationId xmlns:a16="http://schemas.microsoft.com/office/drawing/2014/main" id="{ABABD317-8E20-4234-B2DC-1534C3CD15FA}"/>
              </a:ext>
            </a:extLst>
          </p:cNvPr>
          <p:cNvGraphicFramePr>
            <a:graphicFrameLocks/>
          </p:cNvGraphicFramePr>
          <p:nvPr>
            <p:extLst>
              <p:ext uri="{D42A27DB-BD31-4B8C-83A1-F6EECF244321}">
                <p14:modId xmlns:p14="http://schemas.microsoft.com/office/powerpoint/2010/main" val="2938853985"/>
              </p:ext>
            </p:extLst>
          </p:nvPr>
        </p:nvGraphicFramePr>
        <p:xfrm>
          <a:off x="3168407" y="848544"/>
          <a:ext cx="2880000" cy="234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2" name="Grafiek 21">
            <a:extLst>
              <a:ext uri="{FF2B5EF4-FFF2-40B4-BE49-F238E27FC236}">
                <a16:creationId xmlns:a16="http://schemas.microsoft.com/office/drawing/2014/main" id="{C163E3A9-260B-49C2-85C4-0DE6241EDCC7}"/>
              </a:ext>
            </a:extLst>
          </p:cNvPr>
          <p:cNvGraphicFramePr>
            <a:graphicFrameLocks/>
          </p:cNvGraphicFramePr>
          <p:nvPr>
            <p:extLst>
              <p:ext uri="{D42A27DB-BD31-4B8C-83A1-F6EECF244321}">
                <p14:modId xmlns:p14="http://schemas.microsoft.com/office/powerpoint/2010/main" val="3758110105"/>
              </p:ext>
            </p:extLst>
          </p:nvPr>
        </p:nvGraphicFramePr>
        <p:xfrm>
          <a:off x="248008" y="3164586"/>
          <a:ext cx="2880000" cy="234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3" name="Grafiek 22">
            <a:extLst>
              <a:ext uri="{FF2B5EF4-FFF2-40B4-BE49-F238E27FC236}">
                <a16:creationId xmlns:a16="http://schemas.microsoft.com/office/drawing/2014/main" id="{A7748F54-4BFD-4111-8956-DD15BC40D09E}"/>
              </a:ext>
            </a:extLst>
          </p:cNvPr>
          <p:cNvGraphicFramePr>
            <a:graphicFrameLocks/>
          </p:cNvGraphicFramePr>
          <p:nvPr>
            <p:extLst>
              <p:ext uri="{D42A27DB-BD31-4B8C-83A1-F6EECF244321}">
                <p14:modId xmlns:p14="http://schemas.microsoft.com/office/powerpoint/2010/main" val="1629371720"/>
              </p:ext>
            </p:extLst>
          </p:nvPr>
        </p:nvGraphicFramePr>
        <p:xfrm>
          <a:off x="3223007" y="3164586"/>
          <a:ext cx="2880000" cy="2340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Grafiek 11">
            <a:extLst>
              <a:ext uri="{FF2B5EF4-FFF2-40B4-BE49-F238E27FC236}">
                <a16:creationId xmlns:a16="http://schemas.microsoft.com/office/drawing/2014/main" id="{B0BC2CBA-12B6-497E-A334-4BD9DCE0ABCC}"/>
              </a:ext>
            </a:extLst>
          </p:cNvPr>
          <p:cNvGraphicFramePr>
            <a:graphicFrameLocks/>
          </p:cNvGraphicFramePr>
          <p:nvPr>
            <p:extLst>
              <p:ext uri="{D42A27DB-BD31-4B8C-83A1-F6EECF244321}">
                <p14:modId xmlns:p14="http://schemas.microsoft.com/office/powerpoint/2010/main" val="511311387"/>
              </p:ext>
            </p:extLst>
          </p:nvPr>
        </p:nvGraphicFramePr>
        <p:xfrm>
          <a:off x="-39588" y="5817336"/>
          <a:ext cx="1620000" cy="21600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6" name="Grafiek 15">
            <a:extLst>
              <a:ext uri="{FF2B5EF4-FFF2-40B4-BE49-F238E27FC236}">
                <a16:creationId xmlns:a16="http://schemas.microsoft.com/office/drawing/2014/main" id="{AD6FB8B4-16B2-4E73-ACBC-0DF422D84A99}"/>
              </a:ext>
            </a:extLst>
          </p:cNvPr>
          <p:cNvGraphicFramePr>
            <a:graphicFrameLocks/>
          </p:cNvGraphicFramePr>
          <p:nvPr>
            <p:extLst>
              <p:ext uri="{D42A27DB-BD31-4B8C-83A1-F6EECF244321}">
                <p14:modId xmlns:p14="http://schemas.microsoft.com/office/powerpoint/2010/main" val="1932851349"/>
              </p:ext>
            </p:extLst>
          </p:nvPr>
        </p:nvGraphicFramePr>
        <p:xfrm>
          <a:off x="4843006" y="5817336"/>
          <a:ext cx="1620000" cy="21600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7" name="Grafiek 16">
            <a:extLst>
              <a:ext uri="{FF2B5EF4-FFF2-40B4-BE49-F238E27FC236}">
                <a16:creationId xmlns:a16="http://schemas.microsoft.com/office/drawing/2014/main" id="{AD34FCCD-C2D7-4F00-97DD-F231956EB9B5}"/>
              </a:ext>
            </a:extLst>
          </p:cNvPr>
          <p:cNvGraphicFramePr>
            <a:graphicFrameLocks/>
          </p:cNvGraphicFramePr>
          <p:nvPr>
            <p:extLst>
              <p:ext uri="{D42A27DB-BD31-4B8C-83A1-F6EECF244321}">
                <p14:modId xmlns:p14="http://schemas.microsoft.com/office/powerpoint/2010/main" val="3764971487"/>
              </p:ext>
            </p:extLst>
          </p:nvPr>
        </p:nvGraphicFramePr>
        <p:xfrm>
          <a:off x="1558206" y="5817336"/>
          <a:ext cx="1620000" cy="216000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8" name="Grafiek 17">
            <a:extLst>
              <a:ext uri="{FF2B5EF4-FFF2-40B4-BE49-F238E27FC236}">
                <a16:creationId xmlns:a16="http://schemas.microsoft.com/office/drawing/2014/main" id="{C47D55AC-1FDC-40DC-964D-551BABC3CF0D}"/>
              </a:ext>
            </a:extLst>
          </p:cNvPr>
          <p:cNvGraphicFramePr>
            <a:graphicFrameLocks/>
          </p:cNvGraphicFramePr>
          <p:nvPr>
            <p:extLst>
              <p:ext uri="{D42A27DB-BD31-4B8C-83A1-F6EECF244321}">
                <p14:modId xmlns:p14="http://schemas.microsoft.com/office/powerpoint/2010/main" val="4032995311"/>
              </p:ext>
            </p:extLst>
          </p:nvPr>
        </p:nvGraphicFramePr>
        <p:xfrm>
          <a:off x="3156000" y="5817336"/>
          <a:ext cx="1620000" cy="2160000"/>
        </p:xfrm>
        <a:graphic>
          <a:graphicData uri="http://schemas.openxmlformats.org/drawingml/2006/chart">
            <c:chart xmlns:c="http://schemas.openxmlformats.org/drawingml/2006/chart" xmlns:r="http://schemas.openxmlformats.org/officeDocument/2006/relationships" r:id="rId9"/>
          </a:graphicData>
        </a:graphic>
      </p:graphicFrame>
    </p:spTree>
    <p:extLst>
      <p:ext uri="{BB962C8B-B14F-4D97-AF65-F5344CB8AC3E}">
        <p14:creationId xmlns:p14="http://schemas.microsoft.com/office/powerpoint/2010/main" val="3189605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AutoShape 11">
            <a:extLst>
              <a:ext uri="{FF2B5EF4-FFF2-40B4-BE49-F238E27FC236}">
                <a16:creationId xmlns:a16="http://schemas.microsoft.com/office/drawing/2014/main" id="{61F6AE4E-C89E-403F-8B49-1B3C6EFB519C}"/>
              </a:ext>
            </a:extLst>
          </p:cNvPr>
          <p:cNvSpPr>
            <a:spLocks noChangeAspect="1" noChangeArrowheads="1" noTextEdit="1"/>
          </p:cNvSpPr>
          <p:nvPr/>
        </p:nvSpPr>
        <p:spPr bwMode="auto">
          <a:xfrm>
            <a:off x="-636335" y="795396"/>
            <a:ext cx="6858000" cy="628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l-NL" dirty="0"/>
          </a:p>
        </p:txBody>
      </p:sp>
      <p:sp>
        <p:nvSpPr>
          <p:cNvPr id="24" name="AutoShape 3">
            <a:extLst>
              <a:ext uri="{FF2B5EF4-FFF2-40B4-BE49-F238E27FC236}">
                <a16:creationId xmlns:a16="http://schemas.microsoft.com/office/drawing/2014/main" id="{A9281674-9DF1-4E0E-AE39-77A73B6045FA}"/>
              </a:ext>
            </a:extLst>
          </p:cNvPr>
          <p:cNvSpPr>
            <a:spLocks noChangeAspect="1" noChangeArrowheads="1" noTextEdit="1"/>
          </p:cNvSpPr>
          <p:nvPr/>
        </p:nvSpPr>
        <p:spPr bwMode="auto">
          <a:xfrm>
            <a:off x="94085" y="864804"/>
            <a:ext cx="6858000" cy="631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l-NL"/>
          </a:p>
        </p:txBody>
      </p:sp>
      <p:sp>
        <p:nvSpPr>
          <p:cNvPr id="12" name="AutoShape 3">
            <a:extLst>
              <a:ext uri="{FF2B5EF4-FFF2-40B4-BE49-F238E27FC236}">
                <a16:creationId xmlns:a16="http://schemas.microsoft.com/office/drawing/2014/main" id="{878747CD-A692-44AE-8E8B-5D09D9E9DB33}"/>
              </a:ext>
            </a:extLst>
          </p:cNvPr>
          <p:cNvSpPr>
            <a:spLocks noChangeAspect="1" noChangeArrowheads="1" noTextEdit="1"/>
          </p:cNvSpPr>
          <p:nvPr/>
        </p:nvSpPr>
        <p:spPr bwMode="auto">
          <a:xfrm>
            <a:off x="144016" y="841966"/>
            <a:ext cx="6858000" cy="631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l-NL"/>
          </a:p>
        </p:txBody>
      </p:sp>
      <p:sp>
        <p:nvSpPr>
          <p:cNvPr id="2" name="Titel 1">
            <a:extLst>
              <a:ext uri="{FF2B5EF4-FFF2-40B4-BE49-F238E27FC236}">
                <a16:creationId xmlns:a16="http://schemas.microsoft.com/office/drawing/2014/main" id="{6B04A0A8-0245-4692-A616-3017D0AB9A50}"/>
              </a:ext>
            </a:extLst>
          </p:cNvPr>
          <p:cNvSpPr>
            <a:spLocks noGrp="1"/>
          </p:cNvSpPr>
          <p:nvPr>
            <p:ph type="title"/>
          </p:nvPr>
        </p:nvSpPr>
        <p:spPr>
          <a:xfrm>
            <a:off x="332656" y="-15552"/>
            <a:ext cx="5915025" cy="609171"/>
          </a:xfrm>
        </p:spPr>
        <p:txBody>
          <a:bodyPr>
            <a:noAutofit/>
          </a:bodyPr>
          <a:lstStyle/>
          <a:p>
            <a:r>
              <a:rPr lang="en-US" sz="1200" b="1" dirty="0">
                <a:latin typeface="Helvetica" panose="020B0604020202020204" pitchFamily="34" charset="0"/>
                <a:cs typeface="Helvetica" panose="020B0604020202020204" pitchFamily="34" charset="0"/>
              </a:rPr>
              <a:t>Supplemental </a:t>
            </a:r>
            <a:r>
              <a:rPr lang="en-AU" sz="1200" b="1" dirty="0">
                <a:latin typeface="Helvetica" panose="020B0604020202020204" pitchFamily="34" charset="0"/>
                <a:cs typeface="Helvetica" panose="020B0604020202020204" pitchFamily="34" charset="0"/>
              </a:rPr>
              <a:t>Figure 5: Correlation matrix of active and complete responders </a:t>
            </a:r>
          </a:p>
        </p:txBody>
      </p:sp>
      <p:grpSp>
        <p:nvGrpSpPr>
          <p:cNvPr id="6" name="Group 4">
            <a:extLst>
              <a:ext uri="{FF2B5EF4-FFF2-40B4-BE49-F238E27FC236}">
                <a16:creationId xmlns:a16="http://schemas.microsoft.com/office/drawing/2014/main" id="{32F4E0BC-F7F3-4B0D-A39B-A367B67C68E2}"/>
              </a:ext>
            </a:extLst>
          </p:cNvPr>
          <p:cNvGrpSpPr>
            <a:grpSpLocks noChangeAspect="1"/>
          </p:cNvGrpSpPr>
          <p:nvPr/>
        </p:nvGrpSpPr>
        <p:grpSpPr bwMode="auto">
          <a:xfrm>
            <a:off x="2658529" y="461502"/>
            <a:ext cx="2530949" cy="6692364"/>
            <a:chOff x="1259" y="723"/>
            <a:chExt cx="1802" cy="4794"/>
          </a:xfrm>
        </p:grpSpPr>
        <p:sp>
          <p:nvSpPr>
            <p:cNvPr id="7" name="AutoShape 3">
              <a:extLst>
                <a:ext uri="{FF2B5EF4-FFF2-40B4-BE49-F238E27FC236}">
                  <a16:creationId xmlns:a16="http://schemas.microsoft.com/office/drawing/2014/main" id="{87E3E224-FC56-4EA0-85DA-1BB9641F58C0}"/>
                </a:ext>
              </a:extLst>
            </p:cNvPr>
            <p:cNvSpPr>
              <a:spLocks noChangeAspect="1" noChangeArrowheads="1" noTextEdit="1"/>
            </p:cNvSpPr>
            <p:nvPr/>
          </p:nvSpPr>
          <p:spPr bwMode="auto">
            <a:xfrm>
              <a:off x="1259" y="723"/>
              <a:ext cx="1802" cy="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l-NL"/>
            </a:p>
          </p:txBody>
        </p:sp>
        <p:pic>
          <p:nvPicPr>
            <p:cNvPr id="1029" name="Picture 5">
              <a:extLst>
                <a:ext uri="{FF2B5EF4-FFF2-40B4-BE49-F238E27FC236}">
                  <a16:creationId xmlns:a16="http://schemas.microsoft.com/office/drawing/2014/main" id="{18A678B4-8574-4443-B8B8-2F4AB931A61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63" t="-50" r="9622" b="9543"/>
            <a:stretch/>
          </p:blipFill>
          <p:spPr bwMode="auto">
            <a:xfrm>
              <a:off x="1262" y="765"/>
              <a:ext cx="1622" cy="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 name="Rechthoek 8">
            <a:extLst>
              <a:ext uri="{FF2B5EF4-FFF2-40B4-BE49-F238E27FC236}">
                <a16:creationId xmlns:a16="http://schemas.microsoft.com/office/drawing/2014/main" id="{81CBA48A-28EB-43AE-ACD4-6671D82D0951}"/>
              </a:ext>
            </a:extLst>
          </p:cNvPr>
          <p:cNvSpPr/>
          <p:nvPr/>
        </p:nvSpPr>
        <p:spPr>
          <a:xfrm>
            <a:off x="4684440" y="1815748"/>
            <a:ext cx="611075" cy="529205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Gelijkbenige driehoek 9">
            <a:extLst>
              <a:ext uri="{FF2B5EF4-FFF2-40B4-BE49-F238E27FC236}">
                <a16:creationId xmlns:a16="http://schemas.microsoft.com/office/drawing/2014/main" id="{EC5DED04-E8A5-49D3-97F2-635BF46A94B4}"/>
              </a:ext>
            </a:extLst>
          </p:cNvPr>
          <p:cNvSpPr/>
          <p:nvPr/>
        </p:nvSpPr>
        <p:spPr>
          <a:xfrm rot="21393700">
            <a:off x="4587012" y="1312767"/>
            <a:ext cx="611075" cy="492702"/>
          </a:xfrm>
          <a:prstGeom prst="triangle">
            <a:avLst>
              <a:gd name="adj" fmla="val 100000"/>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2061" name="Picture 13">
            <a:extLst>
              <a:ext uri="{FF2B5EF4-FFF2-40B4-BE49-F238E27FC236}">
                <a16:creationId xmlns:a16="http://schemas.microsoft.com/office/drawing/2014/main" id="{0571ED27-9782-4E28-98EC-539EA03FD3E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86576" t="14437"/>
          <a:stretch/>
        </p:blipFill>
        <p:spPr bwMode="auto">
          <a:xfrm>
            <a:off x="5085184" y="1657415"/>
            <a:ext cx="922338" cy="538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ep 2"/>
          <p:cNvGrpSpPr/>
          <p:nvPr/>
        </p:nvGrpSpPr>
        <p:grpSpPr>
          <a:xfrm>
            <a:off x="44624" y="803108"/>
            <a:ext cx="7661275" cy="6297614"/>
            <a:chOff x="-1898794" y="2091315"/>
            <a:chExt cx="7661275" cy="6297614"/>
          </a:xfrm>
        </p:grpSpPr>
        <p:grpSp>
          <p:nvGrpSpPr>
            <p:cNvPr id="14" name="Group 8">
              <a:extLst>
                <a:ext uri="{FF2B5EF4-FFF2-40B4-BE49-F238E27FC236}">
                  <a16:creationId xmlns:a16="http://schemas.microsoft.com/office/drawing/2014/main" id="{1FBA9BCF-7458-41A0-BFD1-8084CD9B95F4}"/>
                </a:ext>
              </a:extLst>
            </p:cNvPr>
            <p:cNvGrpSpPr>
              <a:grpSpLocks noChangeAspect="1"/>
            </p:cNvGrpSpPr>
            <p:nvPr/>
          </p:nvGrpSpPr>
          <p:grpSpPr bwMode="auto">
            <a:xfrm>
              <a:off x="-1898794" y="2091315"/>
              <a:ext cx="7661275" cy="6297614"/>
              <a:chOff x="92" y="1164"/>
              <a:chExt cx="4826" cy="3967"/>
            </a:xfrm>
          </p:grpSpPr>
          <p:pic>
            <p:nvPicPr>
              <p:cNvPr id="2057" name="Picture 9">
                <a:extLst>
                  <a:ext uri="{FF2B5EF4-FFF2-40B4-BE49-F238E27FC236}">
                    <a16:creationId xmlns:a16="http://schemas.microsoft.com/office/drawing/2014/main" id="{6CE9EF9A-5189-4C77-A1C6-16FCDAA99CF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64639" b="12419"/>
              <a:stretch/>
            </p:blipFill>
            <p:spPr bwMode="auto">
              <a:xfrm>
                <a:off x="92" y="1164"/>
                <a:ext cx="1530" cy="3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AutoShape 7">
                <a:extLst>
                  <a:ext uri="{FF2B5EF4-FFF2-40B4-BE49-F238E27FC236}">
                    <a16:creationId xmlns:a16="http://schemas.microsoft.com/office/drawing/2014/main" id="{381332C0-4567-4878-8524-AF08633897C0}"/>
                  </a:ext>
                </a:extLst>
              </p:cNvPr>
              <p:cNvSpPr>
                <a:spLocks noChangeAspect="1" noChangeArrowheads="1" noTextEdit="1"/>
              </p:cNvSpPr>
              <p:nvPr/>
            </p:nvSpPr>
            <p:spPr bwMode="auto">
              <a:xfrm>
                <a:off x="598" y="1175"/>
                <a:ext cx="4320" cy="3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l-NL" dirty="0"/>
              </a:p>
            </p:txBody>
          </p:sp>
        </p:grpSp>
        <p:sp>
          <p:nvSpPr>
            <p:cNvPr id="20" name="Rechthoek 19">
              <a:extLst>
                <a:ext uri="{FF2B5EF4-FFF2-40B4-BE49-F238E27FC236}">
                  <a16:creationId xmlns:a16="http://schemas.microsoft.com/office/drawing/2014/main" id="{974A7492-5E23-4CA1-B738-C20A22492F96}"/>
                </a:ext>
              </a:extLst>
            </p:cNvPr>
            <p:cNvSpPr/>
            <p:nvPr/>
          </p:nvSpPr>
          <p:spPr>
            <a:xfrm>
              <a:off x="266747" y="3000146"/>
              <a:ext cx="532501" cy="4959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1" name="Gelijkbenige driehoek 20">
              <a:extLst>
                <a:ext uri="{FF2B5EF4-FFF2-40B4-BE49-F238E27FC236}">
                  <a16:creationId xmlns:a16="http://schemas.microsoft.com/office/drawing/2014/main" id="{701BDA67-6010-43DF-9DDA-175030FFB811}"/>
                </a:ext>
              </a:extLst>
            </p:cNvPr>
            <p:cNvSpPr/>
            <p:nvPr/>
          </p:nvSpPr>
          <p:spPr>
            <a:xfrm>
              <a:off x="202721" y="2614870"/>
              <a:ext cx="507614" cy="470457"/>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 name="Rechthoek 21">
              <a:extLst>
                <a:ext uri="{FF2B5EF4-FFF2-40B4-BE49-F238E27FC236}">
                  <a16:creationId xmlns:a16="http://schemas.microsoft.com/office/drawing/2014/main" id="{67CA0140-2117-4524-8680-9CE8D9BBE01B}"/>
                </a:ext>
              </a:extLst>
            </p:cNvPr>
            <p:cNvSpPr/>
            <p:nvPr/>
          </p:nvSpPr>
          <p:spPr>
            <a:xfrm>
              <a:off x="-846476" y="3098838"/>
              <a:ext cx="1098194" cy="44804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Rechthoek 12">
              <a:extLst>
                <a:ext uri="{FF2B5EF4-FFF2-40B4-BE49-F238E27FC236}">
                  <a16:creationId xmlns:a16="http://schemas.microsoft.com/office/drawing/2014/main" id="{2D7FE270-922D-47F7-9592-E8061261E9CA}"/>
                </a:ext>
              </a:extLst>
            </p:cNvPr>
            <p:cNvSpPr/>
            <p:nvPr/>
          </p:nvSpPr>
          <p:spPr>
            <a:xfrm>
              <a:off x="-920090" y="7796643"/>
              <a:ext cx="1368152"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4" name="Tekstvak 3">
            <a:extLst>
              <a:ext uri="{FF2B5EF4-FFF2-40B4-BE49-F238E27FC236}">
                <a16:creationId xmlns:a16="http://schemas.microsoft.com/office/drawing/2014/main" id="{B1A79484-C154-40AD-BC51-77423AC35293}"/>
              </a:ext>
            </a:extLst>
          </p:cNvPr>
          <p:cNvSpPr txBox="1"/>
          <p:nvPr/>
        </p:nvSpPr>
        <p:spPr>
          <a:xfrm>
            <a:off x="464901" y="711591"/>
            <a:ext cx="5262343" cy="338554"/>
          </a:xfrm>
          <a:prstGeom prst="rect">
            <a:avLst/>
          </a:prstGeom>
          <a:noFill/>
        </p:spPr>
        <p:txBody>
          <a:bodyPr wrap="square" rtlCol="0">
            <a:spAutoFit/>
          </a:bodyPr>
          <a:lstStyle/>
          <a:p>
            <a:r>
              <a:rPr lang="nl-NL" sz="1600" b="1" dirty="0">
                <a:latin typeface="Helvetica" panose="020B0604020202020204" pitchFamily="34" charset="0"/>
                <a:cs typeface="Helvetica" panose="020B0604020202020204" pitchFamily="34" charset="0"/>
              </a:rPr>
              <a:t>Active; pre-treatment	Complete </a:t>
            </a:r>
            <a:r>
              <a:rPr lang="nl-NL" sz="1600" b="1" dirty="0" err="1">
                <a:latin typeface="Helvetica" panose="020B0604020202020204" pitchFamily="34" charset="0"/>
                <a:cs typeface="Helvetica" panose="020B0604020202020204" pitchFamily="34" charset="0"/>
              </a:rPr>
              <a:t>Responders</a:t>
            </a:r>
            <a:endParaRPr lang="nl-NL" sz="1600" b="1" dirty="0">
              <a:latin typeface="Helvetica" panose="020B0604020202020204" pitchFamily="34" charset="0"/>
              <a:cs typeface="Helvetica" panose="020B0604020202020204" pitchFamily="34" charset="0"/>
            </a:endParaRPr>
          </a:p>
        </p:txBody>
      </p:sp>
      <p:sp>
        <p:nvSpPr>
          <p:cNvPr id="5" name="Tekstvak 4">
            <a:extLst>
              <a:ext uri="{FF2B5EF4-FFF2-40B4-BE49-F238E27FC236}">
                <a16:creationId xmlns:a16="http://schemas.microsoft.com/office/drawing/2014/main" id="{1649DF8B-FA02-C545-96B3-0730CC531030}"/>
              </a:ext>
            </a:extLst>
          </p:cNvPr>
          <p:cNvSpPr txBox="1"/>
          <p:nvPr/>
        </p:nvSpPr>
        <p:spPr>
          <a:xfrm>
            <a:off x="607992" y="4461775"/>
            <a:ext cx="871574" cy="261610"/>
          </a:xfrm>
          <a:prstGeom prst="rect">
            <a:avLst/>
          </a:prstGeom>
          <a:noFill/>
        </p:spPr>
        <p:txBody>
          <a:bodyPr wrap="square" rtlCol="0">
            <a:spAutoFit/>
          </a:bodyPr>
          <a:lstStyle/>
          <a:p>
            <a:r>
              <a:rPr lang="nl-NL" sz="1100" dirty="0">
                <a:highlight>
                  <a:srgbClr val="FFFFFF"/>
                </a:highlight>
                <a:latin typeface="Arial" panose="020B0604020202020204" pitchFamily="34" charset="0"/>
                <a:cs typeface="Arial" panose="020B0604020202020204" pitchFamily="34" charset="0"/>
              </a:rPr>
              <a:t>ESR</a:t>
            </a:r>
          </a:p>
        </p:txBody>
      </p:sp>
      <p:sp>
        <p:nvSpPr>
          <p:cNvPr id="25" name="Tekstvak 24">
            <a:extLst>
              <a:ext uri="{FF2B5EF4-FFF2-40B4-BE49-F238E27FC236}">
                <a16:creationId xmlns:a16="http://schemas.microsoft.com/office/drawing/2014/main" id="{3B82DECD-5962-2C4E-B202-7A28F9A07040}"/>
              </a:ext>
            </a:extLst>
          </p:cNvPr>
          <p:cNvSpPr txBox="1"/>
          <p:nvPr/>
        </p:nvSpPr>
        <p:spPr>
          <a:xfrm>
            <a:off x="3132340" y="4394814"/>
            <a:ext cx="871574" cy="261610"/>
          </a:xfrm>
          <a:prstGeom prst="rect">
            <a:avLst/>
          </a:prstGeom>
          <a:noFill/>
        </p:spPr>
        <p:txBody>
          <a:bodyPr wrap="square" rtlCol="0">
            <a:spAutoFit/>
          </a:bodyPr>
          <a:lstStyle/>
          <a:p>
            <a:r>
              <a:rPr lang="nl-NL" sz="1100" dirty="0">
                <a:highlight>
                  <a:srgbClr val="FFFFFF"/>
                </a:highlight>
                <a:latin typeface="Arial" panose="020B0604020202020204" pitchFamily="34" charset="0"/>
                <a:cs typeface="Arial" panose="020B0604020202020204" pitchFamily="34" charset="0"/>
              </a:rPr>
              <a:t>ESR</a:t>
            </a:r>
          </a:p>
        </p:txBody>
      </p:sp>
      <p:sp>
        <p:nvSpPr>
          <p:cNvPr id="28" name="object 41">
            <a:extLst>
              <a:ext uri="{FF2B5EF4-FFF2-40B4-BE49-F238E27FC236}">
                <a16:creationId xmlns:a16="http://schemas.microsoft.com/office/drawing/2014/main" id="{A0BB22FE-1984-4B35-888D-9CBEAE838B02}"/>
              </a:ext>
            </a:extLst>
          </p:cNvPr>
          <p:cNvSpPr txBox="1"/>
          <p:nvPr/>
        </p:nvSpPr>
        <p:spPr>
          <a:xfrm>
            <a:off x="2444134" y="1836516"/>
            <a:ext cx="1128882" cy="4836132"/>
          </a:xfrm>
          <a:prstGeom prst="rect">
            <a:avLst/>
          </a:prstGeom>
          <a:solidFill>
            <a:schemeClr val="bg1"/>
          </a:solidFill>
        </p:spPr>
        <p:txBody>
          <a:bodyPr vert="horz" wrap="square" lIns="0" tIns="0" rIns="0" bIns="0" rtlCol="0">
            <a:spAutoFit/>
          </a:bodyPr>
          <a:lstStyle/>
          <a:p>
            <a:pPr marL="147955" marR="5080" algn="r">
              <a:lnSpc>
                <a:spcPts val="1400"/>
              </a:lnSpc>
            </a:pPr>
            <a:r>
              <a:rPr lang="en-US" sz="1100" dirty="0">
                <a:latin typeface="Arial"/>
                <a:cs typeface="Arial"/>
              </a:rPr>
              <a:t>miR127-3p miR155-5p miR21-5p </a:t>
            </a:r>
            <a:r>
              <a:rPr lang="en-US" sz="1100" spc="-5" dirty="0">
                <a:latin typeface="Arial"/>
                <a:cs typeface="Arial"/>
              </a:rPr>
              <a:t>let7a-5p </a:t>
            </a:r>
            <a:r>
              <a:rPr lang="en-US" sz="1100" dirty="0">
                <a:latin typeface="Arial"/>
                <a:cs typeface="Arial"/>
              </a:rPr>
              <a:t>miR24-3p sTARC</a:t>
            </a:r>
          </a:p>
          <a:p>
            <a:pPr marL="147955" marR="5080" algn="r">
              <a:lnSpc>
                <a:spcPts val="1400"/>
              </a:lnSpc>
            </a:pPr>
            <a:r>
              <a:rPr lang="en-US" sz="1100" spc="-5" dirty="0">
                <a:latin typeface="Arial"/>
                <a:cs typeface="Arial"/>
              </a:rPr>
              <a:t>Hemoglobin</a:t>
            </a:r>
          </a:p>
          <a:p>
            <a:pPr marL="147955" marR="5080" algn="r">
              <a:lnSpc>
                <a:spcPts val="1400"/>
              </a:lnSpc>
            </a:pPr>
            <a:r>
              <a:rPr lang="en-US" sz="1100" spc="-5" dirty="0">
                <a:latin typeface="Arial"/>
                <a:cs typeface="Arial"/>
              </a:rPr>
              <a:t>Hematocrit</a:t>
            </a:r>
          </a:p>
          <a:p>
            <a:pPr marL="147955" marR="5080" algn="r">
              <a:lnSpc>
                <a:spcPts val="1400"/>
              </a:lnSpc>
            </a:pPr>
            <a:r>
              <a:rPr lang="en-US" sz="1100" spc="-5" dirty="0" err="1">
                <a:latin typeface="Arial"/>
                <a:cs typeface="Arial"/>
              </a:rPr>
              <a:t>Trombocytes</a:t>
            </a:r>
            <a:r>
              <a:rPr lang="en-US" sz="1100" spc="-5" dirty="0">
                <a:latin typeface="Arial"/>
                <a:cs typeface="Arial"/>
              </a:rPr>
              <a:t> Leucocytes Neutrophils </a:t>
            </a:r>
            <a:r>
              <a:rPr lang="en-US" sz="1100" spc="-5" dirty="0" err="1">
                <a:latin typeface="Arial"/>
                <a:cs typeface="Arial"/>
              </a:rPr>
              <a:t>Eosinphils</a:t>
            </a:r>
            <a:r>
              <a:rPr lang="en-US" sz="1100" spc="-5" dirty="0">
                <a:latin typeface="Arial"/>
                <a:cs typeface="Arial"/>
              </a:rPr>
              <a:t> Basophils Lymphocytes </a:t>
            </a:r>
            <a:r>
              <a:rPr lang="en-US" sz="1100" dirty="0">
                <a:latin typeface="Arial"/>
                <a:cs typeface="Arial"/>
              </a:rPr>
              <a:t>Monocytes</a:t>
            </a:r>
          </a:p>
          <a:p>
            <a:pPr marL="571500" marR="5080" indent="16510" algn="r">
              <a:lnSpc>
                <a:spcPts val="1400"/>
              </a:lnSpc>
            </a:pPr>
            <a:r>
              <a:rPr lang="en-US" sz="1100" spc="-15" dirty="0">
                <a:latin typeface="Arial"/>
                <a:cs typeface="Arial"/>
              </a:rPr>
              <a:t>ESR </a:t>
            </a:r>
            <a:r>
              <a:rPr lang="en-US" sz="1100" spc="-5" dirty="0">
                <a:latin typeface="Arial"/>
                <a:cs typeface="Arial"/>
              </a:rPr>
              <a:t>CRP</a:t>
            </a:r>
            <a:endParaRPr lang="en-US" sz="1100" dirty="0">
              <a:latin typeface="Arial"/>
              <a:cs typeface="Arial"/>
            </a:endParaRPr>
          </a:p>
          <a:p>
            <a:pPr marL="283210" marR="5080" indent="76200" algn="r">
              <a:lnSpc>
                <a:spcPts val="1400"/>
              </a:lnSpc>
            </a:pPr>
            <a:r>
              <a:rPr lang="en-US" sz="1100" spc="-5" dirty="0">
                <a:latin typeface="Arial"/>
                <a:cs typeface="Arial"/>
              </a:rPr>
              <a:t>Albumin </a:t>
            </a:r>
            <a:r>
              <a:rPr lang="en-US" sz="1100" spc="-5" dirty="0" err="1">
                <a:latin typeface="Arial"/>
                <a:cs typeface="Arial"/>
              </a:rPr>
              <a:t>Creatinin</a:t>
            </a:r>
            <a:r>
              <a:rPr lang="en-US" sz="1100" spc="-5" dirty="0">
                <a:latin typeface="Arial"/>
                <a:cs typeface="Arial"/>
              </a:rPr>
              <a:t> </a:t>
            </a:r>
            <a:r>
              <a:rPr lang="en-US" sz="1100" spc="-5" dirty="0" err="1">
                <a:latin typeface="Arial"/>
                <a:cs typeface="Arial"/>
              </a:rPr>
              <a:t>Billirubin</a:t>
            </a:r>
            <a:endParaRPr lang="en-US" sz="1100" dirty="0">
              <a:latin typeface="Arial"/>
              <a:cs typeface="Arial"/>
            </a:endParaRPr>
          </a:p>
          <a:p>
            <a:pPr marL="495300" marR="5080" indent="203200" algn="r">
              <a:lnSpc>
                <a:spcPts val="1400"/>
              </a:lnSpc>
            </a:pPr>
            <a:r>
              <a:rPr lang="en-US" sz="1100" spc="-15" dirty="0">
                <a:latin typeface="Arial"/>
                <a:cs typeface="Arial"/>
              </a:rPr>
              <a:t>AF</a:t>
            </a:r>
          </a:p>
          <a:p>
            <a:pPr marL="495300" marR="5080" indent="203200" algn="r">
              <a:lnSpc>
                <a:spcPts val="1400"/>
              </a:lnSpc>
            </a:pPr>
            <a:r>
              <a:rPr lang="en-US" sz="1100" spc="-15" dirty="0">
                <a:latin typeface="Arial"/>
                <a:cs typeface="Arial"/>
              </a:rPr>
              <a:t> Y-GT ASAT ALAT </a:t>
            </a:r>
            <a:r>
              <a:rPr lang="en-US" sz="1100" spc="-5" dirty="0">
                <a:latin typeface="Arial"/>
                <a:cs typeface="Arial"/>
              </a:rPr>
              <a:t>LDH </a:t>
            </a:r>
          </a:p>
          <a:p>
            <a:pPr marL="495300" marR="5080" indent="203200" algn="r">
              <a:lnSpc>
                <a:spcPts val="1400"/>
              </a:lnSpc>
            </a:pPr>
            <a:r>
              <a:rPr lang="en-US" sz="1100" spc="-5" dirty="0">
                <a:latin typeface="Arial"/>
                <a:cs typeface="Arial"/>
              </a:rPr>
              <a:t>TSH</a:t>
            </a:r>
            <a:endParaRPr lang="en-US" sz="1100" dirty="0">
              <a:latin typeface="Arial"/>
              <a:cs typeface="Arial"/>
            </a:endParaRPr>
          </a:p>
          <a:p>
            <a:pPr marR="5080" algn="r">
              <a:lnSpc>
                <a:spcPts val="1400"/>
              </a:lnSpc>
            </a:pPr>
            <a:r>
              <a:rPr lang="en-US" sz="1100" spc="-15" dirty="0">
                <a:latin typeface="Arial"/>
                <a:cs typeface="Arial"/>
              </a:rPr>
              <a:t>f-T4</a:t>
            </a:r>
            <a:endParaRPr lang="en-US" sz="1100" dirty="0">
              <a:latin typeface="Arial"/>
              <a:cs typeface="Arial"/>
            </a:endParaRPr>
          </a:p>
        </p:txBody>
      </p:sp>
      <p:sp>
        <p:nvSpPr>
          <p:cNvPr id="30" name="object 41">
            <a:extLst>
              <a:ext uri="{FF2B5EF4-FFF2-40B4-BE49-F238E27FC236}">
                <a16:creationId xmlns:a16="http://schemas.microsoft.com/office/drawing/2014/main" id="{B3C693AC-DD10-40F8-BB98-6E78C186B97F}"/>
              </a:ext>
            </a:extLst>
          </p:cNvPr>
          <p:cNvSpPr txBox="1"/>
          <p:nvPr/>
        </p:nvSpPr>
        <p:spPr>
          <a:xfrm>
            <a:off x="-76146" y="1823350"/>
            <a:ext cx="1128882" cy="4475649"/>
          </a:xfrm>
          <a:prstGeom prst="rect">
            <a:avLst/>
          </a:prstGeom>
          <a:solidFill>
            <a:schemeClr val="bg1"/>
          </a:solidFill>
        </p:spPr>
        <p:txBody>
          <a:bodyPr vert="horz" wrap="square" lIns="0" tIns="0" rIns="0" bIns="0" rtlCol="0">
            <a:spAutoFit/>
          </a:bodyPr>
          <a:lstStyle/>
          <a:p>
            <a:pPr marL="147955" marR="5080" algn="r">
              <a:lnSpc>
                <a:spcPts val="1400"/>
              </a:lnSpc>
            </a:pPr>
            <a:r>
              <a:rPr lang="en-US" sz="1100" dirty="0">
                <a:latin typeface="Arial"/>
                <a:cs typeface="Arial"/>
              </a:rPr>
              <a:t>miR127-3p miR155-5p miR21-5p </a:t>
            </a:r>
            <a:r>
              <a:rPr lang="en-US" sz="1100" spc="-5" dirty="0">
                <a:latin typeface="Arial"/>
                <a:cs typeface="Arial"/>
              </a:rPr>
              <a:t>let7a-5p </a:t>
            </a:r>
            <a:r>
              <a:rPr lang="en-US" sz="1100" dirty="0">
                <a:latin typeface="Arial"/>
                <a:cs typeface="Arial"/>
              </a:rPr>
              <a:t>miR24-3p sTARC</a:t>
            </a:r>
          </a:p>
          <a:p>
            <a:pPr marL="147955" marR="5080" algn="r">
              <a:lnSpc>
                <a:spcPts val="1400"/>
              </a:lnSpc>
            </a:pPr>
            <a:r>
              <a:rPr lang="en-US" sz="1100" spc="-5" dirty="0">
                <a:latin typeface="Arial"/>
                <a:cs typeface="Arial"/>
              </a:rPr>
              <a:t>Hemoglobin</a:t>
            </a:r>
          </a:p>
          <a:p>
            <a:pPr marL="147955" marR="5080" algn="r">
              <a:lnSpc>
                <a:spcPts val="1400"/>
              </a:lnSpc>
            </a:pPr>
            <a:r>
              <a:rPr lang="en-US" sz="1100" spc="-5" dirty="0">
                <a:latin typeface="Arial"/>
                <a:cs typeface="Arial"/>
              </a:rPr>
              <a:t>Hematocrit</a:t>
            </a:r>
          </a:p>
          <a:p>
            <a:pPr marL="147955" marR="5080" algn="r">
              <a:lnSpc>
                <a:spcPts val="1400"/>
              </a:lnSpc>
            </a:pPr>
            <a:r>
              <a:rPr lang="en-US" sz="1100" spc="-5" dirty="0" err="1">
                <a:latin typeface="Arial"/>
                <a:cs typeface="Arial"/>
              </a:rPr>
              <a:t>Trombocytes</a:t>
            </a:r>
            <a:r>
              <a:rPr lang="en-US" sz="1100" spc="-5" dirty="0">
                <a:latin typeface="Arial"/>
                <a:cs typeface="Arial"/>
              </a:rPr>
              <a:t> Leucocytes Neutrophils </a:t>
            </a:r>
            <a:r>
              <a:rPr lang="en-US" sz="1100" spc="-5" dirty="0" err="1">
                <a:latin typeface="Arial"/>
                <a:cs typeface="Arial"/>
              </a:rPr>
              <a:t>Eosinphils</a:t>
            </a:r>
            <a:r>
              <a:rPr lang="en-US" sz="1100" spc="-5" dirty="0">
                <a:latin typeface="Arial"/>
                <a:cs typeface="Arial"/>
              </a:rPr>
              <a:t> Basophils Lymphocytes </a:t>
            </a:r>
            <a:r>
              <a:rPr lang="en-US" sz="1100" dirty="0">
                <a:latin typeface="Arial"/>
                <a:cs typeface="Arial"/>
              </a:rPr>
              <a:t>Monocytes</a:t>
            </a:r>
          </a:p>
          <a:p>
            <a:pPr marL="571500" marR="5080" indent="16510" algn="r">
              <a:lnSpc>
                <a:spcPts val="1400"/>
              </a:lnSpc>
            </a:pPr>
            <a:r>
              <a:rPr lang="en-US" sz="1100" spc="-15" dirty="0">
                <a:latin typeface="Arial"/>
                <a:cs typeface="Arial"/>
              </a:rPr>
              <a:t>ESR </a:t>
            </a:r>
            <a:r>
              <a:rPr lang="en-US" sz="1100" spc="-5" dirty="0">
                <a:latin typeface="Arial"/>
                <a:cs typeface="Arial"/>
              </a:rPr>
              <a:t>CRP</a:t>
            </a:r>
            <a:endParaRPr lang="en-US" sz="1100" dirty="0">
              <a:latin typeface="Arial"/>
              <a:cs typeface="Arial"/>
            </a:endParaRPr>
          </a:p>
          <a:p>
            <a:pPr marL="283210" marR="5080" indent="76200" algn="r">
              <a:lnSpc>
                <a:spcPts val="1400"/>
              </a:lnSpc>
            </a:pPr>
            <a:r>
              <a:rPr lang="en-US" sz="1100" spc="-5" dirty="0">
                <a:latin typeface="Arial"/>
                <a:cs typeface="Arial"/>
              </a:rPr>
              <a:t>Albumin </a:t>
            </a:r>
            <a:r>
              <a:rPr lang="en-US" sz="1100" spc="-5" dirty="0" err="1">
                <a:latin typeface="Arial"/>
                <a:cs typeface="Arial"/>
              </a:rPr>
              <a:t>Creatinin</a:t>
            </a:r>
            <a:r>
              <a:rPr lang="en-US" sz="1100" spc="-5" dirty="0">
                <a:latin typeface="Arial"/>
                <a:cs typeface="Arial"/>
              </a:rPr>
              <a:t> </a:t>
            </a:r>
            <a:r>
              <a:rPr lang="en-US" sz="1100" spc="-5" dirty="0" err="1">
                <a:latin typeface="Arial"/>
                <a:cs typeface="Arial"/>
              </a:rPr>
              <a:t>Billirubin</a:t>
            </a:r>
            <a:endParaRPr lang="en-US" sz="1100" dirty="0">
              <a:latin typeface="Arial"/>
              <a:cs typeface="Arial"/>
            </a:endParaRPr>
          </a:p>
          <a:p>
            <a:pPr marL="495300" marR="5080" indent="203200" algn="r">
              <a:lnSpc>
                <a:spcPts val="1400"/>
              </a:lnSpc>
            </a:pPr>
            <a:r>
              <a:rPr lang="en-US" sz="1100" spc="-15" dirty="0">
                <a:latin typeface="Arial"/>
                <a:cs typeface="Arial"/>
              </a:rPr>
              <a:t>AF</a:t>
            </a:r>
          </a:p>
          <a:p>
            <a:pPr marL="495300" marR="5080" indent="203200" algn="r">
              <a:lnSpc>
                <a:spcPts val="1400"/>
              </a:lnSpc>
            </a:pPr>
            <a:r>
              <a:rPr lang="en-US" sz="1100" spc="-15" dirty="0">
                <a:latin typeface="Arial"/>
                <a:cs typeface="Arial"/>
              </a:rPr>
              <a:t> Y-GT ASAT ALAT </a:t>
            </a:r>
            <a:r>
              <a:rPr lang="en-US" sz="1100" spc="-5" dirty="0">
                <a:latin typeface="Arial"/>
                <a:cs typeface="Arial"/>
              </a:rPr>
              <a:t>LDH </a:t>
            </a:r>
          </a:p>
        </p:txBody>
      </p:sp>
      <p:sp>
        <p:nvSpPr>
          <p:cNvPr id="27" name="Tekstvak 26">
            <a:extLst>
              <a:ext uri="{FF2B5EF4-FFF2-40B4-BE49-F238E27FC236}">
                <a16:creationId xmlns:a16="http://schemas.microsoft.com/office/drawing/2014/main" id="{00625F56-7265-46A5-A7F0-A39F29CB665A}"/>
              </a:ext>
            </a:extLst>
          </p:cNvPr>
          <p:cNvSpPr txBox="1"/>
          <p:nvPr/>
        </p:nvSpPr>
        <p:spPr>
          <a:xfrm>
            <a:off x="144016" y="6889577"/>
            <a:ext cx="6498755" cy="785151"/>
          </a:xfrm>
          <a:prstGeom prst="rect">
            <a:avLst/>
          </a:prstGeom>
          <a:noFill/>
        </p:spPr>
        <p:txBody>
          <a:bodyPr wrap="square">
            <a:spAutoFit/>
          </a:bodyPr>
          <a:lstStyle/>
          <a:p>
            <a:pPr>
              <a:lnSpc>
                <a:spcPct val="115000"/>
              </a:lnSpc>
              <a:spcAft>
                <a:spcPts val="1000"/>
              </a:spcAft>
            </a:pPr>
            <a:r>
              <a:rPr lang="en-US" sz="1000" b="1" dirty="0">
                <a:effectLst/>
                <a:latin typeface="Helvetica" panose="020B0604020202020204" pitchFamily="34" charset="0"/>
                <a:ea typeface="Calibri" panose="020F0502020204030204" pitchFamily="34" charset="0"/>
                <a:cs typeface="Helvetica" panose="020B0604020202020204" pitchFamily="34" charset="0"/>
              </a:rPr>
              <a:t>Supplemental Figure 5: Correlation matrices of active and complete responders</a:t>
            </a:r>
            <a:r>
              <a:rPr lang="en-US" sz="1000" dirty="0">
                <a:effectLst/>
                <a:latin typeface="Helvetica" panose="020B0604020202020204" pitchFamily="34" charset="0"/>
                <a:ea typeface="Calibri" panose="020F0502020204030204" pitchFamily="34" charset="0"/>
                <a:cs typeface="Helvetica" panose="020B0604020202020204" pitchFamily="34" charset="0"/>
              </a:rPr>
              <a:t> </a:t>
            </a:r>
            <a:br>
              <a:rPr lang="en-US" sz="1000" b="1" dirty="0">
                <a:effectLst/>
                <a:latin typeface="Helvetica" panose="020B0604020202020204" pitchFamily="34" charset="0"/>
                <a:ea typeface="Calibri" panose="020F0502020204030204" pitchFamily="34" charset="0"/>
                <a:cs typeface="Helvetica" panose="020B0604020202020204" pitchFamily="34" charset="0"/>
              </a:rPr>
            </a:br>
            <a:r>
              <a:rPr lang="en-US" sz="1000" b="1" dirty="0">
                <a:effectLst/>
                <a:latin typeface="Helvetica" panose="020B0604020202020204" pitchFamily="34" charset="0"/>
                <a:ea typeface="Calibri" panose="020F0502020204030204" pitchFamily="34" charset="0"/>
                <a:cs typeface="Helvetica" panose="020B0604020202020204" pitchFamily="34" charset="0"/>
              </a:rPr>
              <a:t>(A) </a:t>
            </a:r>
            <a:r>
              <a:rPr lang="en-US" sz="1000" dirty="0">
                <a:effectLst/>
                <a:latin typeface="Helvetica" panose="020B0604020202020204" pitchFamily="34" charset="0"/>
                <a:ea typeface="Calibri" panose="020F0502020204030204" pitchFamily="34" charset="0"/>
                <a:cs typeface="Helvetica" panose="020B0604020202020204" pitchFamily="34" charset="0"/>
              </a:rPr>
              <a:t>Correlation matrix of samples from active pre-treatment samples (</a:t>
            </a:r>
            <a:r>
              <a:rPr lang="en-US" sz="1000" i="1" dirty="0">
                <a:effectLst/>
                <a:latin typeface="Helvetica" panose="020B0604020202020204" pitchFamily="34" charset="0"/>
                <a:ea typeface="Calibri" panose="020F0502020204030204" pitchFamily="34" charset="0"/>
                <a:cs typeface="Helvetica" panose="020B0604020202020204" pitchFamily="34" charset="0"/>
              </a:rPr>
              <a:t>n </a:t>
            </a:r>
            <a:r>
              <a:rPr lang="en-US" sz="1000" dirty="0">
                <a:effectLst/>
                <a:latin typeface="Helvetica" panose="020B0604020202020204" pitchFamily="34" charset="0"/>
                <a:ea typeface="Calibri" panose="020F0502020204030204" pitchFamily="34" charset="0"/>
                <a:cs typeface="Helvetica" panose="020B0604020202020204" pitchFamily="34" charset="0"/>
              </a:rPr>
              <a:t>= 29) versus laboratory blood chemistry parameters and cell counts. </a:t>
            </a:r>
            <a:r>
              <a:rPr lang="en-US" sz="1000" b="1" dirty="0">
                <a:effectLst/>
                <a:latin typeface="Helvetica" panose="020B0604020202020204" pitchFamily="34" charset="0"/>
                <a:ea typeface="Calibri" panose="020F0502020204030204" pitchFamily="34" charset="0"/>
                <a:cs typeface="Helvetica" panose="020B0604020202020204" pitchFamily="34" charset="0"/>
              </a:rPr>
              <a:t>(B)</a:t>
            </a:r>
            <a:r>
              <a:rPr lang="en-US" sz="1000" dirty="0">
                <a:effectLst/>
                <a:latin typeface="Helvetica" panose="020B0604020202020204" pitchFamily="34" charset="0"/>
                <a:ea typeface="Calibri" panose="020F0502020204030204" pitchFamily="34" charset="0"/>
                <a:cs typeface="Helvetica" panose="020B0604020202020204" pitchFamily="34" charset="0"/>
              </a:rPr>
              <a:t> As in A but now including only samples from complete responders during and after treatment (</a:t>
            </a:r>
            <a:r>
              <a:rPr lang="en-US" sz="1000" i="1" dirty="0">
                <a:effectLst/>
                <a:latin typeface="Helvetica" panose="020B0604020202020204" pitchFamily="34" charset="0"/>
                <a:ea typeface="Calibri" panose="020F0502020204030204" pitchFamily="34" charset="0"/>
                <a:cs typeface="Helvetica" panose="020B0604020202020204" pitchFamily="34" charset="0"/>
              </a:rPr>
              <a:t>n </a:t>
            </a:r>
            <a:r>
              <a:rPr lang="en-US" sz="1000" dirty="0">
                <a:effectLst/>
                <a:latin typeface="Helvetica" panose="020B0604020202020204" pitchFamily="34" charset="0"/>
                <a:ea typeface="Calibri" panose="020F0502020204030204" pitchFamily="34" charset="0"/>
                <a:cs typeface="Helvetica" panose="020B0604020202020204" pitchFamily="34" charset="0"/>
              </a:rPr>
              <a:t>= 100) versus laboratory blood chemistry parameters and cell counts. </a:t>
            </a:r>
            <a:endParaRPr lang="nl-NL" sz="1000" dirty="0">
              <a:effectLst/>
              <a:latin typeface="Helvetica" panose="020B0604020202020204" pitchFamily="34" charset="0"/>
              <a:ea typeface="Calibri" panose="020F0502020204030204" pitchFamily="34" charset="0"/>
              <a:cs typeface="Helvetica" panose="020B0604020202020204" pitchFamily="34" charset="0"/>
            </a:endParaRPr>
          </a:p>
        </p:txBody>
      </p:sp>
      <p:sp>
        <p:nvSpPr>
          <p:cNvPr id="8" name="Rechthoek 7">
            <a:extLst>
              <a:ext uri="{FF2B5EF4-FFF2-40B4-BE49-F238E27FC236}">
                <a16:creationId xmlns:a16="http://schemas.microsoft.com/office/drawing/2014/main" id="{DA593A66-FC4E-4B5C-A8A3-B9C189ADEB98}"/>
              </a:ext>
            </a:extLst>
          </p:cNvPr>
          <p:cNvSpPr/>
          <p:nvPr/>
        </p:nvSpPr>
        <p:spPr>
          <a:xfrm>
            <a:off x="3582955" y="1835249"/>
            <a:ext cx="1092764" cy="474067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470075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A9607A68-9634-460E-949D-CD8DCEFC9BF1}"/>
              </a:ext>
            </a:extLst>
          </p:cNvPr>
          <p:cNvGraphicFramePr>
            <a:graphicFrameLocks noChangeAspect="1"/>
          </p:cNvGraphicFramePr>
          <p:nvPr>
            <p:extLst>
              <p:ext uri="{D42A27DB-BD31-4B8C-83A1-F6EECF244321}">
                <p14:modId xmlns:p14="http://schemas.microsoft.com/office/powerpoint/2010/main" val="4248162675"/>
              </p:ext>
            </p:extLst>
          </p:nvPr>
        </p:nvGraphicFramePr>
        <p:xfrm>
          <a:off x="471488" y="590549"/>
          <a:ext cx="5117752" cy="4570303"/>
        </p:xfrm>
        <a:graphic>
          <a:graphicData uri="http://schemas.openxmlformats.org/presentationml/2006/ole">
            <mc:AlternateContent xmlns:mc="http://schemas.openxmlformats.org/markup-compatibility/2006">
              <mc:Choice xmlns:v="urn:schemas-microsoft-com:vml" Requires="v">
                <p:oleObj name="Prism 9" r:id="rId3" imgW="6035875" imgH="5389705" progId="Prism9.Document">
                  <p:embed/>
                </p:oleObj>
              </mc:Choice>
              <mc:Fallback>
                <p:oleObj name="Prism 9" r:id="rId3" imgW="6035875" imgH="5389705" progId="Prism9.Document">
                  <p:embed/>
                  <p:pic>
                    <p:nvPicPr>
                      <p:cNvPr id="2" name="Object 1">
                        <a:extLst>
                          <a:ext uri="{FF2B5EF4-FFF2-40B4-BE49-F238E27FC236}">
                            <a16:creationId xmlns:a16="http://schemas.microsoft.com/office/drawing/2014/main" id="{A9607A68-9634-460E-949D-CD8DCEFC9BF1}"/>
                          </a:ext>
                        </a:extLst>
                      </p:cNvPr>
                      <p:cNvPicPr/>
                      <p:nvPr/>
                    </p:nvPicPr>
                    <p:blipFill>
                      <a:blip r:embed="rId4"/>
                      <a:stretch>
                        <a:fillRect/>
                      </a:stretch>
                    </p:blipFill>
                    <p:spPr>
                      <a:xfrm>
                        <a:off x="471488" y="590549"/>
                        <a:ext cx="5117752" cy="4570303"/>
                      </a:xfrm>
                      <a:prstGeom prst="rect">
                        <a:avLst/>
                      </a:prstGeom>
                    </p:spPr>
                  </p:pic>
                </p:oleObj>
              </mc:Fallback>
            </mc:AlternateContent>
          </a:graphicData>
        </a:graphic>
      </p:graphicFrame>
      <p:pic>
        <p:nvPicPr>
          <p:cNvPr id="10" name="Afbeelding 9">
            <a:extLst>
              <a:ext uri="{FF2B5EF4-FFF2-40B4-BE49-F238E27FC236}">
                <a16:creationId xmlns:a16="http://schemas.microsoft.com/office/drawing/2014/main" id="{F808738D-EB0C-4D48-BC28-40E5AE38090B}"/>
              </a:ext>
            </a:extLst>
          </p:cNvPr>
          <p:cNvPicPr>
            <a:picLocks noChangeAspect="1"/>
          </p:cNvPicPr>
          <p:nvPr/>
        </p:nvPicPr>
        <p:blipFill>
          <a:blip r:embed="rId5"/>
          <a:stretch>
            <a:fillRect/>
          </a:stretch>
        </p:blipFill>
        <p:spPr>
          <a:xfrm>
            <a:off x="476672" y="4784580"/>
            <a:ext cx="5657809" cy="3912836"/>
          </a:xfrm>
          <a:prstGeom prst="rect">
            <a:avLst/>
          </a:prstGeom>
        </p:spPr>
      </p:pic>
      <p:sp>
        <p:nvSpPr>
          <p:cNvPr id="6" name="Titel 1">
            <a:extLst>
              <a:ext uri="{FF2B5EF4-FFF2-40B4-BE49-F238E27FC236}">
                <a16:creationId xmlns:a16="http://schemas.microsoft.com/office/drawing/2014/main" id="{D4384433-5DAD-493F-8F84-E3F25443E4F7}"/>
              </a:ext>
            </a:extLst>
          </p:cNvPr>
          <p:cNvSpPr txBox="1">
            <a:spLocks/>
          </p:cNvSpPr>
          <p:nvPr/>
        </p:nvSpPr>
        <p:spPr>
          <a:xfrm>
            <a:off x="471487" y="56456"/>
            <a:ext cx="6125865" cy="753187"/>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sz="1200" b="1" dirty="0">
                <a:solidFill>
                  <a:prstClr val="black"/>
                </a:solidFill>
                <a:latin typeface="Helvetica" panose="020B0604020202020204" pitchFamily="34" charset="0"/>
                <a:cs typeface="Helvetica" panose="020B0604020202020204" pitchFamily="34" charset="0"/>
              </a:rPr>
              <a:t>Supplemental Figure 6: EV-bound miRNA and sTARC levels in plasma are not age dependent</a:t>
            </a:r>
            <a:endParaRPr lang="en-AU" sz="1200" b="1" dirty="0">
              <a:solidFill>
                <a:prstClr val="black"/>
              </a:solidFill>
              <a:latin typeface="Helvetica" panose="020B0604020202020204" pitchFamily="34" charset="0"/>
              <a:cs typeface="Helvetica" panose="020B0604020202020204" pitchFamily="34" charset="0"/>
            </a:endParaRPr>
          </a:p>
        </p:txBody>
      </p:sp>
      <p:sp>
        <p:nvSpPr>
          <p:cNvPr id="8" name="Tekstvak 7">
            <a:extLst>
              <a:ext uri="{FF2B5EF4-FFF2-40B4-BE49-F238E27FC236}">
                <a16:creationId xmlns:a16="http://schemas.microsoft.com/office/drawing/2014/main" id="{A8892E13-479A-4497-835F-8D8DA266AC3F}"/>
              </a:ext>
            </a:extLst>
          </p:cNvPr>
          <p:cNvSpPr txBox="1"/>
          <p:nvPr/>
        </p:nvSpPr>
        <p:spPr>
          <a:xfrm>
            <a:off x="619515" y="4908851"/>
            <a:ext cx="433297" cy="307777"/>
          </a:xfrm>
          <a:prstGeom prst="rect">
            <a:avLst/>
          </a:prstGeom>
          <a:noFill/>
        </p:spPr>
        <p:txBody>
          <a:bodyPr wrap="square" rtlCol="0">
            <a:spAutoFit/>
          </a:bodyPr>
          <a:lstStyle/>
          <a:p>
            <a:r>
              <a:rPr lang="nl-NL" sz="1400" b="1" dirty="0">
                <a:solidFill>
                  <a:prstClr val="black"/>
                </a:solidFill>
                <a:latin typeface="Times New Roman" panose="02020603050405020304" pitchFamily="18" charset="0"/>
                <a:cs typeface="Times New Roman" panose="02020603050405020304" pitchFamily="18" charset="0"/>
              </a:rPr>
              <a:t>B </a:t>
            </a:r>
          </a:p>
        </p:txBody>
      </p:sp>
      <p:sp>
        <p:nvSpPr>
          <p:cNvPr id="9" name="Tekstvak 8">
            <a:extLst>
              <a:ext uri="{FF2B5EF4-FFF2-40B4-BE49-F238E27FC236}">
                <a16:creationId xmlns:a16="http://schemas.microsoft.com/office/drawing/2014/main" id="{D4B6EDBF-B87E-48D5-BB09-78CC1B28A8F4}"/>
              </a:ext>
            </a:extLst>
          </p:cNvPr>
          <p:cNvSpPr txBox="1"/>
          <p:nvPr/>
        </p:nvSpPr>
        <p:spPr>
          <a:xfrm>
            <a:off x="645920" y="668091"/>
            <a:ext cx="473232" cy="307777"/>
          </a:xfrm>
          <a:prstGeom prst="rect">
            <a:avLst/>
          </a:prstGeom>
          <a:noFill/>
        </p:spPr>
        <p:txBody>
          <a:bodyPr wrap="square" rtlCol="0">
            <a:spAutoFit/>
          </a:bodyPr>
          <a:lstStyle/>
          <a:p>
            <a:r>
              <a:rPr lang="nl-NL" sz="1400" b="1" dirty="0">
                <a:solidFill>
                  <a:prstClr val="black"/>
                </a:solidFill>
                <a:latin typeface="Times New Roman" panose="02020603050405020304" pitchFamily="18" charset="0"/>
                <a:cs typeface="Times New Roman" panose="02020603050405020304" pitchFamily="18" charset="0"/>
              </a:rPr>
              <a:t>A </a:t>
            </a:r>
          </a:p>
        </p:txBody>
      </p:sp>
      <p:sp>
        <p:nvSpPr>
          <p:cNvPr id="11" name="Tekstvak 10">
            <a:extLst>
              <a:ext uri="{FF2B5EF4-FFF2-40B4-BE49-F238E27FC236}">
                <a16:creationId xmlns:a16="http://schemas.microsoft.com/office/drawing/2014/main" id="{F9C385CB-601E-4A68-8EF3-9166E0A70146}"/>
              </a:ext>
            </a:extLst>
          </p:cNvPr>
          <p:cNvSpPr txBox="1"/>
          <p:nvPr/>
        </p:nvSpPr>
        <p:spPr>
          <a:xfrm>
            <a:off x="199739" y="8641079"/>
            <a:ext cx="6669360" cy="1193660"/>
          </a:xfrm>
          <a:prstGeom prst="rect">
            <a:avLst/>
          </a:prstGeom>
          <a:noFill/>
        </p:spPr>
        <p:txBody>
          <a:bodyPr wrap="square">
            <a:spAutoFit/>
          </a:bodyPr>
          <a:lstStyle/>
          <a:p>
            <a:pPr>
              <a:lnSpc>
                <a:spcPct val="115000"/>
              </a:lnSpc>
              <a:spcAft>
                <a:spcPts val="1000"/>
              </a:spcAft>
            </a:pPr>
            <a:r>
              <a:rPr lang="en-US" sz="900" b="1" dirty="0">
                <a:effectLst/>
                <a:latin typeface="Helvetica" panose="020B0604020202020204" pitchFamily="34" charset="0"/>
                <a:ea typeface="Times New Roman" panose="02020603050405020304" pitchFamily="18" charset="0"/>
                <a:cs typeface="Helvetica" panose="020B0604020202020204" pitchFamily="34" charset="0"/>
              </a:rPr>
              <a:t>Supplemental Figure 6: </a:t>
            </a:r>
            <a:r>
              <a:rPr lang="en-US" sz="900" b="1" dirty="0">
                <a:effectLst/>
                <a:latin typeface="Helvetica" panose="020B0604020202020204" pitchFamily="34" charset="0"/>
                <a:ea typeface="Calibri" panose="020F0502020204030204" pitchFamily="34" charset="0"/>
                <a:cs typeface="Helvetica" panose="020B0604020202020204" pitchFamily="34" charset="0"/>
              </a:rPr>
              <a:t>EV-bound miRNA and sTARC levels in plasma are not age dependent</a:t>
            </a:r>
            <a:br>
              <a:rPr lang="en-US" sz="900" b="1" dirty="0">
                <a:effectLst/>
                <a:latin typeface="Helvetica" panose="020B0604020202020204" pitchFamily="34" charset="0"/>
                <a:ea typeface="Calibri" panose="020F0502020204030204" pitchFamily="34" charset="0"/>
                <a:cs typeface="Helvetica" panose="020B0604020202020204" pitchFamily="34" charset="0"/>
              </a:rPr>
            </a:br>
            <a:r>
              <a:rPr lang="en-US" sz="900" b="1" dirty="0">
                <a:effectLst/>
                <a:latin typeface="Helvetica" panose="020B0604020202020204" pitchFamily="34" charset="0"/>
                <a:ea typeface="Calibri" panose="020F0502020204030204" pitchFamily="34" charset="0"/>
                <a:cs typeface="Helvetica" panose="020B0604020202020204" pitchFamily="34" charset="0"/>
              </a:rPr>
              <a:t>(A) </a:t>
            </a:r>
            <a:r>
              <a:rPr lang="en-US" sz="900" dirty="0">
                <a:effectLst/>
                <a:latin typeface="Helvetica" panose="020B0604020202020204" pitchFamily="34" charset="0"/>
                <a:ea typeface="Calibri" panose="020F0502020204030204" pitchFamily="34" charset="0"/>
                <a:cs typeface="Helvetica" panose="020B0604020202020204" pitchFamily="34" charset="0"/>
              </a:rPr>
              <a:t>qRT-PCR analysis of EV-bound miR-127-3p, miR-155-5p, miR-21-5p, Let-7a-5p and miR-24-3p in active cHL samples of complete responders both during and after treatment (</a:t>
            </a:r>
            <a:r>
              <a:rPr lang="en-US" sz="900" i="1" dirty="0">
                <a:effectLst/>
                <a:latin typeface="Helvetica" panose="020B0604020202020204" pitchFamily="34" charset="0"/>
                <a:ea typeface="Calibri" panose="020F0502020204030204" pitchFamily="34" charset="0"/>
                <a:cs typeface="Helvetica" panose="020B0604020202020204" pitchFamily="34" charset="0"/>
              </a:rPr>
              <a:t>n </a:t>
            </a:r>
            <a:r>
              <a:rPr lang="en-US" sz="900" dirty="0">
                <a:effectLst/>
                <a:latin typeface="Helvetica" panose="020B0604020202020204" pitchFamily="34" charset="0"/>
                <a:ea typeface="Calibri" panose="020F0502020204030204" pitchFamily="34" charset="0"/>
                <a:cs typeface="Helvetica" panose="020B0604020202020204" pitchFamily="34" charset="0"/>
              </a:rPr>
              <a:t>= 100) subdivided by gender of the patient. sTARC measured by ELISA is depicted on the same samples. Line through the dot plot represents the mean and upper whisker is the standard deviation. * </a:t>
            </a:r>
            <a:r>
              <a:rPr lang="en-US" sz="900" i="1" dirty="0">
                <a:effectLst/>
                <a:latin typeface="Helvetica" panose="020B0604020202020204" pitchFamily="34" charset="0"/>
                <a:ea typeface="Calibri" panose="020F0502020204030204" pitchFamily="34" charset="0"/>
                <a:cs typeface="Helvetica" panose="020B0604020202020204" pitchFamily="34" charset="0"/>
              </a:rPr>
              <a:t>P </a:t>
            </a:r>
            <a:r>
              <a:rPr lang="en-US" sz="900" dirty="0">
                <a:effectLst/>
                <a:latin typeface="Helvetica" panose="020B0604020202020204" pitchFamily="34" charset="0"/>
                <a:ea typeface="Calibri" panose="020F0502020204030204" pitchFamily="34" charset="0"/>
                <a:cs typeface="Helvetica" panose="020B0604020202020204" pitchFamily="34" charset="0"/>
              </a:rPr>
              <a:t>&lt;0·05, ** </a:t>
            </a:r>
            <a:r>
              <a:rPr lang="en-US" sz="900" i="1" dirty="0">
                <a:effectLst/>
                <a:latin typeface="Helvetica" panose="020B0604020202020204" pitchFamily="34" charset="0"/>
                <a:ea typeface="Calibri" panose="020F0502020204030204" pitchFamily="34" charset="0"/>
                <a:cs typeface="Helvetica" panose="020B0604020202020204" pitchFamily="34" charset="0"/>
              </a:rPr>
              <a:t>P</a:t>
            </a:r>
            <a:r>
              <a:rPr lang="en-US" sz="900" dirty="0">
                <a:effectLst/>
                <a:latin typeface="Helvetica" panose="020B0604020202020204" pitchFamily="34" charset="0"/>
                <a:ea typeface="Calibri" panose="020F0502020204030204" pitchFamily="34" charset="0"/>
                <a:cs typeface="Helvetica" panose="020B0604020202020204" pitchFamily="34" charset="0"/>
              </a:rPr>
              <a:t> &lt;0·01, *** </a:t>
            </a:r>
            <a:r>
              <a:rPr lang="en-US" sz="900" i="1" dirty="0">
                <a:effectLst/>
                <a:latin typeface="Helvetica" panose="020B0604020202020204" pitchFamily="34" charset="0"/>
                <a:ea typeface="Calibri" panose="020F0502020204030204" pitchFamily="34" charset="0"/>
                <a:cs typeface="Helvetica" panose="020B0604020202020204" pitchFamily="34" charset="0"/>
              </a:rPr>
              <a:t>P </a:t>
            </a:r>
            <a:r>
              <a:rPr lang="en-US" sz="900" dirty="0">
                <a:effectLst/>
                <a:latin typeface="Helvetica" panose="020B0604020202020204" pitchFamily="34" charset="0"/>
                <a:ea typeface="Calibri" panose="020F0502020204030204" pitchFamily="34" charset="0"/>
                <a:cs typeface="Helvetica" panose="020B0604020202020204" pitchFamily="34" charset="0"/>
              </a:rPr>
              <a:t>&lt;0·001, **** </a:t>
            </a:r>
            <a:r>
              <a:rPr lang="en-US" sz="900" i="1" dirty="0">
                <a:effectLst/>
                <a:latin typeface="Helvetica" panose="020B0604020202020204" pitchFamily="34" charset="0"/>
                <a:ea typeface="Calibri" panose="020F0502020204030204" pitchFamily="34" charset="0"/>
                <a:cs typeface="Helvetica" panose="020B0604020202020204" pitchFamily="34" charset="0"/>
              </a:rPr>
              <a:t>P </a:t>
            </a:r>
            <a:r>
              <a:rPr lang="en-US" sz="900" dirty="0">
                <a:effectLst/>
                <a:latin typeface="Helvetica" panose="020B0604020202020204" pitchFamily="34" charset="0"/>
                <a:ea typeface="Calibri" panose="020F0502020204030204" pitchFamily="34" charset="0"/>
                <a:cs typeface="Helvetica" panose="020B0604020202020204" pitchFamily="34" charset="0"/>
              </a:rPr>
              <a:t>&lt;0·0001 (Mann Whitney test). </a:t>
            </a:r>
            <a:r>
              <a:rPr lang="en-US" sz="900" b="1" dirty="0">
                <a:effectLst/>
                <a:latin typeface="Helvetica" panose="020B0604020202020204" pitchFamily="34" charset="0"/>
                <a:ea typeface="Calibri" panose="020F0502020204030204" pitchFamily="34" charset="0"/>
                <a:cs typeface="Helvetica" panose="020B0604020202020204" pitchFamily="34" charset="0"/>
              </a:rPr>
              <a:t>(B) </a:t>
            </a:r>
            <a:r>
              <a:rPr lang="en-US" sz="900" dirty="0">
                <a:effectLst/>
                <a:latin typeface="Helvetica" panose="020B0604020202020204" pitchFamily="34" charset="0"/>
                <a:ea typeface="Calibri" panose="020F0502020204030204" pitchFamily="34" charset="0"/>
                <a:cs typeface="Helvetica" panose="020B0604020202020204" pitchFamily="34" charset="0"/>
              </a:rPr>
              <a:t>qRT-PCR analysis of EV-bound miR-127-3p, miR-155-5p, miR-21-5p, let-7a-5p and miR-24-3p cHL samples complete responders both during and after treatment (</a:t>
            </a:r>
            <a:r>
              <a:rPr lang="en-US" sz="900" i="1" dirty="0">
                <a:effectLst/>
                <a:latin typeface="Helvetica" panose="020B0604020202020204" pitchFamily="34" charset="0"/>
                <a:ea typeface="Calibri" panose="020F0502020204030204" pitchFamily="34" charset="0"/>
                <a:cs typeface="Helvetica" panose="020B0604020202020204" pitchFamily="34" charset="0"/>
              </a:rPr>
              <a:t>n </a:t>
            </a:r>
            <a:r>
              <a:rPr lang="en-US" sz="900" dirty="0">
                <a:effectLst/>
                <a:latin typeface="Helvetica" panose="020B0604020202020204" pitchFamily="34" charset="0"/>
                <a:ea typeface="Calibri" panose="020F0502020204030204" pitchFamily="34" charset="0"/>
                <a:cs typeface="Helvetica" panose="020B0604020202020204" pitchFamily="34" charset="0"/>
              </a:rPr>
              <a:t>= 100) correlated to the age of the patient. sTARC measured by ELISA is depicted on the same samples.</a:t>
            </a:r>
            <a:endParaRPr lang="nl-NL" sz="900" dirty="0">
              <a:effectLst/>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24289898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8A11F1-6D63-457F-8A8B-EA0C0E1E6C29}"/>
              </a:ext>
            </a:extLst>
          </p:cNvPr>
          <p:cNvSpPr>
            <a:spLocks noGrp="1"/>
          </p:cNvSpPr>
          <p:nvPr>
            <p:ph type="title"/>
          </p:nvPr>
        </p:nvSpPr>
        <p:spPr>
          <a:xfrm>
            <a:off x="262141" y="200472"/>
            <a:ext cx="6408712" cy="753187"/>
          </a:xfrm>
        </p:spPr>
        <p:txBody>
          <a:bodyPr>
            <a:normAutofit/>
          </a:bodyPr>
          <a:lstStyle/>
          <a:p>
            <a:r>
              <a:rPr lang="nl-NL" sz="1200" b="1" dirty="0">
                <a:latin typeface="Helvetica" panose="020B0604020202020204" pitchFamily="34" charset="0"/>
                <a:cs typeface="Helvetica" panose="020B0604020202020204" pitchFamily="34" charset="0"/>
              </a:rPr>
              <a:t>Supplemental Figure 7: </a:t>
            </a:r>
            <a:r>
              <a:rPr lang="nl-NL" sz="1200" b="1" dirty="0" err="1">
                <a:latin typeface="Helvetica" panose="020B0604020202020204" pitchFamily="34" charset="0"/>
                <a:cs typeface="Helvetica" panose="020B0604020202020204" pitchFamily="34" charset="0"/>
              </a:rPr>
              <a:t>Cold</a:t>
            </a:r>
            <a:r>
              <a:rPr lang="nl-NL" sz="1200" b="1" dirty="0">
                <a:latin typeface="Helvetica" panose="020B0604020202020204" pitchFamily="34" charset="0"/>
                <a:cs typeface="Helvetica" panose="020B0604020202020204" pitchFamily="34" charset="0"/>
              </a:rPr>
              <a:t> </a:t>
            </a:r>
            <a:r>
              <a:rPr lang="nl-NL" sz="1200" b="1" dirty="0" err="1">
                <a:latin typeface="Helvetica" panose="020B0604020202020204" pitchFamily="34" charset="0"/>
                <a:cs typeface="Helvetica" panose="020B0604020202020204" pitchFamily="34" charset="0"/>
              </a:rPr>
              <a:t>symptoms</a:t>
            </a:r>
            <a:r>
              <a:rPr lang="nl-NL" sz="1200" b="1" dirty="0">
                <a:latin typeface="Helvetica" panose="020B0604020202020204" pitchFamily="34" charset="0"/>
                <a:cs typeface="Helvetica" panose="020B0604020202020204" pitchFamily="34" charset="0"/>
              </a:rPr>
              <a:t> in post-treatment complete responders </a:t>
            </a:r>
            <a:r>
              <a:rPr lang="nl-NL" sz="1200" b="1" dirty="0" err="1">
                <a:latin typeface="Helvetica" panose="020B0604020202020204" pitchFamily="34" charset="0"/>
                <a:cs typeface="Helvetica" panose="020B0604020202020204" pitchFamily="34" charset="0"/>
              </a:rPr>
              <a:t>only</a:t>
            </a:r>
            <a:r>
              <a:rPr lang="nl-NL" sz="1200" b="1" dirty="0">
                <a:latin typeface="Helvetica" panose="020B0604020202020204" pitchFamily="34" charset="0"/>
                <a:cs typeface="Helvetica" panose="020B0604020202020204" pitchFamily="34" charset="0"/>
              </a:rPr>
              <a:t> </a:t>
            </a:r>
            <a:r>
              <a:rPr lang="nl-NL" sz="1200" b="1" dirty="0" err="1">
                <a:latin typeface="Helvetica" panose="020B0604020202020204" pitchFamily="34" charset="0"/>
                <a:cs typeface="Helvetica" panose="020B0604020202020204" pitchFamily="34" charset="0"/>
              </a:rPr>
              <a:t>mildly</a:t>
            </a:r>
            <a:r>
              <a:rPr lang="nl-NL" sz="1200" b="1" dirty="0">
                <a:latin typeface="Helvetica" panose="020B0604020202020204" pitchFamily="34" charset="0"/>
                <a:cs typeface="Helvetica" panose="020B0604020202020204" pitchFamily="34" charset="0"/>
              </a:rPr>
              <a:t> </a:t>
            </a:r>
            <a:r>
              <a:rPr lang="nl-NL" sz="1200" b="1" dirty="0" err="1">
                <a:latin typeface="Helvetica" panose="020B0604020202020204" pitchFamily="34" charset="0"/>
                <a:cs typeface="Helvetica" panose="020B0604020202020204" pitchFamily="34" charset="0"/>
              </a:rPr>
              <a:t>increase</a:t>
            </a:r>
            <a:r>
              <a:rPr lang="nl-NL" sz="1200" b="1" dirty="0">
                <a:latin typeface="Helvetica" panose="020B0604020202020204" pitchFamily="34" charset="0"/>
                <a:cs typeface="Helvetica" panose="020B0604020202020204" pitchFamily="34" charset="0"/>
              </a:rPr>
              <a:t> EV-</a:t>
            </a:r>
            <a:r>
              <a:rPr lang="nl-NL" sz="1200" b="1" dirty="0" err="1">
                <a:latin typeface="Helvetica" panose="020B0604020202020204" pitchFamily="34" charset="0"/>
                <a:cs typeface="Helvetica" panose="020B0604020202020204" pitchFamily="34" charset="0"/>
              </a:rPr>
              <a:t>miRNA</a:t>
            </a:r>
            <a:r>
              <a:rPr lang="nl-NL" sz="1200" b="1" dirty="0">
                <a:latin typeface="Helvetica" panose="020B0604020202020204" pitchFamily="34" charset="0"/>
                <a:cs typeface="Helvetica" panose="020B0604020202020204" pitchFamily="34" charset="0"/>
              </a:rPr>
              <a:t> profile </a:t>
            </a:r>
          </a:p>
        </p:txBody>
      </p:sp>
      <p:graphicFrame>
        <p:nvGraphicFramePr>
          <p:cNvPr id="7" name="Object 6">
            <a:extLst>
              <a:ext uri="{FF2B5EF4-FFF2-40B4-BE49-F238E27FC236}">
                <a16:creationId xmlns:a16="http://schemas.microsoft.com/office/drawing/2014/main" id="{BD2353D8-50BF-4ADF-84E0-E06278FCC839}"/>
              </a:ext>
            </a:extLst>
          </p:cNvPr>
          <p:cNvGraphicFramePr>
            <a:graphicFrameLocks noChangeAspect="1"/>
          </p:cNvGraphicFramePr>
          <p:nvPr>
            <p:extLst>
              <p:ext uri="{D42A27DB-BD31-4B8C-83A1-F6EECF244321}">
                <p14:modId xmlns:p14="http://schemas.microsoft.com/office/powerpoint/2010/main" val="35421381"/>
              </p:ext>
            </p:extLst>
          </p:nvPr>
        </p:nvGraphicFramePr>
        <p:xfrm>
          <a:off x="-1014" y="958595"/>
          <a:ext cx="6292998" cy="6503642"/>
        </p:xfrm>
        <a:graphic>
          <a:graphicData uri="http://schemas.openxmlformats.org/presentationml/2006/ole">
            <mc:AlternateContent xmlns:mc="http://schemas.openxmlformats.org/markup-compatibility/2006">
              <mc:Choice xmlns:v="urn:schemas-microsoft-com:vml" Requires="v">
                <p:oleObj name="Prism 9" r:id="rId3" imgW="6720493" imgH="6944850" progId="Prism9.Document">
                  <p:embed/>
                </p:oleObj>
              </mc:Choice>
              <mc:Fallback>
                <p:oleObj name="Prism 9" r:id="rId3" imgW="6720493" imgH="6944850" progId="Prism9.Document">
                  <p:embed/>
                  <p:pic>
                    <p:nvPicPr>
                      <p:cNvPr id="7" name="Object 6">
                        <a:extLst>
                          <a:ext uri="{FF2B5EF4-FFF2-40B4-BE49-F238E27FC236}">
                            <a16:creationId xmlns:a16="http://schemas.microsoft.com/office/drawing/2014/main" id="{BD2353D8-50BF-4ADF-84E0-E06278FCC839}"/>
                          </a:ext>
                        </a:extLst>
                      </p:cNvPr>
                      <p:cNvPicPr/>
                      <p:nvPr/>
                    </p:nvPicPr>
                    <p:blipFill>
                      <a:blip r:embed="rId4"/>
                      <a:stretch>
                        <a:fillRect/>
                      </a:stretch>
                    </p:blipFill>
                    <p:spPr>
                      <a:xfrm>
                        <a:off x="-1014" y="958595"/>
                        <a:ext cx="6292998" cy="6503642"/>
                      </a:xfrm>
                      <a:prstGeom prst="rect">
                        <a:avLst/>
                      </a:prstGeom>
                    </p:spPr>
                  </p:pic>
                </p:oleObj>
              </mc:Fallback>
            </mc:AlternateContent>
          </a:graphicData>
        </a:graphic>
      </p:graphicFrame>
      <p:sp>
        <p:nvSpPr>
          <p:cNvPr id="5" name="Tekstvak 4">
            <a:extLst>
              <a:ext uri="{FF2B5EF4-FFF2-40B4-BE49-F238E27FC236}">
                <a16:creationId xmlns:a16="http://schemas.microsoft.com/office/drawing/2014/main" id="{F588CB39-0D62-4E55-BD54-63928B498468}"/>
              </a:ext>
            </a:extLst>
          </p:cNvPr>
          <p:cNvSpPr txBox="1"/>
          <p:nvPr/>
        </p:nvSpPr>
        <p:spPr>
          <a:xfrm>
            <a:off x="90894" y="7206516"/>
            <a:ext cx="6598265" cy="1139094"/>
          </a:xfrm>
          <a:prstGeom prst="rect">
            <a:avLst/>
          </a:prstGeom>
          <a:noFill/>
        </p:spPr>
        <p:txBody>
          <a:bodyPr wrap="square">
            <a:spAutoFit/>
          </a:bodyPr>
          <a:lstStyle/>
          <a:p>
            <a:pPr>
              <a:lnSpc>
                <a:spcPct val="115000"/>
              </a:lnSpc>
              <a:spcAft>
                <a:spcPts val="1000"/>
              </a:spcAft>
            </a:pPr>
            <a:r>
              <a:rPr lang="en-US" sz="1000" b="1" dirty="0">
                <a:effectLst/>
                <a:latin typeface="Helvetica" panose="020B0604020202020204" pitchFamily="34" charset="0"/>
                <a:ea typeface="Times New Roman" panose="02020603050405020304" pitchFamily="18" charset="0"/>
                <a:cs typeface="Helvetica" panose="020B0604020202020204" pitchFamily="34" charset="0"/>
              </a:rPr>
              <a:t>Supplemental Figure 7:</a:t>
            </a:r>
            <a:r>
              <a:rPr lang="en-US" sz="1000" b="1" dirty="0">
                <a:effectLst/>
                <a:latin typeface="Helvetica" panose="020B0604020202020204" pitchFamily="34" charset="0"/>
                <a:ea typeface="Calibri" panose="020F0502020204030204" pitchFamily="34" charset="0"/>
                <a:cs typeface="Helvetica" panose="020B0604020202020204" pitchFamily="34" charset="0"/>
              </a:rPr>
              <a:t> Cold symptoms in post-treatment complete responders only mildly increase EV-miRNA profile</a:t>
            </a:r>
            <a:br>
              <a:rPr lang="en-US" sz="1000" dirty="0">
                <a:effectLst/>
                <a:latin typeface="Helvetica" panose="020B0604020202020204" pitchFamily="34" charset="0"/>
                <a:ea typeface="Calibri" panose="020F0502020204030204" pitchFamily="34" charset="0"/>
                <a:cs typeface="Helvetica" panose="020B0604020202020204" pitchFamily="34" charset="0"/>
              </a:rPr>
            </a:br>
            <a:r>
              <a:rPr lang="en-US" sz="1000" dirty="0">
                <a:effectLst/>
                <a:latin typeface="Helvetica" panose="020B0604020202020204" pitchFamily="34" charset="0"/>
                <a:ea typeface="Calibri" panose="020F0502020204030204" pitchFamily="34" charset="0"/>
                <a:cs typeface="Helvetica" panose="020B0604020202020204" pitchFamily="34" charset="0"/>
              </a:rPr>
              <a:t>qRT-PCR analysis of EV-bound miR-127-3p, miR-155-5p, miR-21-5p, let-7a-5p and miR-24-3p and sTARC analysis by ELISA in active cHL samples of post-treatment complete responders subdivided by cold-symptoms (</a:t>
            </a:r>
            <a:r>
              <a:rPr lang="en-US" sz="1000" i="1" dirty="0">
                <a:effectLst/>
                <a:latin typeface="Helvetica" panose="020B0604020202020204" pitchFamily="34" charset="0"/>
                <a:ea typeface="Calibri" panose="020F0502020204030204" pitchFamily="34" charset="0"/>
                <a:cs typeface="Helvetica" panose="020B0604020202020204" pitchFamily="34" charset="0"/>
              </a:rPr>
              <a:t>n </a:t>
            </a:r>
            <a:r>
              <a:rPr lang="en-US" sz="1000" dirty="0">
                <a:effectLst/>
                <a:latin typeface="Helvetica" panose="020B0604020202020204" pitchFamily="34" charset="0"/>
                <a:ea typeface="Calibri" panose="020F0502020204030204" pitchFamily="34" charset="0"/>
                <a:cs typeface="Helvetica" panose="020B0604020202020204" pitchFamily="34" charset="0"/>
              </a:rPr>
              <a:t>= 5) in comparison to no symptoms (</a:t>
            </a:r>
            <a:r>
              <a:rPr lang="en-US" sz="1000" i="1" dirty="0">
                <a:effectLst/>
                <a:latin typeface="Helvetica" panose="020B0604020202020204" pitchFamily="34" charset="0"/>
                <a:ea typeface="Calibri" panose="020F0502020204030204" pitchFamily="34" charset="0"/>
                <a:cs typeface="Helvetica" panose="020B0604020202020204" pitchFamily="34" charset="0"/>
              </a:rPr>
              <a:t>n </a:t>
            </a:r>
            <a:r>
              <a:rPr lang="en-US" sz="1000" dirty="0">
                <a:effectLst/>
                <a:latin typeface="Helvetica" panose="020B0604020202020204" pitchFamily="34" charset="0"/>
                <a:ea typeface="Calibri" panose="020F0502020204030204" pitchFamily="34" charset="0"/>
                <a:cs typeface="Helvetica" panose="020B0604020202020204" pitchFamily="34" charset="0"/>
              </a:rPr>
              <a:t>= 41). </a:t>
            </a:r>
            <a:r>
              <a:rPr lang="en-US" sz="1000" i="1" dirty="0">
                <a:effectLst/>
                <a:latin typeface="Helvetica" panose="020B0604020202020204" pitchFamily="34" charset="0"/>
                <a:ea typeface="Calibri" panose="020F0502020204030204" pitchFamily="34" charset="0"/>
                <a:cs typeface="Helvetica" panose="020B0604020202020204" pitchFamily="34" charset="0"/>
              </a:rPr>
              <a:t>P </a:t>
            </a:r>
            <a:r>
              <a:rPr lang="en-US" sz="1000" dirty="0">
                <a:effectLst/>
                <a:latin typeface="Helvetica" panose="020B0604020202020204" pitchFamily="34" charset="0"/>
                <a:ea typeface="Calibri" panose="020F0502020204030204" pitchFamily="34" charset="0"/>
                <a:cs typeface="Helvetica" panose="020B0604020202020204" pitchFamily="34" charset="0"/>
              </a:rPr>
              <a:t>&lt;0·05, ** </a:t>
            </a:r>
            <a:r>
              <a:rPr lang="en-US" sz="1000" i="1" dirty="0">
                <a:effectLst/>
                <a:latin typeface="Helvetica" panose="020B0604020202020204" pitchFamily="34" charset="0"/>
                <a:ea typeface="Calibri" panose="020F0502020204030204" pitchFamily="34" charset="0"/>
                <a:cs typeface="Helvetica" panose="020B0604020202020204" pitchFamily="34" charset="0"/>
              </a:rPr>
              <a:t>P</a:t>
            </a:r>
            <a:r>
              <a:rPr lang="en-US" sz="1000" dirty="0">
                <a:effectLst/>
                <a:latin typeface="Helvetica" panose="020B0604020202020204" pitchFamily="34" charset="0"/>
                <a:ea typeface="Calibri" panose="020F0502020204030204" pitchFamily="34" charset="0"/>
                <a:cs typeface="Helvetica" panose="020B0604020202020204" pitchFamily="34" charset="0"/>
              </a:rPr>
              <a:t> &lt;0·01, *** </a:t>
            </a:r>
            <a:r>
              <a:rPr lang="en-US" sz="1000" i="1" dirty="0">
                <a:effectLst/>
                <a:latin typeface="Helvetica" panose="020B0604020202020204" pitchFamily="34" charset="0"/>
                <a:ea typeface="Calibri" panose="020F0502020204030204" pitchFamily="34" charset="0"/>
                <a:cs typeface="Helvetica" panose="020B0604020202020204" pitchFamily="34" charset="0"/>
              </a:rPr>
              <a:t>P </a:t>
            </a:r>
            <a:r>
              <a:rPr lang="en-US" sz="1000" dirty="0">
                <a:effectLst/>
                <a:latin typeface="Helvetica" panose="020B0604020202020204" pitchFamily="34" charset="0"/>
                <a:ea typeface="Calibri" panose="020F0502020204030204" pitchFamily="34" charset="0"/>
                <a:cs typeface="Helvetica" panose="020B0604020202020204" pitchFamily="34" charset="0"/>
              </a:rPr>
              <a:t>&lt;0·001, **** </a:t>
            </a:r>
            <a:r>
              <a:rPr lang="en-US" sz="1000" i="1" dirty="0">
                <a:effectLst/>
                <a:latin typeface="Helvetica" panose="020B0604020202020204" pitchFamily="34" charset="0"/>
                <a:ea typeface="Calibri" panose="020F0502020204030204" pitchFamily="34" charset="0"/>
                <a:cs typeface="Helvetica" panose="020B0604020202020204" pitchFamily="34" charset="0"/>
              </a:rPr>
              <a:t>P </a:t>
            </a:r>
            <a:r>
              <a:rPr lang="en-US" sz="1000" dirty="0">
                <a:effectLst/>
                <a:latin typeface="Helvetica" panose="020B0604020202020204" pitchFamily="34" charset="0"/>
                <a:ea typeface="Calibri" panose="020F0502020204030204" pitchFamily="34" charset="0"/>
                <a:cs typeface="Helvetica" panose="020B0604020202020204" pitchFamily="34" charset="0"/>
              </a:rPr>
              <a:t>&lt;0·0001 (Mann Whitney test).</a:t>
            </a:r>
            <a:r>
              <a:rPr lang="en-US" sz="1000" dirty="0">
                <a:solidFill>
                  <a:srgbClr val="FF0000"/>
                </a:solidFill>
                <a:effectLst/>
                <a:latin typeface="Helvetica" panose="020B0604020202020204" pitchFamily="34" charset="0"/>
                <a:ea typeface="Calibri" panose="020F0502020204030204" pitchFamily="34" charset="0"/>
                <a:cs typeface="Helvetica" panose="020B0604020202020204" pitchFamily="34" charset="0"/>
              </a:rPr>
              <a:t> </a:t>
            </a:r>
            <a:endParaRPr lang="nl-NL" sz="1000" dirty="0">
              <a:effectLst/>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29485690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8A11F1-6D63-457F-8A8B-EA0C0E1E6C29}"/>
              </a:ext>
            </a:extLst>
          </p:cNvPr>
          <p:cNvSpPr>
            <a:spLocks noGrp="1"/>
          </p:cNvSpPr>
          <p:nvPr>
            <p:ph type="title"/>
          </p:nvPr>
        </p:nvSpPr>
        <p:spPr>
          <a:xfrm>
            <a:off x="262141" y="-15552"/>
            <a:ext cx="6408712" cy="753187"/>
          </a:xfrm>
        </p:spPr>
        <p:txBody>
          <a:bodyPr>
            <a:normAutofit/>
          </a:bodyPr>
          <a:lstStyle/>
          <a:p>
            <a:r>
              <a:rPr lang="en-US" sz="1200" b="1" dirty="0">
                <a:latin typeface="Helvetica" panose="020B0604020202020204" pitchFamily="34" charset="0"/>
                <a:cs typeface="Helvetica" panose="020B0604020202020204" pitchFamily="34" charset="0"/>
              </a:rPr>
              <a:t>Supplemental Figure 8: Different EV-miRNA levels in progressive disease, partial and complete responders </a:t>
            </a:r>
          </a:p>
        </p:txBody>
      </p:sp>
      <p:pic>
        <p:nvPicPr>
          <p:cNvPr id="4" name="Tijdelijke aanduiding voor inhoud 4">
            <a:extLst>
              <a:ext uri="{FF2B5EF4-FFF2-40B4-BE49-F238E27FC236}">
                <a16:creationId xmlns:a16="http://schemas.microsoft.com/office/drawing/2014/main" id="{F0007FF1-DC16-46A2-91D6-66644BB7D3C4}"/>
              </a:ext>
            </a:extLst>
          </p:cNvPr>
          <p:cNvPicPr>
            <a:picLocks noGrp="1" noChangeAspect="1"/>
          </p:cNvPicPr>
          <p:nvPr>
            <p:ph idx="1"/>
          </p:nvPr>
        </p:nvPicPr>
        <p:blipFill>
          <a:blip r:embed="rId3"/>
          <a:stretch>
            <a:fillRect/>
          </a:stretch>
        </p:blipFill>
        <p:spPr>
          <a:xfrm>
            <a:off x="262141" y="560512"/>
            <a:ext cx="5915025" cy="5621055"/>
          </a:xfrm>
          <a:prstGeom prst="rect">
            <a:avLst/>
          </a:prstGeom>
        </p:spPr>
      </p:pic>
      <p:sp>
        <p:nvSpPr>
          <p:cNvPr id="5" name="Tekstvak 4">
            <a:extLst>
              <a:ext uri="{FF2B5EF4-FFF2-40B4-BE49-F238E27FC236}">
                <a16:creationId xmlns:a16="http://schemas.microsoft.com/office/drawing/2014/main" id="{A91980EA-4F9D-4F6C-A789-E9E0197F343E}"/>
              </a:ext>
            </a:extLst>
          </p:cNvPr>
          <p:cNvSpPr txBox="1"/>
          <p:nvPr/>
        </p:nvSpPr>
        <p:spPr>
          <a:xfrm>
            <a:off x="63966" y="5889104"/>
            <a:ext cx="6606887" cy="1316066"/>
          </a:xfrm>
          <a:prstGeom prst="rect">
            <a:avLst/>
          </a:prstGeom>
          <a:noFill/>
        </p:spPr>
        <p:txBody>
          <a:bodyPr wrap="square">
            <a:spAutoFit/>
          </a:bodyPr>
          <a:lstStyle/>
          <a:p>
            <a:pPr>
              <a:lnSpc>
                <a:spcPct val="115000"/>
              </a:lnSpc>
              <a:spcAft>
                <a:spcPts val="1000"/>
              </a:spcAft>
            </a:pPr>
            <a:r>
              <a:rPr lang="en-US" sz="1000" b="1" dirty="0">
                <a:effectLst/>
                <a:latin typeface="Helvetica" panose="020B0604020202020204" pitchFamily="34" charset="0"/>
                <a:ea typeface="Calibri" panose="020F0502020204030204" pitchFamily="34" charset="0"/>
                <a:cs typeface="Helvetica" panose="020B0604020202020204" pitchFamily="34" charset="0"/>
              </a:rPr>
              <a:t>Supplemental Figure 8: Different EV-miRNA levels in progressive disease, partial and complete responders</a:t>
            </a:r>
            <a:br>
              <a:rPr lang="en-US" sz="1000" dirty="0">
                <a:effectLst/>
                <a:latin typeface="Helvetica" panose="020B0604020202020204" pitchFamily="34" charset="0"/>
                <a:ea typeface="Calibri" panose="020F0502020204030204" pitchFamily="34" charset="0"/>
                <a:cs typeface="Helvetica" panose="020B0604020202020204" pitchFamily="34" charset="0"/>
              </a:rPr>
            </a:br>
            <a:r>
              <a:rPr lang="en-US" sz="1000" dirty="0">
                <a:effectLst/>
                <a:latin typeface="Helvetica" panose="020B0604020202020204" pitchFamily="34" charset="0"/>
                <a:ea typeface="Calibri" panose="020F0502020204030204" pitchFamily="34" charset="0"/>
                <a:cs typeface="Helvetica" panose="020B0604020202020204" pitchFamily="34" charset="0"/>
              </a:rPr>
              <a:t>qRT-PCR analysis of EV-bound miR-127-3p, miR-155-5p, miR-21-5p, Let-7a-5p and miR-24-3p in active cHL samples prior to treatment (Pre, </a:t>
            </a:r>
            <a:r>
              <a:rPr lang="en-US" sz="1000" i="1" dirty="0">
                <a:effectLst/>
                <a:latin typeface="Helvetica" panose="020B0604020202020204" pitchFamily="34" charset="0"/>
                <a:ea typeface="Calibri" panose="020F0502020204030204" pitchFamily="34" charset="0"/>
                <a:cs typeface="Helvetica" panose="020B0604020202020204" pitchFamily="34" charset="0"/>
              </a:rPr>
              <a:t>n</a:t>
            </a:r>
            <a:r>
              <a:rPr lang="en-US" sz="1000" dirty="0">
                <a:effectLst/>
                <a:latin typeface="Helvetica" panose="020B0604020202020204" pitchFamily="34" charset="0"/>
                <a:ea typeface="Calibri" panose="020F0502020204030204" pitchFamily="34" charset="0"/>
                <a:cs typeface="Helvetica" panose="020B0604020202020204" pitchFamily="34" charset="0"/>
              </a:rPr>
              <a:t> = 26) versus progressive disease (PD, </a:t>
            </a:r>
            <a:r>
              <a:rPr lang="en-US" sz="1000" i="1" dirty="0">
                <a:effectLst/>
                <a:latin typeface="Helvetica" panose="020B0604020202020204" pitchFamily="34" charset="0"/>
                <a:ea typeface="Calibri" panose="020F0502020204030204" pitchFamily="34" charset="0"/>
                <a:cs typeface="Helvetica" panose="020B0604020202020204" pitchFamily="34" charset="0"/>
              </a:rPr>
              <a:t>n</a:t>
            </a:r>
            <a:r>
              <a:rPr lang="en-US" sz="1000" dirty="0">
                <a:effectLst/>
                <a:latin typeface="Helvetica" panose="020B0604020202020204" pitchFamily="34" charset="0"/>
                <a:ea typeface="Calibri" panose="020F0502020204030204" pitchFamily="34" charset="0"/>
                <a:cs typeface="Helvetica" panose="020B0604020202020204" pitchFamily="34" charset="0"/>
              </a:rPr>
              <a:t> = 7), partial responders (PR, </a:t>
            </a:r>
            <a:r>
              <a:rPr lang="en-US" sz="1000" i="1" dirty="0">
                <a:effectLst/>
                <a:latin typeface="Helvetica" panose="020B0604020202020204" pitchFamily="34" charset="0"/>
                <a:ea typeface="Calibri" panose="020F0502020204030204" pitchFamily="34" charset="0"/>
                <a:cs typeface="Helvetica" panose="020B0604020202020204" pitchFamily="34" charset="0"/>
              </a:rPr>
              <a:t>n</a:t>
            </a:r>
            <a:r>
              <a:rPr lang="en-US" sz="1000" dirty="0">
                <a:effectLst/>
                <a:latin typeface="Helvetica" panose="020B0604020202020204" pitchFamily="34" charset="0"/>
                <a:ea typeface="Calibri" panose="020F0502020204030204" pitchFamily="34" charset="0"/>
                <a:cs typeface="Helvetica" panose="020B0604020202020204" pitchFamily="34" charset="0"/>
              </a:rPr>
              <a:t> = 10) and complete responders samples during and after treatment (CR, </a:t>
            </a:r>
            <a:r>
              <a:rPr lang="en-US" sz="1000" i="1" dirty="0">
                <a:effectLst/>
                <a:latin typeface="Helvetica" panose="020B0604020202020204" pitchFamily="34" charset="0"/>
                <a:ea typeface="Calibri" panose="020F0502020204030204" pitchFamily="34" charset="0"/>
                <a:cs typeface="Helvetica" panose="020B0604020202020204" pitchFamily="34" charset="0"/>
              </a:rPr>
              <a:t>n</a:t>
            </a:r>
            <a:r>
              <a:rPr lang="en-US" sz="1000" dirty="0">
                <a:effectLst/>
                <a:latin typeface="Helvetica" panose="020B0604020202020204" pitchFamily="34" charset="0"/>
                <a:ea typeface="Calibri" panose="020F0502020204030204" pitchFamily="34" charset="0"/>
                <a:cs typeface="Helvetica" panose="020B0604020202020204" pitchFamily="34" charset="0"/>
              </a:rPr>
              <a:t> = 100). sTARC measured by ELISA is depicted in the same samples. Line represents the mean and upper whisker is the standard deviation. * </a:t>
            </a:r>
            <a:r>
              <a:rPr lang="en-US" sz="1000" i="1" dirty="0">
                <a:effectLst/>
                <a:latin typeface="Helvetica" panose="020B0604020202020204" pitchFamily="34" charset="0"/>
                <a:ea typeface="Calibri" panose="020F0502020204030204" pitchFamily="34" charset="0"/>
                <a:cs typeface="Helvetica" panose="020B0604020202020204" pitchFamily="34" charset="0"/>
              </a:rPr>
              <a:t>P</a:t>
            </a:r>
            <a:r>
              <a:rPr lang="en-US" sz="1000" dirty="0">
                <a:effectLst/>
                <a:latin typeface="Helvetica" panose="020B0604020202020204" pitchFamily="34" charset="0"/>
                <a:ea typeface="Calibri" panose="020F0502020204030204" pitchFamily="34" charset="0"/>
                <a:cs typeface="Helvetica" panose="020B0604020202020204" pitchFamily="34" charset="0"/>
              </a:rPr>
              <a:t> &lt;0·05, ** </a:t>
            </a:r>
            <a:r>
              <a:rPr lang="en-US" sz="1000" i="1" dirty="0">
                <a:effectLst/>
                <a:latin typeface="Helvetica" panose="020B0604020202020204" pitchFamily="34" charset="0"/>
                <a:ea typeface="Calibri" panose="020F0502020204030204" pitchFamily="34" charset="0"/>
                <a:cs typeface="Helvetica" panose="020B0604020202020204" pitchFamily="34" charset="0"/>
              </a:rPr>
              <a:t>P</a:t>
            </a:r>
            <a:r>
              <a:rPr lang="en-US" sz="1000" dirty="0">
                <a:effectLst/>
                <a:latin typeface="Helvetica" panose="020B0604020202020204" pitchFamily="34" charset="0"/>
                <a:ea typeface="Calibri" panose="020F0502020204030204" pitchFamily="34" charset="0"/>
                <a:cs typeface="Helvetica" panose="020B0604020202020204" pitchFamily="34" charset="0"/>
              </a:rPr>
              <a:t> &lt;0·01, *** </a:t>
            </a:r>
            <a:r>
              <a:rPr lang="en-US" sz="1000" i="1" dirty="0">
                <a:effectLst/>
                <a:latin typeface="Helvetica" panose="020B0604020202020204" pitchFamily="34" charset="0"/>
                <a:ea typeface="Calibri" panose="020F0502020204030204" pitchFamily="34" charset="0"/>
                <a:cs typeface="Helvetica" panose="020B0604020202020204" pitchFamily="34" charset="0"/>
              </a:rPr>
              <a:t>P </a:t>
            </a:r>
            <a:r>
              <a:rPr lang="en-US" sz="1000" dirty="0">
                <a:effectLst/>
                <a:latin typeface="Helvetica" panose="020B0604020202020204" pitchFamily="34" charset="0"/>
                <a:ea typeface="Calibri" panose="020F0502020204030204" pitchFamily="34" charset="0"/>
                <a:cs typeface="Helvetica" panose="020B0604020202020204" pitchFamily="34" charset="0"/>
              </a:rPr>
              <a:t>&lt;0·001, ****, and </a:t>
            </a:r>
            <a:r>
              <a:rPr lang="en-US" sz="1000" i="1" dirty="0">
                <a:effectLst/>
                <a:latin typeface="Helvetica" panose="020B0604020202020204" pitchFamily="34" charset="0"/>
                <a:ea typeface="Calibri" panose="020F0502020204030204" pitchFamily="34" charset="0"/>
                <a:cs typeface="Helvetica" panose="020B0604020202020204" pitchFamily="34" charset="0"/>
              </a:rPr>
              <a:t>P </a:t>
            </a:r>
            <a:r>
              <a:rPr lang="en-US" sz="1000" dirty="0">
                <a:effectLst/>
                <a:latin typeface="Helvetica" panose="020B0604020202020204" pitchFamily="34" charset="0"/>
                <a:ea typeface="Calibri" panose="020F0502020204030204" pitchFamily="34" charset="0"/>
                <a:cs typeface="Helvetica" panose="020B0604020202020204" pitchFamily="34" charset="0"/>
              </a:rPr>
              <a:t>&lt;0·0001 (Kruskal-Wallis test).</a:t>
            </a:r>
            <a:endParaRPr lang="nl-NL" sz="1000" dirty="0">
              <a:effectLst/>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3026983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B52E43-0423-4CFB-817F-04003C6F4630}"/>
              </a:ext>
            </a:extLst>
          </p:cNvPr>
          <p:cNvSpPr>
            <a:spLocks noGrp="1"/>
          </p:cNvSpPr>
          <p:nvPr>
            <p:ph type="title"/>
          </p:nvPr>
        </p:nvSpPr>
        <p:spPr>
          <a:xfrm>
            <a:off x="211455" y="56456"/>
            <a:ext cx="5915025" cy="393147"/>
          </a:xfrm>
        </p:spPr>
        <p:txBody>
          <a:bodyPr>
            <a:normAutofit/>
          </a:bodyPr>
          <a:lstStyle/>
          <a:p>
            <a:r>
              <a:rPr lang="en-US" sz="1200" b="1" dirty="0">
                <a:latin typeface="Helvetica" panose="020B0604020202020204" pitchFamily="34" charset="0"/>
                <a:cs typeface="Helvetica" panose="020B0604020202020204" pitchFamily="34" charset="0"/>
              </a:rPr>
              <a:t>Supplemental Figure 9: </a:t>
            </a:r>
            <a:r>
              <a:rPr lang="nl-NL" sz="1200" b="1" dirty="0">
                <a:latin typeface="Helvetica" panose="020B0604020202020204" pitchFamily="34" charset="0"/>
                <a:cs typeface="Helvetica" panose="020B0604020202020204" pitchFamily="34" charset="0"/>
              </a:rPr>
              <a:t>Design study</a:t>
            </a:r>
          </a:p>
        </p:txBody>
      </p:sp>
      <p:graphicFrame>
        <p:nvGraphicFramePr>
          <p:cNvPr id="4" name="Diagram 3">
            <a:extLst>
              <a:ext uri="{FF2B5EF4-FFF2-40B4-BE49-F238E27FC236}">
                <a16:creationId xmlns:a16="http://schemas.microsoft.com/office/drawing/2014/main" id="{D4E3407F-F54C-4EE7-B790-FDCA60E3561A}"/>
              </a:ext>
            </a:extLst>
          </p:cNvPr>
          <p:cNvGraphicFramePr/>
          <p:nvPr>
            <p:extLst>
              <p:ext uri="{D42A27DB-BD31-4B8C-83A1-F6EECF244321}">
                <p14:modId xmlns:p14="http://schemas.microsoft.com/office/powerpoint/2010/main" val="2099645224"/>
              </p:ext>
            </p:extLst>
          </p:nvPr>
        </p:nvGraphicFramePr>
        <p:xfrm>
          <a:off x="-48577" y="488504"/>
          <a:ext cx="6435090" cy="75608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kstvak 5">
            <a:extLst>
              <a:ext uri="{FF2B5EF4-FFF2-40B4-BE49-F238E27FC236}">
                <a16:creationId xmlns:a16="http://schemas.microsoft.com/office/drawing/2014/main" id="{09D34A4A-5B75-4DA3-8FCE-9AFC03B432B9}"/>
              </a:ext>
            </a:extLst>
          </p:cNvPr>
          <p:cNvSpPr txBox="1"/>
          <p:nvPr/>
        </p:nvSpPr>
        <p:spPr>
          <a:xfrm>
            <a:off x="2748680" y="2336611"/>
            <a:ext cx="1656184" cy="400110"/>
          </a:xfrm>
          <a:prstGeom prst="rect">
            <a:avLst/>
          </a:prstGeom>
          <a:solidFill>
            <a:srgbClr val="FFFFFF"/>
          </a:solidFill>
          <a:ln w="19050">
            <a:solidFill>
              <a:srgbClr val="C00000"/>
            </a:solidFill>
          </a:ln>
        </p:spPr>
        <p:txBody>
          <a:bodyPr wrap="square" rtlCol="0">
            <a:spAutoFit/>
          </a:bodyPr>
          <a:lstStyle/>
          <a:p>
            <a:r>
              <a:rPr lang="nl-NL" sz="1000" dirty="0">
                <a:latin typeface="Helvetica" panose="020B0604020202020204" pitchFamily="34" charset="0"/>
                <a:cs typeface="Helvetica" panose="020B0604020202020204" pitchFamily="34" charset="0"/>
              </a:rPr>
              <a:t>EV-</a:t>
            </a:r>
            <a:r>
              <a:rPr lang="nl-NL" sz="1000" dirty="0" err="1">
                <a:latin typeface="Helvetica" panose="020B0604020202020204" pitchFamily="34" charset="0"/>
                <a:cs typeface="Helvetica" panose="020B0604020202020204" pitchFamily="34" charset="0"/>
              </a:rPr>
              <a:t>miRNA</a:t>
            </a:r>
            <a:r>
              <a:rPr lang="nl-NL" sz="1000" dirty="0">
                <a:latin typeface="Helvetica" panose="020B0604020202020204" pitchFamily="34" charset="0"/>
                <a:cs typeface="Helvetica" panose="020B0604020202020204" pitchFamily="34" charset="0"/>
              </a:rPr>
              <a:t> </a:t>
            </a:r>
            <a:r>
              <a:rPr lang="nl-NL" sz="1000" dirty="0" err="1">
                <a:latin typeface="Helvetica" panose="020B0604020202020204" pitchFamily="34" charset="0"/>
                <a:cs typeface="Helvetica" panose="020B0604020202020204" pitchFamily="34" charset="0"/>
              </a:rPr>
              <a:t>and</a:t>
            </a:r>
            <a:r>
              <a:rPr lang="nl-NL" sz="1000" dirty="0">
                <a:latin typeface="Helvetica" panose="020B0604020202020204" pitchFamily="34" charset="0"/>
                <a:cs typeface="Helvetica" panose="020B0604020202020204" pitchFamily="34" charset="0"/>
              </a:rPr>
              <a:t> sTARC analyses on 193 samples </a:t>
            </a:r>
          </a:p>
        </p:txBody>
      </p:sp>
      <p:sp>
        <p:nvSpPr>
          <p:cNvPr id="7" name="Tekstvak 6">
            <a:extLst>
              <a:ext uri="{FF2B5EF4-FFF2-40B4-BE49-F238E27FC236}">
                <a16:creationId xmlns:a16="http://schemas.microsoft.com/office/drawing/2014/main" id="{AF72E651-7645-4787-8D59-4373A1CC2609}"/>
              </a:ext>
            </a:extLst>
          </p:cNvPr>
          <p:cNvSpPr txBox="1"/>
          <p:nvPr/>
        </p:nvSpPr>
        <p:spPr>
          <a:xfrm>
            <a:off x="189804" y="5385048"/>
            <a:ext cx="5117753" cy="254237"/>
          </a:xfrm>
          <a:prstGeom prst="rect">
            <a:avLst/>
          </a:prstGeom>
          <a:noFill/>
        </p:spPr>
        <p:txBody>
          <a:bodyPr wrap="square">
            <a:spAutoFit/>
          </a:bodyPr>
          <a:lstStyle/>
          <a:p>
            <a:pPr>
              <a:lnSpc>
                <a:spcPct val="115000"/>
              </a:lnSpc>
              <a:spcAft>
                <a:spcPts val="1000"/>
              </a:spcAft>
            </a:pPr>
            <a:r>
              <a:rPr lang="en-US" sz="1000" b="1" dirty="0">
                <a:effectLst/>
                <a:latin typeface="Helvetica" panose="020B0604020202020204" pitchFamily="34" charset="0"/>
                <a:ea typeface="Calibri" panose="020F0502020204030204" pitchFamily="34" charset="0"/>
                <a:cs typeface="Helvetica" panose="020B0604020202020204" pitchFamily="34" charset="0"/>
              </a:rPr>
              <a:t>Supplemental Figure 9: Design Study </a:t>
            </a:r>
            <a:endParaRPr lang="nl-NL" sz="1000" dirty="0">
              <a:effectLst/>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740117273"/>
      </p:ext>
    </p:extLst>
  </p:cSld>
  <p:clrMapOvr>
    <a:masterClrMapping/>
  </p:clrMapOvr>
</p:sld>
</file>

<file path=ppt/theme/theme1.xml><?xml version="1.0" encoding="utf-8"?>
<a:theme xmlns:a="http://schemas.openxmlformats.org/drawingml/2006/main" name="Office-thema">
  <a:themeElements>
    <a:clrScheme name="Office-them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them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34832</TotalTime>
  <Words>1765</Words>
  <Application>Microsoft Office PowerPoint</Application>
  <PresentationFormat>A4 (210 x 297 mm)</PresentationFormat>
  <Paragraphs>324</Paragraphs>
  <Slides>11</Slides>
  <Notes>8</Notes>
  <HiddenSlides>0</HiddenSlides>
  <MMClips>0</MMClips>
  <ScaleCrop>false</ScaleCrop>
  <HeadingPairs>
    <vt:vector size="8" baseType="variant">
      <vt:variant>
        <vt:lpstr>Gebruikte lettertypen</vt:lpstr>
      </vt:variant>
      <vt:variant>
        <vt:i4>6</vt:i4>
      </vt:variant>
      <vt:variant>
        <vt:lpstr>Thema</vt:lpstr>
      </vt:variant>
      <vt:variant>
        <vt:i4>1</vt:i4>
      </vt:variant>
      <vt:variant>
        <vt:lpstr>Ingesloten OLE-bronprogramma's</vt:lpstr>
      </vt:variant>
      <vt:variant>
        <vt:i4>2</vt:i4>
      </vt:variant>
      <vt:variant>
        <vt:lpstr>Diatitels</vt:lpstr>
      </vt:variant>
      <vt:variant>
        <vt:i4>11</vt:i4>
      </vt:variant>
    </vt:vector>
  </HeadingPairs>
  <TitlesOfParts>
    <vt:vector size="20" baseType="lpstr">
      <vt:lpstr>MS UI Gothic</vt:lpstr>
      <vt:lpstr>Arial</vt:lpstr>
      <vt:lpstr>Calibri</vt:lpstr>
      <vt:lpstr>Calibri Light</vt:lpstr>
      <vt:lpstr>Helvetica</vt:lpstr>
      <vt:lpstr>Times New Roman</vt:lpstr>
      <vt:lpstr>Office-thema</vt:lpstr>
      <vt:lpstr>Prism 8</vt:lpstr>
      <vt:lpstr>Prism 9</vt:lpstr>
      <vt:lpstr>Supplemental Figure 1: Differential expression analysis on small RNA sequencing </vt:lpstr>
      <vt:lpstr>Supplemental figure 2: five candidate miRNA panel discriminates PET+ from PET- samples in small RNA sequencing </vt:lpstr>
      <vt:lpstr>Supplemental Figure 3:  KMH2 cells are proliferating and viable 48 hours after electroporation with miRNA-zippers </vt:lpstr>
      <vt:lpstr>PowerPoint-presentatie</vt:lpstr>
      <vt:lpstr>Supplemental Figure 5: Correlation matrix of active and complete responders </vt:lpstr>
      <vt:lpstr>PowerPoint-presentatie</vt:lpstr>
      <vt:lpstr>Supplemental Figure 7: Cold symptoms in post-treatment complete responders only mildly increase EV-miRNA profile </vt:lpstr>
      <vt:lpstr>Supplemental Figure 8: Different EV-miRNA levels in progressive disease, partial and complete responders </vt:lpstr>
      <vt:lpstr>Supplemental Figure 9: Design study</vt:lpstr>
      <vt:lpstr>Supplemental Table 10:  Healthy donor cohort overview</vt:lpstr>
      <vt:lpstr>Supplemental Table 11: Number of matched samples contributing to the correlation matrices</vt:lpstr>
    </vt:vector>
  </TitlesOfParts>
  <Company>VU medisch centrum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Outline longitudinaal HL Paper</dc:title>
  <dc:creator>Drees, Esther</dc:creator>
  <cp:lastModifiedBy>Esther Drees</cp:lastModifiedBy>
  <cp:revision>1885</cp:revision>
  <cp:lastPrinted>2020-01-30T13:42:40Z</cp:lastPrinted>
  <dcterms:created xsi:type="dcterms:W3CDTF">2018-01-07T12:54:29Z</dcterms:created>
  <dcterms:modified xsi:type="dcterms:W3CDTF">2021-04-19T21:08:48Z</dcterms:modified>
</cp:coreProperties>
</file>