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E959F-2226-4196-8545-392CFF08AA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48196F-E301-47A9-A814-CE0BBC8007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F726B-CEEF-431B-8C3A-88BE0E9AB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07F9-E24B-42A2-81F4-597879CB29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6DBD43-DDC3-41E4-9B13-DC2BA83A6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6C3C94-633F-41AB-BD1F-B6C692B1A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3704-7131-4EAD-8683-CCBDD19AA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864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1AF02-1E20-4438-AFFA-CB3E1669E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92DD75-BFFB-4821-9C7D-40095A0234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7B679A-7F26-4F28-9CDA-33CC53E77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07F9-E24B-42A2-81F4-597879CB29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E1915-56F9-4784-9829-191D74C2A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B984D-CE18-45B4-8C5D-4E7E57924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3704-7131-4EAD-8683-CCBDD19AA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775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B0AB1E-3585-4482-B8DD-CDBE419CEE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C1E339-FEF4-4905-8B6A-D2951A7D0A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0CEC7-CAA4-415B-87B0-B15E3DD16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07F9-E24B-42A2-81F4-597879CB29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F5054F-ECE9-4D63-9978-0F26A99D9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A0B9D-7CBD-49FE-8540-C6EF48C9C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3704-7131-4EAD-8683-CCBDD19AA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678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DA12C-58FC-440F-A51A-1496E28C0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46DB89-8299-447B-A7BB-EC2CABB2A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F3F6A-3746-4E9D-8D93-0445EC761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07F9-E24B-42A2-81F4-597879CB29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B61BC-9E90-4559-8AD6-117FF55AE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EA9E1-B51C-4D71-8440-15A509280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3704-7131-4EAD-8683-CCBDD19AA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963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9E7E7-35F3-4BCB-B8AB-B121E895A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6FA477-4CC1-4369-AE18-A330ABD07C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64F607-BAD3-47C3-A3C6-1FC708BDF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07F9-E24B-42A2-81F4-597879CB29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7C42F-A05D-4917-95E8-C8D4043FA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FBF521-1D06-4DE3-A658-A0EB3DBA7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3704-7131-4EAD-8683-CCBDD19AA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851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8988A-F845-4917-8819-09C27404C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FEBBC-9465-4F5F-818C-A0AEE54A64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53508F-D477-4B73-840A-7D1564556F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63E5E2-5DC6-4D55-8438-BB173277C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07F9-E24B-42A2-81F4-597879CB29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8B3191-E7AA-4A57-9494-3D83F96AF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F48DF6-3EB8-46E6-BB27-A606B4DF2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3704-7131-4EAD-8683-CCBDD19AA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024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47C8E-EEDD-466F-94A3-A30DC48DE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2A4CC4-35DA-420C-B5CA-1E91F2D73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90E2FE-D63A-4331-9683-B1F7AF6BE5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154510-E074-4E36-B188-9CAAE29290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A81897-AF55-473A-82BD-BADD547D76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849F50-2691-464C-80C7-BD1D3B950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07F9-E24B-42A2-81F4-597879CB29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B23C1F-C4C5-4D88-B9FF-7B0F6DDC5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EED5DE-6264-46B0-8F81-531F4E696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3704-7131-4EAD-8683-CCBDD19AA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118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07CBA-DD9C-4DAD-A4CD-251F142D9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53A4D5-7197-4317-8337-A8B60BDC7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07F9-E24B-42A2-81F4-597879CB29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D99CED-DDB4-41E4-B040-9B865D047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F8DC22-2009-47DF-8C96-DB280BCED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3704-7131-4EAD-8683-CCBDD19AA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9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C5EAED-EACE-4EF7-8043-208E7C10B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07F9-E24B-42A2-81F4-597879CB29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A7C04C-5A07-4A7C-A7D0-4292647F5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EAC202-EA5D-4F6F-AA11-77D2D6B4E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3704-7131-4EAD-8683-CCBDD19AA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680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83373-DB7F-49E2-BD16-52ACB20CE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50171-4434-490A-AA23-F5476B3F2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557814-5B08-4F41-8F4E-C1A08EBB8E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99D3CE-13D5-4B9D-AF44-88103D862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07F9-E24B-42A2-81F4-597879CB29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715DA9-D17D-4A66-AAC7-36948F8A4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15B414-51B4-426C-88E8-8FF429E59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3704-7131-4EAD-8683-CCBDD19AA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789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6EA90-4D48-4219-8CC2-F3CFFC4FB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273036-CC88-4B05-BA06-5DD2EDF004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10CB75-8642-459D-B4C2-9D8D220F5D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E90848-5B1B-4718-BBBE-325183417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07F9-E24B-42A2-81F4-597879CB29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39DB68-9136-40E7-936C-714541C38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1321BE-60BF-4476-8217-505D6FDA4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3704-7131-4EAD-8683-CCBDD19AA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381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173337-03CD-444B-899E-069D87641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D1F7F-F96D-4716-A31F-82C3FA1B7A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F7F7C2-55E2-4F75-A52C-5D80F86BE4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A07F9-E24B-42A2-81F4-597879CB29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5D53D-BFC2-4194-9032-B0DFCAC9C0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FBE650-B7EB-480E-99D1-753AB44C27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D3704-7131-4EAD-8683-CCBDD19AA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207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AA63E8A-C9B0-4636-AA76-55D1986D12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045226"/>
              </p:ext>
            </p:extLst>
          </p:nvPr>
        </p:nvGraphicFramePr>
        <p:xfrm>
          <a:off x="2645603" y="1024303"/>
          <a:ext cx="5708100" cy="24046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4997">
                  <a:extLst>
                    <a:ext uri="{9D8B030D-6E8A-4147-A177-3AD203B41FA5}">
                      <a16:colId xmlns:a16="http://schemas.microsoft.com/office/drawing/2014/main" val="925832701"/>
                    </a:ext>
                  </a:extLst>
                </a:gridCol>
                <a:gridCol w="1798983">
                  <a:extLst>
                    <a:ext uri="{9D8B030D-6E8A-4147-A177-3AD203B41FA5}">
                      <a16:colId xmlns:a16="http://schemas.microsoft.com/office/drawing/2014/main" val="900379159"/>
                    </a:ext>
                  </a:extLst>
                </a:gridCol>
                <a:gridCol w="1754120">
                  <a:extLst>
                    <a:ext uri="{9D8B030D-6E8A-4147-A177-3AD203B41FA5}">
                      <a16:colId xmlns:a16="http://schemas.microsoft.com/office/drawing/2014/main" val="3954183593"/>
                    </a:ext>
                  </a:extLst>
                </a:gridCol>
              </a:tblGrid>
              <a:tr h="264607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Gene Name 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Forward Primer (5’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sym typeface="Wingdings" panose="05000000000000000000" pitchFamily="2" charset="2"/>
                        </a:rPr>
                        <a:t> 3’)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Reverse Primer 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(5’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sym typeface="Wingdings" panose="05000000000000000000" pitchFamily="2" charset="2"/>
                        </a:rPr>
                        <a:t> 3’)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5196667"/>
                  </a:ext>
                </a:extLst>
              </a:tr>
              <a:tr h="264607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GAPDH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CATGTTCCAGTATGACTCCACTC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GGCCTCACCCCATTTGATGT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4633592"/>
                  </a:ext>
                </a:extLst>
              </a:tr>
              <a:tr h="328728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Complement C4A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GATGACAAGAACGTGAGTGTCC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CCCTTTAGCCACCAATTTCAGG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5433875"/>
                  </a:ext>
                </a:extLst>
              </a:tr>
              <a:tr h="298174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interleukin 1β (IL-1β)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TTCAGGCAGGCAGTATCACTC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GAAGGTCCACGGGAAAGACAC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550749"/>
                  </a:ext>
                </a:extLst>
              </a:tr>
              <a:tr h="357808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interleukin 6 (IL-6)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TCTATACCACTTCACAAGTCGGA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GAATTGCCATTGCACAACTCTTT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6547869"/>
                  </a:ext>
                </a:extLst>
              </a:tr>
              <a:tr h="626166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ionized calcium-binding adaptor molecule 1 (IBA1)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ATCAACAAGCAATTCCTCGATGA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CAGCATTCGCTTCAAGGACATA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7397212"/>
                  </a:ext>
                </a:extLst>
              </a:tr>
              <a:tr h="264607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GSK3β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ACAGGCCACAGGAGGTCAGT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GATGGCAACCAGTTCTCCAG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72" marR="585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400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6660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52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Benjamin Sachs</dc:creator>
  <cp:lastModifiedBy>Benjamin Sachs</cp:lastModifiedBy>
  <cp:revision>1</cp:revision>
  <dcterms:created xsi:type="dcterms:W3CDTF">2021-04-29T20:09:16Z</dcterms:created>
  <dcterms:modified xsi:type="dcterms:W3CDTF">2021-04-29T20:14:31Z</dcterms:modified>
</cp:coreProperties>
</file>