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avi" ContentType="video/x-msvide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308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92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72"/>
    <p:restoredTop sz="85161"/>
  </p:normalViewPr>
  <p:slideViewPr>
    <p:cSldViewPr snapToGrid="0" snapToObjects="1">
      <p:cViewPr varScale="1">
        <p:scale>
          <a:sx n="122" d="100"/>
          <a:sy n="122" d="100"/>
        </p:scale>
        <p:origin x="4272" y="208"/>
      </p:cViewPr>
      <p:guideLst>
        <p:guide orient="horz" pos="3192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8" d="100"/>
          <a:sy n="88" d="100"/>
        </p:scale>
        <p:origin x="5296" y="1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E82D0-AD1A-8E48-A014-2FB39B6F16B6}" type="datetimeFigureOut">
              <a:rPr lang="en-US" smtClean="0"/>
              <a:t>6/5/21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652E55-4432-E846-B157-496D627A3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498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652E55-4432-E846-B157-496D627A3A6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608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B9C0-B13E-D64C-8798-F803F5329EE8}" type="datetimeFigureOut">
              <a:rPr lang="en-US" smtClean="0"/>
              <a:t>6/5/21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AEB1D-FE53-524F-8846-25902EC04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019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B9C0-B13E-D64C-8798-F803F5329EE8}" type="datetimeFigureOut">
              <a:rPr lang="en-US" smtClean="0"/>
              <a:t>6/5/21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AEB1D-FE53-524F-8846-25902EC04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723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B9C0-B13E-D64C-8798-F803F5329EE8}" type="datetimeFigureOut">
              <a:rPr lang="en-US" smtClean="0"/>
              <a:t>6/5/21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AEB1D-FE53-524F-8846-25902EC04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62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B9C0-B13E-D64C-8798-F803F5329EE8}" type="datetimeFigureOut">
              <a:rPr lang="en-US" smtClean="0"/>
              <a:t>6/5/21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AEB1D-FE53-524F-8846-25902EC04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750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B9C0-B13E-D64C-8798-F803F5329EE8}" type="datetimeFigureOut">
              <a:rPr lang="en-US" smtClean="0"/>
              <a:t>6/5/21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AEB1D-FE53-524F-8846-25902EC04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735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B9C0-B13E-D64C-8798-F803F5329EE8}" type="datetimeFigureOut">
              <a:rPr lang="en-US" smtClean="0"/>
              <a:t>6/5/21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AEB1D-FE53-524F-8846-25902EC04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909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B9C0-B13E-D64C-8798-F803F5329EE8}" type="datetimeFigureOut">
              <a:rPr lang="en-US" smtClean="0"/>
              <a:t>6/5/21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AEB1D-FE53-524F-8846-25902EC04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051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B9C0-B13E-D64C-8798-F803F5329EE8}" type="datetimeFigureOut">
              <a:rPr lang="en-US" smtClean="0"/>
              <a:t>6/5/21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AEB1D-FE53-524F-8846-25902EC04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20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B9C0-B13E-D64C-8798-F803F5329EE8}" type="datetimeFigureOut">
              <a:rPr lang="en-US" smtClean="0"/>
              <a:t>6/5/21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AEB1D-FE53-524F-8846-25902EC04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095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B9C0-B13E-D64C-8798-F803F5329EE8}" type="datetimeFigureOut">
              <a:rPr lang="en-US" smtClean="0"/>
              <a:t>6/5/21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AEB1D-FE53-524F-8846-25902EC04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959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B9C0-B13E-D64C-8798-F803F5329EE8}" type="datetimeFigureOut">
              <a:rPr lang="en-US" smtClean="0"/>
              <a:t>6/5/21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AEB1D-FE53-524F-8846-25902EC04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565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DBB9C0-B13E-D64C-8798-F803F5329EE8}" type="datetimeFigureOut">
              <a:rPr lang="en-US" smtClean="0"/>
              <a:t>6/5/21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AEB1D-FE53-524F-8846-25902EC04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055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video" Target="../media/media4.avi"/><Relationship Id="rId13" Type="http://schemas.openxmlformats.org/officeDocument/2006/relationships/image" Target="../media/image3.png"/><Relationship Id="rId3" Type="http://schemas.microsoft.com/office/2007/relationships/media" Target="../media/media2.avi"/><Relationship Id="rId7" Type="http://schemas.microsoft.com/office/2007/relationships/media" Target="../media/media4.avi"/><Relationship Id="rId12" Type="http://schemas.openxmlformats.org/officeDocument/2006/relationships/image" Target="../media/image2.png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video" Target="../media/media3.avi"/><Relationship Id="rId11" Type="http://schemas.openxmlformats.org/officeDocument/2006/relationships/image" Target="../media/image1.png"/><Relationship Id="rId5" Type="http://schemas.microsoft.com/office/2007/relationships/media" Target="../media/media3.avi"/><Relationship Id="rId10" Type="http://schemas.openxmlformats.org/officeDocument/2006/relationships/notesSlide" Target="../notesSlides/notesSlide1.xml"/><Relationship Id="rId4" Type="http://schemas.openxmlformats.org/officeDocument/2006/relationships/video" Target="../media/media2.avi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TextBox 163">
            <a:extLst>
              <a:ext uri="{FF2B5EF4-FFF2-40B4-BE49-F238E27FC236}">
                <a16:creationId xmlns:a16="http://schemas.microsoft.com/office/drawing/2014/main" id="{4DE3193E-5E96-9D4F-8F36-9719C99B513C}"/>
              </a:ext>
            </a:extLst>
          </p:cNvPr>
          <p:cNvSpPr txBox="1"/>
          <p:nvPr/>
        </p:nvSpPr>
        <p:spPr>
          <a:xfrm>
            <a:off x="0" y="9689068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Supplementary Movie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D40425-6B0D-9849-93EF-0491867497D6}"/>
              </a:ext>
            </a:extLst>
          </p:cNvPr>
          <p:cNvSpPr txBox="1"/>
          <p:nvPr/>
        </p:nvSpPr>
        <p:spPr>
          <a:xfrm>
            <a:off x="-10302" y="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D4DE2A-B273-2742-921C-F5B48DE7FFBE}"/>
              </a:ext>
            </a:extLst>
          </p:cNvPr>
          <p:cNvSpPr txBox="1"/>
          <p:nvPr/>
        </p:nvSpPr>
        <p:spPr>
          <a:xfrm>
            <a:off x="16595" y="4717219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70EA613-6C03-0B47-93C3-249EE8B4E77F}"/>
              </a:ext>
            </a:extLst>
          </p:cNvPr>
          <p:cNvGrpSpPr/>
          <p:nvPr/>
        </p:nvGrpSpPr>
        <p:grpSpPr>
          <a:xfrm>
            <a:off x="1060400" y="741548"/>
            <a:ext cx="5651600" cy="3665134"/>
            <a:chOff x="1651428" y="375788"/>
            <a:chExt cx="5651600" cy="3665134"/>
          </a:xfrm>
        </p:grpSpPr>
        <p:pic>
          <p:nvPicPr>
            <p:cNvPr id="6" name="191211192230P3_23h46m15s_D7_1WRG.avi">
              <a:hlinkClick r:id="" action="ppaction://media"/>
              <a:extLst>
                <a:ext uri="{FF2B5EF4-FFF2-40B4-BE49-F238E27FC236}">
                  <a16:creationId xmlns:a16="http://schemas.microsoft.com/office/drawing/2014/main" id="{F9FE373F-712D-1A4D-82C2-EF241CC31C1B}"/>
                </a:ext>
              </a:extLst>
            </p:cNvPr>
            <p:cNvPicPr>
              <a:picLocks noChangeAspect="1"/>
            </p:cNvPicPr>
            <p:nvPr>
              <a:videoFile r:link="rId6"/>
              <p:extLst>
                <p:ext uri="{DAA4B4D4-6D71-4841-9C94-3DE7FCFB9230}">
                  <p14:media xmlns:p14="http://schemas.microsoft.com/office/powerpoint/2010/main" r:embed="rId5"/>
                </p:ext>
              </p:extLst>
            </p:nvPr>
          </p:nvPicPr>
          <p:blipFill>
            <a:blip r:embed="rId11"/>
            <a:stretch>
              <a:fillRect/>
            </a:stretch>
          </p:blipFill>
          <p:spPr>
            <a:xfrm>
              <a:off x="1654873" y="848041"/>
              <a:ext cx="2652195" cy="2743200"/>
            </a:xfrm>
            <a:prstGeom prst="rect">
              <a:avLst/>
            </a:prstGeom>
          </p:spPr>
        </p:pic>
        <p:pic>
          <p:nvPicPr>
            <p:cNvPr id="7" name="191211192230P3_23h46m15s_D8_4WRG.avi">
              <a:hlinkClick r:id="" action="ppaction://media"/>
              <a:extLst>
                <a:ext uri="{FF2B5EF4-FFF2-40B4-BE49-F238E27FC236}">
                  <a16:creationId xmlns:a16="http://schemas.microsoft.com/office/drawing/2014/main" id="{25214F71-201D-0142-A600-6EDE0DAD1DAC}"/>
                </a:ext>
              </a:extLst>
            </p:cNvPr>
            <p:cNvPicPr>
              <a:picLocks noChangeAspect="1"/>
            </p:cNvPicPr>
            <p:nvPr>
              <a:videoFile r:link="rId8"/>
              <p:extLst>
                <p:ext uri="{DAA4B4D4-6D71-4841-9C94-3DE7FCFB9230}">
                  <p14:media xmlns:p14="http://schemas.microsoft.com/office/powerpoint/2010/main" r:embed="rId7"/>
                </p:ext>
              </p:extLst>
            </p:nvPr>
          </p:nvPicPr>
          <p:blipFill>
            <a:blip r:embed="rId12"/>
            <a:stretch>
              <a:fillRect/>
            </a:stretch>
          </p:blipFill>
          <p:spPr>
            <a:xfrm>
              <a:off x="4650835" y="848041"/>
              <a:ext cx="2652193" cy="2743200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BD2B4D5-DB15-0E4C-997F-16F9EB060469}"/>
                </a:ext>
              </a:extLst>
            </p:cNvPr>
            <p:cNvSpPr txBox="1"/>
            <p:nvPr/>
          </p:nvSpPr>
          <p:spPr>
            <a:xfrm>
              <a:off x="1651428" y="375788"/>
              <a:ext cx="56515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COR-L23-A*03:01 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12DEC59-3284-494F-9C63-2E97211775D7}"/>
                </a:ext>
              </a:extLst>
            </p:cNvPr>
            <p:cNvSpPr txBox="1"/>
            <p:nvPr/>
          </p:nvSpPr>
          <p:spPr>
            <a:xfrm>
              <a:off x="1654873" y="3671590"/>
              <a:ext cx="26521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Control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C612C4B-577F-824C-B25A-FC38E5A116B8}"/>
                </a:ext>
              </a:extLst>
            </p:cNvPr>
            <p:cNvSpPr txBox="1"/>
            <p:nvPr/>
          </p:nvSpPr>
          <p:spPr>
            <a:xfrm>
              <a:off x="4650835" y="3671590"/>
              <a:ext cx="26521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TCRA3V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ECEFC35-4EF9-B440-9384-7FBF562DB08F}"/>
              </a:ext>
            </a:extLst>
          </p:cNvPr>
          <p:cNvGrpSpPr/>
          <p:nvPr/>
        </p:nvGrpSpPr>
        <p:grpSpPr>
          <a:xfrm>
            <a:off x="1055320" y="5448739"/>
            <a:ext cx="5661760" cy="3601063"/>
            <a:chOff x="1915588" y="4290499"/>
            <a:chExt cx="5661760" cy="3601063"/>
          </a:xfrm>
        </p:grpSpPr>
        <p:pic>
          <p:nvPicPr>
            <p:cNvPr id="8" name="191211192230P3_23h46m15s_D9_1WRG.avi">
              <a:hlinkClick r:id="" action="ppaction://media"/>
              <a:extLst>
                <a:ext uri="{FF2B5EF4-FFF2-40B4-BE49-F238E27FC236}">
                  <a16:creationId xmlns:a16="http://schemas.microsoft.com/office/drawing/2014/main" id="{A1B7EA27-F771-A742-B684-74A44129D42E}"/>
                </a:ext>
              </a:extLst>
            </p:cNvPr>
            <p:cNvPicPr>
              <a:picLocks noChangeAspect="1"/>
            </p:cNvPicPr>
            <p:nvPr>
              <a:videoFile r:link="rId2"/>
              <p:extLst>
                <p:ext uri="{DAA4B4D4-6D71-4841-9C94-3DE7FCFB9230}">
                  <p14:media xmlns:p14="http://schemas.microsoft.com/office/powerpoint/2010/main" r:embed="rId1"/>
                </p:ext>
              </p:extLst>
            </p:nvPr>
          </p:nvPicPr>
          <p:blipFill>
            <a:blip r:embed="rId13"/>
            <a:stretch>
              <a:fillRect/>
            </a:stretch>
          </p:blipFill>
          <p:spPr>
            <a:xfrm>
              <a:off x="1919033" y="4752404"/>
              <a:ext cx="2652193" cy="2743200"/>
            </a:xfrm>
            <a:prstGeom prst="rect">
              <a:avLst/>
            </a:prstGeom>
          </p:spPr>
        </p:pic>
        <p:pic>
          <p:nvPicPr>
            <p:cNvPr id="11" name="191211192230P3_23h46m15s_D10_4WRG.avi">
              <a:hlinkClick r:id="" action="ppaction://media"/>
              <a:extLst>
                <a:ext uri="{FF2B5EF4-FFF2-40B4-BE49-F238E27FC236}">
                  <a16:creationId xmlns:a16="http://schemas.microsoft.com/office/drawing/2014/main" id="{8A3D150A-AA05-2F43-B5F8-E66657410154}"/>
                </a:ext>
              </a:extLst>
            </p:cNvPr>
            <p:cNvPicPr>
              <a:picLocks noChangeAspect="1"/>
            </p:cNvPicPr>
            <p:nvPr>
              <a:videoFile r:link="rId4"/>
              <p:extLst>
                <p:ext uri="{DAA4B4D4-6D71-4841-9C94-3DE7FCFB9230}">
                  <p14:media xmlns:p14="http://schemas.microsoft.com/office/powerpoint/2010/main" r:embed="rId3"/>
                </p:ext>
              </p:extLst>
            </p:nvPr>
          </p:nvPicPr>
          <p:blipFill>
            <a:blip r:embed="rId14"/>
            <a:stretch>
              <a:fillRect/>
            </a:stretch>
          </p:blipFill>
          <p:spPr>
            <a:xfrm>
              <a:off x="4914995" y="4752404"/>
              <a:ext cx="2652193" cy="2743200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9DB3DDF-C423-9649-BF8C-6D647C3B2ED6}"/>
                </a:ext>
              </a:extLst>
            </p:cNvPr>
            <p:cNvSpPr txBox="1"/>
            <p:nvPr/>
          </p:nvSpPr>
          <p:spPr>
            <a:xfrm>
              <a:off x="1915588" y="4290499"/>
              <a:ext cx="56515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COR-L23-A*11:01 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BCFEE76-93CB-CA43-91E1-8EBC79C3776C}"/>
                </a:ext>
              </a:extLst>
            </p:cNvPr>
            <p:cNvSpPr txBox="1"/>
            <p:nvPr/>
          </p:nvSpPr>
          <p:spPr>
            <a:xfrm>
              <a:off x="1929193" y="7522230"/>
              <a:ext cx="26521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Control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15C01A2-8D83-1440-8D19-ACD3BC197F01}"/>
                </a:ext>
              </a:extLst>
            </p:cNvPr>
            <p:cNvSpPr txBox="1"/>
            <p:nvPr/>
          </p:nvSpPr>
          <p:spPr>
            <a:xfrm>
              <a:off x="4925155" y="7522230"/>
              <a:ext cx="26521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TCRA11V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21186146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video>
              <p:cMediaNode vol="80000">
                <p:cTn id="3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video>
              <p:cMediaNode vol="80000">
                <p:cTn id="4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video>
              <p:cMediaNode vol="80000">
                <p:cTn id="5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30923</TotalTime>
  <Words>15</Words>
  <Application>Microsoft Macintosh PowerPoint</Application>
  <PresentationFormat>Custom</PresentationFormat>
  <Paragraphs>10</Paragraphs>
  <Slides>1</Slides>
  <Notes>1</Notes>
  <HiddenSlides>0</HiddenSlides>
  <MMClips>4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Immunotherapy Targeting Mutant KRAS</dc:title>
  <dc:creator>Adham Bear</dc:creator>
  <cp:lastModifiedBy>BCarreno</cp:lastModifiedBy>
  <cp:revision>526</cp:revision>
  <cp:lastPrinted>2020-02-19T18:39:41Z</cp:lastPrinted>
  <dcterms:created xsi:type="dcterms:W3CDTF">2019-12-03T23:06:08Z</dcterms:created>
  <dcterms:modified xsi:type="dcterms:W3CDTF">2021-06-05T18:49:17Z</dcterms:modified>
</cp:coreProperties>
</file>