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121" autoAdjust="0"/>
    <p:restoredTop sz="93809" autoAdjust="0"/>
  </p:normalViewPr>
  <p:slideViewPr>
    <p:cSldViewPr snapToGrid="0">
      <p:cViewPr varScale="1">
        <p:scale>
          <a:sx n="85" d="100"/>
          <a:sy n="85" d="100"/>
        </p:scale>
        <p:origin x="-84" y="-612"/>
      </p:cViewPr>
      <p:guideLst>
        <p:guide orient="horz" pos="2160"/>
        <p:guide pos="3840"/>
      </p:guideLst>
    </p:cSldViewPr>
  </p:slideViewPr>
  <p:notesTextViewPr>
    <p:cViewPr>
      <p:scale>
        <a:sx n="400" d="100"/>
        <a:sy n="4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D0803-6EE9-493B-B967-24D991A30A50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748837-C3A4-4BAC-8283-0D141A9C06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4324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78D6791A-BFB0-4E04-BE10-D0F64B62C8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467D734D-0F1B-4A05-BEBA-635DB46291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0A16D1B-6B65-4C68-9776-655F625EB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81716AB-3AA4-457D-9C76-764260F90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30C9BD4-250A-4979-981D-CA44C25FA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5475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355E26F-BBBE-4992-9D24-054B62553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BD5CFC68-E17F-460A-A719-C2913CFBCE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931EEB09-C481-46C0-ABDA-7BEDC3EB6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0991D66-C838-417F-B82D-9D40D8B4A6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855CE98-0C32-406D-86DC-9C032543D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052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AC23E32F-DFDC-456A-88D7-BA52E70251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F7F66D94-57BD-43CB-A86D-A8CE5B6AA4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823ACB5-AD52-4D40-BB64-BAEC41039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212DD65-C18F-4F24-9965-EBF51977EB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B9C0B00-9045-42AF-BD93-A9C7CBE7F7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145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4FD1A14-1856-410A-9FF8-E29EBF8DE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075A2CC2-D276-4174-AE70-EDC53DC19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FF17AD6-4C55-43DC-B596-A8F4131BC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3A52769-E112-41D9-B431-5FD54BBDA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3F1A543-A232-473C-A55F-78EB03A72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8621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64D69D4F-46B3-4077-B9EE-CDB39E2D4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E07D04E7-C352-4EE8-B540-28239E75A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0531232D-6AAC-4978-A422-84F37654E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89E9FAB-1EE4-4F0E-9E32-84FFEDFFA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A10A7715-47A4-4A37-85F3-353608405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218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BF4A1C8-DBD5-4757-92BE-450E01D53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3A7CD77-A688-46B2-9BD9-DD231217E3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4CAFB77-1085-4A03-A0EE-30C1581F6F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59E4A122-277B-45CF-914E-058DB4ED9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F585982-D3FA-49DA-92A4-E9174DF92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C0904AE7-C1BA-44C1-A93C-C064E71AB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567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C9D2A70-CB10-4B8E-90E1-A9EADB4DF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0A73A441-11F9-4F99-9A90-5F6D420C2D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73EBE70-1F38-4184-A4CB-858F337917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1350EED3-C415-471E-957B-E2BD8E7F25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6F916D23-D9BD-46CA-AD86-6B9E558BA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66FCD808-8493-4FDC-AA0D-21ABFB411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C9B664C4-EAA5-40E3-8124-71F29A6F9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962A5DE3-4CC7-4D9F-8B77-904824F78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3407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27D96FA-04EA-45BD-9814-6CC04D2D6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15DF17BB-37B6-4A0E-AA8B-FD1CACBB5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EED44872-A90E-4239-AC63-FFD4B6BF1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42C75F19-2428-4BF0-BC9E-D9B86A6FB4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3888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8FD3A3A1-9093-46B4-BD98-B1BB6AA6C2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41A852DB-5D19-4A48-BB4D-91331763D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73B0E4D4-A46F-48B8-9B04-ABAD5E570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4820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E233CA4-BAE6-44E9-9BA8-72EF3B27E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BA25131-34A5-479B-9A2D-C32D62FAA5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AF7431BE-68D2-4C13-8EAE-C4799B0730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9CFA651E-B4D8-4D34-9CD9-9EE66FC37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06183B50-8A24-4BD1-9979-6A67E0D79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746675D1-6BA6-4042-BF23-8EB5D77F0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987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9585C67-265B-44ED-8370-955FCB606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2FF4B3DC-F707-4EC5-AAF0-4FFF9C458F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E64420F4-9ECD-4BB7-B219-6CE924ECA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4CAF5D92-B985-4057-9CC5-695121D48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80A78F32-31C8-4289-86D0-BEC815F37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922DCA3F-E4FD-4596-A898-C0061308E2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032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7E440952-A631-4D01-B742-6C578B07E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D2973F2-C545-44D4-9D37-0215BCBD4E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227C321-EC97-4134-AFBB-CCF1C7C74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4FBFB-04AE-4F16-B3AB-883554AABD33}" type="datetimeFigureOut">
              <a:rPr lang="zh-CN" altLang="en-US" smtClean="0"/>
              <a:t>2021/5/13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11CBE6A-D7C2-4819-A082-7E0C5E6F55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EFBBEF8-C7E8-48E8-8FCC-7A72EE4EB6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F0104-C59D-4BC2-A929-2F165E4A61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53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FD557F66-C016-4728-A3A3-5D325231BDA0}"/>
              </a:ext>
            </a:extLst>
          </p:cNvPr>
          <p:cNvSpPr txBox="1"/>
          <p:nvPr/>
        </p:nvSpPr>
        <p:spPr>
          <a:xfrm>
            <a:off x="447806" y="491739"/>
            <a:ext cx="60939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Arial Black" panose="020B0A04020102020204" pitchFamily="34" charset="0"/>
              </a:rPr>
              <a:t>Supplementary. 1</a:t>
            </a:r>
            <a:endParaRPr lang="zh-CN" altLang="en-US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B48DBA0D-0D5F-47C6-AE06-A249D693CFEB}"/>
              </a:ext>
            </a:extLst>
          </p:cNvPr>
          <p:cNvSpPr txBox="1"/>
          <p:nvPr/>
        </p:nvSpPr>
        <p:spPr>
          <a:xfrm>
            <a:off x="1144023" y="2657793"/>
            <a:ext cx="12682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</a:p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(43kDa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</a:p>
        </p:txBody>
      </p:sp>
      <p:sp>
        <p:nvSpPr>
          <p:cNvPr id="12" name="文本框 15">
            <a:extLst>
              <a:ext uri="{FF2B5EF4-FFF2-40B4-BE49-F238E27FC236}">
                <a16:creationId xmlns:a16="http://schemas.microsoft.com/office/drawing/2014/main" xmlns="" id="{1CB42446-63A7-4C98-971E-142E441071E6}"/>
              </a:ext>
            </a:extLst>
          </p:cNvPr>
          <p:cNvSpPr txBox="1">
            <a:spLocks/>
          </p:cNvSpPr>
          <p:nvPr/>
        </p:nvSpPr>
        <p:spPr>
          <a:xfrm rot="18900000">
            <a:off x="2314763" y="1358227"/>
            <a:ext cx="1083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5">
            <a:extLst>
              <a:ext uri="{FF2B5EF4-FFF2-40B4-BE49-F238E27FC236}">
                <a16:creationId xmlns:a16="http://schemas.microsoft.com/office/drawing/2014/main" xmlns="" id="{2A31364C-CA70-44FE-AF85-9E32B1D791CD}"/>
              </a:ext>
            </a:extLst>
          </p:cNvPr>
          <p:cNvSpPr txBox="1">
            <a:spLocks/>
          </p:cNvSpPr>
          <p:nvPr/>
        </p:nvSpPr>
        <p:spPr>
          <a:xfrm rot="18900000">
            <a:off x="2888109" y="1247850"/>
            <a:ext cx="13565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PA50</a:t>
            </a:r>
            <a:endParaRPr kumimoji="1"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280CE5D-C34E-45BE-8E40-73AB2FB255C6}"/>
              </a:ext>
            </a:extLst>
          </p:cNvPr>
          <p:cNvSpPr txBox="1">
            <a:spLocks/>
          </p:cNvSpPr>
          <p:nvPr/>
        </p:nvSpPr>
        <p:spPr>
          <a:xfrm rot="18900000">
            <a:off x="3447077" y="955227"/>
            <a:ext cx="21306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PA100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5">
            <a:extLst>
              <a:ext uri="{FF2B5EF4-FFF2-40B4-BE49-F238E27FC236}">
                <a16:creationId xmlns:a16="http://schemas.microsoft.com/office/drawing/2014/main" xmlns="" id="{8F400CB6-0A08-4F08-BDFA-8796876DDE09}"/>
              </a:ext>
            </a:extLst>
          </p:cNvPr>
          <p:cNvSpPr txBox="1">
            <a:spLocks/>
          </p:cNvSpPr>
          <p:nvPr/>
        </p:nvSpPr>
        <p:spPr>
          <a:xfrm rot="18900000">
            <a:off x="4020838" y="736149"/>
            <a:ext cx="28038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PA200</a:t>
            </a:r>
            <a:endParaRPr kumimoji="1"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对象 6">
            <a:extLst>
              <a:ext uri="{FF2B5EF4-FFF2-40B4-BE49-F238E27FC236}">
                <a16:creationId xmlns:a16="http://schemas.microsoft.com/office/drawing/2014/main" xmlns="" id="{CEB42FFA-90A1-4A9A-9A1A-F7CBCCA6354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1146771"/>
              </p:ext>
            </p:extLst>
          </p:nvPr>
        </p:nvGraphicFramePr>
        <p:xfrm>
          <a:off x="1799029" y="3261067"/>
          <a:ext cx="3264891" cy="35738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8" r:id="rId3" imgW="2549041" imgH="2790725" progId="Prism8.Document">
                  <p:embed/>
                </p:oleObj>
              </mc:Choice>
              <mc:Fallback>
                <p:oleObj name="Prism 8" r:id="rId3" imgW="2549041" imgH="279072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9029" y="3261067"/>
                        <a:ext cx="3264891" cy="35738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文本框 23">
            <a:extLst>
              <a:ext uri="{FF2B5EF4-FFF2-40B4-BE49-F238E27FC236}">
                <a16:creationId xmlns:a16="http://schemas.microsoft.com/office/drawing/2014/main" xmlns="" id="{5BE4AE22-35B4-413F-A31A-4E2F490718DA}"/>
              </a:ext>
            </a:extLst>
          </p:cNvPr>
          <p:cNvSpPr txBox="1"/>
          <p:nvPr/>
        </p:nvSpPr>
        <p:spPr>
          <a:xfrm>
            <a:off x="1071828" y="1917019"/>
            <a:ext cx="1175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CD11b</a:t>
            </a:r>
          </a:p>
          <a:p>
            <a:r>
              <a:rPr kumimoji="1"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(160kDa</a:t>
            </a:r>
            <a:r>
              <a:rPr kumimoji="1"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）</a:t>
            </a: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6FBFB401-4A93-4C9E-BF1C-0BC96FDB09C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2318" y="2163061"/>
            <a:ext cx="2789601" cy="62635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0EBB830A-EA93-4428-8DEE-098917C0DFE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2318" y="2826020"/>
            <a:ext cx="2651603" cy="526573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2E0CEB65-EA28-4645-8359-A23D348CAD2F}"/>
              </a:ext>
            </a:extLst>
          </p:cNvPr>
          <p:cNvSpPr txBox="1"/>
          <p:nvPr/>
        </p:nvSpPr>
        <p:spPr>
          <a:xfrm>
            <a:off x="179373" y="1235156"/>
            <a:ext cx="13562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Arial Black" panose="020B0A04020102020204" pitchFamily="34" charset="0"/>
              </a:rPr>
              <a:t>a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2A3B0AAE-990B-4681-A18B-EC75CD0280DE}"/>
              </a:ext>
            </a:extLst>
          </p:cNvPr>
          <p:cNvSpPr txBox="1"/>
          <p:nvPr/>
        </p:nvSpPr>
        <p:spPr>
          <a:xfrm>
            <a:off x="179373" y="3326508"/>
            <a:ext cx="13562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Arial Black" panose="020B0A04020102020204" pitchFamily="34" charset="0"/>
              </a:rPr>
              <a:t>b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3376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Custom</PresentationFormat>
  <Paragraphs>11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主题​​</vt:lpstr>
      <vt:lpstr>Prism 8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facia</dc:creator>
  <cp:lastModifiedBy>S3G_Reference_Citation_Sequence</cp:lastModifiedBy>
  <cp:revision>214</cp:revision>
  <dcterms:created xsi:type="dcterms:W3CDTF">2020-10-17T11:56:09Z</dcterms:created>
  <dcterms:modified xsi:type="dcterms:W3CDTF">2021-05-13T00:50:40Z</dcterms:modified>
</cp:coreProperties>
</file>