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7E15AC-732D-4B2F-B919-BB903AC87252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0CF84F-C0B8-46A5-9E0D-FEA23EA69D9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7019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1249E1-963B-466B-BD08-A5CF5D88C4B4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6657E95-7E45-4C7E-A637-2846AD7B8C6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4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77DF3F-D212-45BD-A4A0-780DB6BE8525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423495-72EE-4111-A559-941E7B8E2B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05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4020E3-4447-445D-B247-FD3A286AADF7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D06E5D-C34D-4E10-BF50-AA8AB50F790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9560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402864-BFC2-4702-87B7-C6C7926B7D9C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4C54C4-5965-4D74-93DC-E4C7DF3E3D2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19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B719DD-90C1-4079-9D52-214CF9448242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21C00-7F9F-4B87-8E95-B0775F89FF2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0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CE88B1C-753D-4D40-AF6C-B299D8D95519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F94729-C8EA-4D99-AF40-96CD43A9A2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28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50AE72-D187-408F-8FE5-E38DAEAFF85C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3385D0-BD3E-4B91-86B9-9EAB0B85FB8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0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C2098B0-4F08-4E92-B794-E54EF0D74252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EA8B91-838F-4605-9BAB-386B4D8C712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1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E00E5A-FB2C-41AD-B057-519A1BC6C6E4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F937AE-2235-4BA2-AE48-736A148B662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0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F0CC57-D0DD-49E6-BFA8-69C55DF492BB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581DA9-2761-4D06-98BD-2E2A21F5E4D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4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273A2DC-36A1-4F3A-BCED-F175EE6447FD}" type="datetime1">
              <a:rPr lang="en-US"/>
              <a:pPr lvl="0"/>
              <a:t>3/10/2020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30BDE7E-6ABE-401A-909E-FDE128F966F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4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828675" y="542925"/>
            <a:ext cx="673417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Figure S1. Trends in Ne in each population</a:t>
            </a: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/>
          <a:srcRect l="33153"/>
          <a:stretch>
            <a:fillRect/>
          </a:stretch>
        </p:blipFill>
        <p:spPr>
          <a:xfrm>
            <a:off x="1019171" y="1257300"/>
            <a:ext cx="8575773" cy="427634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57283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3"/>
          <p:cNvSpPr txBox="1"/>
          <p:nvPr/>
        </p:nvSpPr>
        <p:spPr>
          <a:xfrm>
            <a:off x="1628775" y="196475"/>
            <a:ext cx="381952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Figure S2. K-NN 5-120</a:t>
            </a:r>
          </a:p>
        </p:txBody>
      </p:sp>
      <p:pic>
        <p:nvPicPr>
          <p:cNvPr id="4" name="Picture 3" descr="A picture containing map&#10;&#10;Description automatically generated">
            <a:extLst>
              <a:ext uri="{FF2B5EF4-FFF2-40B4-BE49-F238E27FC236}">
                <a16:creationId xmlns:a16="http://schemas.microsoft.com/office/drawing/2014/main" id="{E6EE8AA7-FB2B-46D2-8E24-EFFA2FDFCF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3646"/>
            <a:ext cx="4870635" cy="5682579"/>
          </a:xfrm>
          <a:prstGeom prst="rect">
            <a:avLst/>
          </a:prstGeom>
        </p:spPr>
      </p:pic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00851A7-3C54-4CD1-9258-90A8C77F05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588" y="776177"/>
            <a:ext cx="4455966" cy="519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400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3"/>
          <p:cNvSpPr txBox="1"/>
          <p:nvPr/>
        </p:nvSpPr>
        <p:spPr>
          <a:xfrm>
            <a:off x="1628775" y="196475"/>
            <a:ext cx="381952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Figure S2. K-NN 5-120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A6F6B98A-B6B9-4ED6-8AF7-4841FE5B43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65" y="663264"/>
            <a:ext cx="5081779" cy="5928922"/>
          </a:xfrm>
          <a:prstGeom prst="rect">
            <a:avLst/>
          </a:prstGeom>
        </p:spPr>
      </p:pic>
      <p:pic>
        <p:nvPicPr>
          <p:cNvPr id="8" name="Picture 7" descr="A picture containing map, text, group, large&#10;&#10;Description automatically generated">
            <a:extLst>
              <a:ext uri="{FF2B5EF4-FFF2-40B4-BE49-F238E27FC236}">
                <a16:creationId xmlns:a16="http://schemas.microsoft.com/office/drawing/2014/main" id="{51AD48CA-327B-44B8-8229-46258976B1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694" y="457198"/>
            <a:ext cx="5370366" cy="626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027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3"/>
          <p:cNvSpPr txBox="1"/>
          <p:nvPr/>
        </p:nvSpPr>
        <p:spPr>
          <a:xfrm>
            <a:off x="1628775" y="196475"/>
            <a:ext cx="381952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Figure S2. K-NN 5-120</a:t>
            </a:r>
          </a:p>
        </p:txBody>
      </p:sp>
      <p:pic>
        <p:nvPicPr>
          <p:cNvPr id="4" name="Picture 3" descr="A picture containing text, map, group, people&#10;&#10;Description automatically generated">
            <a:extLst>
              <a:ext uri="{FF2B5EF4-FFF2-40B4-BE49-F238E27FC236}">
                <a16:creationId xmlns:a16="http://schemas.microsoft.com/office/drawing/2014/main" id="{752112F3-BE2D-46A5-AA04-769F076A80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8" y="723014"/>
            <a:ext cx="5176380" cy="6039293"/>
          </a:xfrm>
          <a:prstGeom prst="rect">
            <a:avLst/>
          </a:prstGeom>
        </p:spPr>
      </p:pic>
      <p:pic>
        <p:nvPicPr>
          <p:cNvPr id="6" name="Picture 5" descr="A picture containing text, map, group, flying&#10;&#10;Description automatically generated">
            <a:extLst>
              <a:ext uri="{FF2B5EF4-FFF2-40B4-BE49-F238E27FC236}">
                <a16:creationId xmlns:a16="http://schemas.microsoft.com/office/drawing/2014/main" id="{D161B032-E177-4333-8282-7681986770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65" y="318977"/>
            <a:ext cx="5495347" cy="641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1405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>SRUC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Joram Mwacharo</dc:creator>
  <cp:lastModifiedBy>Joram Mwacharo</cp:lastModifiedBy>
  <cp:revision>1</cp:revision>
  <dcterms:created xsi:type="dcterms:W3CDTF">2020-03-10T23:26:25Z</dcterms:created>
  <dcterms:modified xsi:type="dcterms:W3CDTF">2020-03-10T23:27:37Z</dcterms:modified>
</cp:coreProperties>
</file>