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9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Zymo%20Vs%20Qiagen%20Folia\table_mc22300_sorted_L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266089672675218E-2"/>
          <c:y val="3.0898116558614297E-2"/>
          <c:w val="0.50786953283732095"/>
          <c:h val="0.8950177840061415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'total relative abundance'!$B$2</c:f>
              <c:strCache>
                <c:ptCount val="1"/>
                <c:pt idx="0">
                  <c:v>Methanobacterium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abundance'!$C$2:$G$2</c:f>
              <c:numCache>
                <c:formatCode>General</c:formatCode>
                <c:ptCount val="5"/>
                <c:pt idx="0">
                  <c:v>5.4144643547800002E-4</c:v>
                </c:pt>
                <c:pt idx="1">
                  <c:v>1.2847277982999999E-3</c:v>
                </c:pt>
                <c:pt idx="3" formatCode="0.00E+00">
                  <c:v>7.4841896493700006E-5</c:v>
                </c:pt>
                <c:pt idx="4">
                  <c:v>1.3874591594700001E-3</c:v>
                </c:pt>
              </c:numCache>
            </c:numRef>
          </c:val>
        </c:ser>
        <c:ser>
          <c:idx val="1"/>
          <c:order val="1"/>
          <c:tx>
            <c:strRef>
              <c:f>'total relative abundance'!$B$3</c:f>
              <c:strCache>
                <c:ptCount val="1"/>
                <c:pt idx="0">
                  <c:v>Paludibaculum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abundance'!$C$3:$G$3</c:f>
              <c:numCache>
                <c:formatCode>General</c:formatCode>
                <c:ptCount val="5"/>
                <c:pt idx="0">
                  <c:v>1.1602423617400001E-3</c:v>
                </c:pt>
                <c:pt idx="1">
                  <c:v>9.9566404368100006E-4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strRef>
              <c:f>'total relative abundance'!$B$4</c:f>
              <c:strCache>
                <c:ptCount val="1"/>
                <c:pt idx="0">
                  <c:v>Acidipila-Silvibacterium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abundance'!$C$4:$G$4</c:f>
              <c:numCache>
                <c:formatCode>General</c:formatCode>
                <c:ptCount val="5"/>
                <c:pt idx="0">
                  <c:v>4.9503674100800001E-3</c:v>
                </c:pt>
                <c:pt idx="1">
                  <c:v>4.78561104866E-3</c:v>
                </c:pt>
                <c:pt idx="3">
                  <c:v>4.4530928413700002E-3</c:v>
                </c:pt>
                <c:pt idx="4">
                  <c:v>3.1329722955699998E-3</c:v>
                </c:pt>
              </c:numCache>
            </c:numRef>
          </c:val>
        </c:ser>
        <c:ser>
          <c:idx val="3"/>
          <c:order val="3"/>
          <c:tx>
            <c:strRef>
              <c:f>'total relative abundance'!$B$5</c:f>
              <c:strCache>
                <c:ptCount val="1"/>
                <c:pt idx="0">
                  <c:v>Acidobacteriaceae_(Subgroup_1)_unclassified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abundance'!$C$5:$G$5</c:f>
              <c:numCache>
                <c:formatCode>General</c:formatCode>
                <c:ptCount val="5"/>
                <c:pt idx="0">
                  <c:v>9.2303725667100007E-3</c:v>
                </c:pt>
                <c:pt idx="1">
                  <c:v>8.2222579091099993E-3</c:v>
                </c:pt>
                <c:pt idx="3">
                  <c:v>7.5216105976100003E-3</c:v>
                </c:pt>
                <c:pt idx="4">
                  <c:v>7.8771874860100004E-3</c:v>
                </c:pt>
              </c:numCache>
            </c:numRef>
          </c:val>
        </c:ser>
        <c:ser>
          <c:idx val="4"/>
          <c:order val="4"/>
          <c:tx>
            <c:strRef>
              <c:f>'total relative abundance'!$B$6</c:f>
              <c:strCache>
                <c:ptCount val="1"/>
                <c:pt idx="0">
                  <c:v>Terriglobus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abundance'!$C$6:$G$6</c:f>
              <c:numCache>
                <c:formatCode>General</c:formatCode>
                <c:ptCount val="5"/>
                <c:pt idx="0">
                  <c:v>1.1086760345500001E-3</c:v>
                </c:pt>
                <c:pt idx="1">
                  <c:v>7.0660028906399999E-4</c:v>
                </c:pt>
                <c:pt idx="3">
                  <c:v>4.4905137896200003E-4</c:v>
                </c:pt>
                <c:pt idx="4">
                  <c:v>5.8183771203499995E-4</c:v>
                </c:pt>
              </c:numCache>
            </c:numRef>
          </c:val>
        </c:ser>
        <c:ser>
          <c:idx val="5"/>
          <c:order val="5"/>
          <c:tx>
            <c:strRef>
              <c:f>'total relative abundance'!$B$7</c:f>
              <c:strCache>
                <c:ptCount val="1"/>
                <c:pt idx="0">
                  <c:v>Acidobacteriales_unclassified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abundance'!$C$7:$G$7</c:f>
              <c:numCache>
                <c:formatCode>General</c:formatCode>
                <c:ptCount val="5"/>
                <c:pt idx="0">
                  <c:v>2.5783163594199999E-4</c:v>
                </c:pt>
                <c:pt idx="1">
                  <c:v>0</c:v>
                </c:pt>
                <c:pt idx="3">
                  <c:v>0</c:v>
                </c:pt>
                <c:pt idx="4">
                  <c:v>1.1636754240699999E-3</c:v>
                </c:pt>
              </c:numCache>
            </c:numRef>
          </c:val>
        </c:ser>
        <c:ser>
          <c:idx val="6"/>
          <c:order val="6"/>
          <c:tx>
            <c:strRef>
              <c:f>'total relative abundance'!$B$8</c:f>
              <c:strCache>
                <c:ptCount val="1"/>
                <c:pt idx="0">
                  <c:v>Candidatus_Koribacter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abundance'!$C$8:$G$8</c:f>
              <c:numCache>
                <c:formatCode>General</c:formatCode>
                <c:ptCount val="5"/>
                <c:pt idx="0">
                  <c:v>4.4347041382000003E-3</c:v>
                </c:pt>
                <c:pt idx="1">
                  <c:v>2.98699213104E-3</c:v>
                </c:pt>
                <c:pt idx="3">
                  <c:v>2.05815215358E-3</c:v>
                </c:pt>
                <c:pt idx="4">
                  <c:v>2.1035671127399998E-3</c:v>
                </c:pt>
              </c:numCache>
            </c:numRef>
          </c:val>
        </c:ser>
        <c:ser>
          <c:idx val="7"/>
          <c:order val="7"/>
          <c:tx>
            <c:strRef>
              <c:f>'total relative abundance'!$B$9</c:f>
              <c:strCache>
                <c:ptCount val="1"/>
                <c:pt idx="0">
                  <c:v>Bryobacter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abundance'!$C$9:$G$9</c:f>
              <c:numCache>
                <c:formatCode>General</c:formatCode>
                <c:ptCount val="5"/>
                <c:pt idx="0">
                  <c:v>1.18602552533E-3</c:v>
                </c:pt>
                <c:pt idx="1">
                  <c:v>6.7448209410600002E-4</c:v>
                </c:pt>
                <c:pt idx="3">
                  <c:v>1.83362646409E-3</c:v>
                </c:pt>
                <c:pt idx="4">
                  <c:v>2.3721075952200001E-3</c:v>
                </c:pt>
              </c:numCache>
            </c:numRef>
          </c:val>
        </c:ser>
        <c:ser>
          <c:idx val="8"/>
          <c:order val="8"/>
          <c:tx>
            <c:strRef>
              <c:f>'total relative abundance'!$B$10</c:f>
              <c:strCache>
                <c:ptCount val="1"/>
                <c:pt idx="0">
                  <c:v>Candidatus_Solibacter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abundance'!$C$10:$G$10</c:f>
              <c:numCache>
                <c:formatCode>General</c:formatCode>
                <c:ptCount val="5"/>
                <c:pt idx="0">
                  <c:v>1.7016887972199999E-3</c:v>
                </c:pt>
                <c:pt idx="1">
                  <c:v>2.3767464268500001E-3</c:v>
                </c:pt>
                <c:pt idx="3">
                  <c:v>1.0103656026600001E-3</c:v>
                </c:pt>
                <c:pt idx="4">
                  <c:v>1.9692968714999999E-3</c:v>
                </c:pt>
              </c:numCache>
            </c:numRef>
          </c:val>
        </c:ser>
        <c:ser>
          <c:idx val="9"/>
          <c:order val="9"/>
          <c:tx>
            <c:strRef>
              <c:f>'total relative abundance'!$B$11</c:f>
              <c:strCache>
                <c:ptCount val="1"/>
                <c:pt idx="0">
                  <c:v>uncultured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abundance'!$C$11:$G$11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2.28259410106E-3</c:v>
                </c:pt>
              </c:numCache>
            </c:numRef>
          </c:val>
        </c:ser>
        <c:ser>
          <c:idx val="10"/>
          <c:order val="10"/>
          <c:tx>
            <c:strRef>
              <c:f>'total relative abundance'!$B$12</c:f>
              <c:strCache>
                <c:ptCount val="1"/>
                <c:pt idx="0">
                  <c:v>Actinobacteria_unclassified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abundance'!$C$12:$G$12</c:f>
              <c:numCache>
                <c:formatCode>General</c:formatCode>
                <c:ptCount val="5"/>
                <c:pt idx="0" formatCode="0.00E+00">
                  <c:v>2.5783163594199999E-5</c:v>
                </c:pt>
                <c:pt idx="1">
                  <c:v>3.2118194957400002E-4</c:v>
                </c:pt>
                <c:pt idx="3">
                  <c:v>1.3845750851299999E-3</c:v>
                </c:pt>
                <c:pt idx="4">
                  <c:v>5.3708096495500002E-4</c:v>
                </c:pt>
              </c:numCache>
            </c:numRef>
          </c:val>
        </c:ser>
        <c:ser>
          <c:idx val="11"/>
          <c:order val="11"/>
          <c:tx>
            <c:strRef>
              <c:f>'total relative abundance'!$B$13</c:f>
              <c:strCache>
                <c:ptCount val="1"/>
                <c:pt idx="0">
                  <c:v>Mycobacterium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abundance'!$C$13:$G$13</c:f>
              <c:numCache>
                <c:formatCode>General</c:formatCode>
                <c:ptCount val="5"/>
                <c:pt idx="0">
                  <c:v>1.3407245069E-3</c:v>
                </c:pt>
                <c:pt idx="1">
                  <c:v>1.5095551630000001E-3</c:v>
                </c:pt>
                <c:pt idx="3">
                  <c:v>9.7294465441800004E-4</c:v>
                </c:pt>
                <c:pt idx="4">
                  <c:v>3.2672425368100002E-3</c:v>
                </c:pt>
              </c:numCache>
            </c:numRef>
          </c:val>
        </c:ser>
        <c:ser>
          <c:idx val="12"/>
          <c:order val="12"/>
          <c:tx>
            <c:strRef>
              <c:f>'total relative abundance'!$B$14</c:f>
              <c:strCache>
                <c:ptCount val="1"/>
                <c:pt idx="0">
                  <c:v>Nocardia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abundance'!$C$14:$G$14</c:f>
              <c:numCache>
                <c:formatCode>General</c:formatCode>
                <c:ptCount val="5"/>
                <c:pt idx="0">
                  <c:v>1.36650767049E-3</c:v>
                </c:pt>
                <c:pt idx="1">
                  <c:v>1.2847277982999999E-3</c:v>
                </c:pt>
                <c:pt idx="3">
                  <c:v>2.99367585975E-4</c:v>
                </c:pt>
                <c:pt idx="4">
                  <c:v>3.1329722955700002E-4</c:v>
                </c:pt>
              </c:numCache>
            </c:numRef>
          </c:val>
        </c:ser>
        <c:ser>
          <c:idx val="13"/>
          <c:order val="13"/>
          <c:tx>
            <c:strRef>
              <c:f>'total relative abundance'!$B$15</c:f>
              <c:strCache>
                <c:ptCount val="1"/>
                <c:pt idx="0">
                  <c:v>Acidothermus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abundance'!$C$15:$G$15</c:f>
              <c:numCache>
                <c:formatCode>General</c:formatCode>
                <c:ptCount val="5"/>
                <c:pt idx="0">
                  <c:v>1.98530359675E-3</c:v>
                </c:pt>
                <c:pt idx="1">
                  <c:v>1.4453187730800001E-3</c:v>
                </c:pt>
                <c:pt idx="3">
                  <c:v>2.7317292220200001E-3</c:v>
                </c:pt>
                <c:pt idx="4">
                  <c:v>4.3414044667200004E-3</c:v>
                </c:pt>
              </c:numCache>
            </c:numRef>
          </c:val>
        </c:ser>
        <c:ser>
          <c:idx val="14"/>
          <c:order val="14"/>
          <c:tx>
            <c:strRef>
              <c:f>'total relative abundance'!$B$16</c:f>
              <c:strCache>
                <c:ptCount val="1"/>
                <c:pt idx="0">
                  <c:v>Jatrophihabitans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abundance'!$C$16:$G$16</c:f>
              <c:numCache>
                <c:formatCode>General</c:formatCode>
                <c:ptCount val="5"/>
                <c:pt idx="0">
                  <c:v>3.0939796313000001E-4</c:v>
                </c:pt>
                <c:pt idx="1">
                  <c:v>5.1389111931900004E-4</c:v>
                </c:pt>
                <c:pt idx="3">
                  <c:v>1.2348912921500001E-3</c:v>
                </c:pt>
                <c:pt idx="4">
                  <c:v>1.79026988318E-3</c:v>
                </c:pt>
              </c:numCache>
            </c:numRef>
          </c:val>
        </c:ser>
        <c:ser>
          <c:idx val="15"/>
          <c:order val="15"/>
          <c:tx>
            <c:strRef>
              <c:f>'total relative abundance'!$B$17</c:f>
              <c:strCache>
                <c:ptCount val="1"/>
                <c:pt idx="0">
                  <c:v>Geodermatophilus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abundance'!$C$17:$G$17</c:f>
              <c:numCache>
                <c:formatCode>General</c:formatCode>
                <c:ptCount val="5"/>
                <c:pt idx="0">
                  <c:v>7.2192858063700001E-4</c:v>
                </c:pt>
                <c:pt idx="1">
                  <c:v>8.9930945880799999E-4</c:v>
                </c:pt>
                <c:pt idx="3">
                  <c:v>1.1226284473999999E-3</c:v>
                </c:pt>
                <c:pt idx="4">
                  <c:v>8.5037819451300005E-4</c:v>
                </c:pt>
              </c:numCache>
            </c:numRef>
          </c:val>
        </c:ser>
        <c:ser>
          <c:idx val="16"/>
          <c:order val="16"/>
          <c:tx>
            <c:strRef>
              <c:f>'total relative abundance'!$B$18</c:f>
              <c:strCache>
                <c:ptCount val="1"/>
                <c:pt idx="0">
                  <c:v>Microbacteriaceae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abundance'!$C$18:$G$18</c:f>
              <c:numCache>
                <c:formatCode>General</c:formatCode>
                <c:ptCount val="5"/>
                <c:pt idx="0">
                  <c:v>4.2284388294400004E-3</c:v>
                </c:pt>
                <c:pt idx="1">
                  <c:v>4.78561104866E-3</c:v>
                </c:pt>
                <c:pt idx="3">
                  <c:v>3.1957489802799999E-2</c:v>
                </c:pt>
                <c:pt idx="4">
                  <c:v>2.8599561383900001E-2</c:v>
                </c:pt>
              </c:numCache>
            </c:numRef>
          </c:val>
        </c:ser>
        <c:ser>
          <c:idx val="17"/>
          <c:order val="17"/>
          <c:tx>
            <c:strRef>
              <c:f>'total relative abundance'!$B$19</c:f>
              <c:strCache>
                <c:ptCount val="1"/>
                <c:pt idx="0">
                  <c:v>Micromonosporaceae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abundance'!$C$19:$G$19</c:f>
              <c:numCache>
                <c:formatCode>General</c:formatCode>
                <c:ptCount val="5"/>
                <c:pt idx="0">
                  <c:v>1.7274719608100001E-3</c:v>
                </c:pt>
                <c:pt idx="1">
                  <c:v>6.7448209410600002E-4</c:v>
                </c:pt>
                <c:pt idx="3">
                  <c:v>9.3178161134599997E-3</c:v>
                </c:pt>
                <c:pt idx="4">
                  <c:v>9.6674573691999995E-3</c:v>
                </c:pt>
              </c:numCache>
            </c:numRef>
          </c:val>
        </c:ser>
        <c:ser>
          <c:idx val="18"/>
          <c:order val="18"/>
          <c:tx>
            <c:strRef>
              <c:f>'total relative abundance'!$B$20</c:f>
              <c:strCache>
                <c:ptCount val="1"/>
                <c:pt idx="0">
                  <c:v>Micromonosporaceae;Verrucosispora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abundance'!$C$20:$G$20</c:f>
              <c:numCache>
                <c:formatCode>0.00E+00</c:formatCode>
                <c:ptCount val="5"/>
                <c:pt idx="0" formatCode="General">
                  <c:v>4.12530617507E-4</c:v>
                </c:pt>
                <c:pt idx="1">
                  <c:v>3.2118194957400002E-5</c:v>
                </c:pt>
                <c:pt idx="3" formatCode="General">
                  <c:v>8.9810275792400005E-4</c:v>
                </c:pt>
                <c:pt idx="4" formatCode="General">
                  <c:v>1.56648614779E-3</c:v>
                </c:pt>
              </c:numCache>
            </c:numRef>
          </c:val>
        </c:ser>
        <c:ser>
          <c:idx val="19"/>
          <c:order val="19"/>
          <c:tx>
            <c:strRef>
              <c:f>'total relative abundance'!$B$21</c:f>
              <c:strCache>
                <c:ptCount val="1"/>
                <c:pt idx="0">
                  <c:v>Nocardioidaceae;Nocardioides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abundance'!$C$21:$G$21</c:f>
              <c:numCache>
                <c:formatCode>General</c:formatCode>
                <c:ptCount val="5"/>
                <c:pt idx="0">
                  <c:v>5.6722959907199995E-4</c:v>
                </c:pt>
                <c:pt idx="1">
                  <c:v>8.3507306889399997E-4</c:v>
                </c:pt>
                <c:pt idx="3">
                  <c:v>9.7294465441800004E-4</c:v>
                </c:pt>
                <c:pt idx="4">
                  <c:v>2.6406480776999999E-3</c:v>
                </c:pt>
              </c:numCache>
            </c:numRef>
          </c:val>
        </c:ser>
        <c:ser>
          <c:idx val="20"/>
          <c:order val="20"/>
          <c:tx>
            <c:strRef>
              <c:f>'total relative abundance'!$B$22</c:f>
              <c:strCache>
                <c:ptCount val="1"/>
                <c:pt idx="0">
                  <c:v>Pseudonocardiaceae;Amycolatopsis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abundance'!$C$22:$G$22</c:f>
              <c:numCache>
                <c:formatCode>General</c:formatCode>
                <c:ptCount val="5"/>
                <c:pt idx="0">
                  <c:v>4.3831378110099998E-4</c:v>
                </c:pt>
                <c:pt idx="1">
                  <c:v>7.3871848402100001E-4</c:v>
                </c:pt>
                <c:pt idx="3">
                  <c:v>5.9873517194900005E-4</c:v>
                </c:pt>
                <c:pt idx="4">
                  <c:v>2.28259410106E-3</c:v>
                </c:pt>
              </c:numCache>
            </c:numRef>
          </c:val>
        </c:ser>
        <c:ser>
          <c:idx val="21"/>
          <c:order val="21"/>
          <c:tx>
            <c:strRef>
              <c:f>'total relative abundance'!$B$23</c:f>
              <c:strCache>
                <c:ptCount val="1"/>
                <c:pt idx="0">
                  <c:v>Streptomyces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abundance'!$C$23:$G$23</c:f>
              <c:numCache>
                <c:formatCode>General</c:formatCode>
                <c:ptCount val="5"/>
                <c:pt idx="0">
                  <c:v>3.5322934124000002E-3</c:v>
                </c:pt>
                <c:pt idx="1">
                  <c:v>3.6614742251499998E-3</c:v>
                </c:pt>
                <c:pt idx="3">
                  <c:v>8.0080829248199998E-3</c:v>
                </c:pt>
                <c:pt idx="4">
                  <c:v>5.9974041086699997E-3</c:v>
                </c:pt>
              </c:numCache>
            </c:numRef>
          </c:val>
        </c:ser>
        <c:ser>
          <c:idx val="22"/>
          <c:order val="22"/>
          <c:tx>
            <c:strRef>
              <c:f>'total relative abundance'!$B$24</c:f>
              <c:strCache>
                <c:ptCount val="1"/>
                <c:pt idx="0">
                  <c:v>Streptomycetaceae_unclassified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abundance'!$C$24:$G$24</c:f>
              <c:numCache>
                <c:formatCode>0.00E+00</c:formatCode>
                <c:ptCount val="5"/>
                <c:pt idx="0">
                  <c:v>5.15663271883E-5</c:v>
                </c:pt>
                <c:pt idx="1">
                  <c:v>3.2118194957400002E-5</c:v>
                </c:pt>
                <c:pt idx="3" formatCode="General">
                  <c:v>1.0103656026600001E-3</c:v>
                </c:pt>
                <c:pt idx="4" formatCode="General">
                  <c:v>2.3273508481399998E-3</c:v>
                </c:pt>
              </c:numCache>
            </c:numRef>
          </c:val>
        </c:ser>
        <c:ser>
          <c:idx val="23"/>
          <c:order val="23"/>
          <c:tx>
            <c:strRef>
              <c:f>'total relative abundance'!$B$25</c:f>
              <c:strCache>
                <c:ptCount val="1"/>
                <c:pt idx="0">
                  <c:v>Nonomuraea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abundance'!$C$25:$G$25</c:f>
              <c:numCache>
                <c:formatCode>General</c:formatCode>
                <c:ptCount val="5"/>
                <c:pt idx="0">
                  <c:v>0</c:v>
                </c:pt>
                <c:pt idx="1">
                  <c:v>3.2118194957400002E-4</c:v>
                </c:pt>
                <c:pt idx="3">
                  <c:v>1.4968379298699999E-4</c:v>
                </c:pt>
                <c:pt idx="4">
                  <c:v>1.52172940071E-3</c:v>
                </c:pt>
              </c:numCache>
            </c:numRef>
          </c:val>
        </c:ser>
        <c:ser>
          <c:idx val="24"/>
          <c:order val="24"/>
          <c:tx>
            <c:strRef>
              <c:f>'total relative abundance'!$B$26</c:f>
              <c:strCache>
                <c:ptCount val="1"/>
                <c:pt idx="0">
                  <c:v>Streptosporangiaceae_unclassified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abundance'!$C$26:$G$26</c:f>
              <c:numCache>
                <c:formatCode>General</c:formatCode>
                <c:ptCount val="5"/>
                <c:pt idx="0">
                  <c:v>3.3518112672399999E-4</c:v>
                </c:pt>
                <c:pt idx="1">
                  <c:v>2.5694555966E-4</c:v>
                </c:pt>
                <c:pt idx="3">
                  <c:v>5.9873517194900005E-4</c:v>
                </c:pt>
                <c:pt idx="4">
                  <c:v>1.02940518283E-3</c:v>
                </c:pt>
              </c:numCache>
            </c:numRef>
          </c:val>
        </c:ser>
        <c:ser>
          <c:idx val="25"/>
          <c:order val="25"/>
          <c:tx>
            <c:strRef>
              <c:f>'total relative abundance'!$B$27</c:f>
              <c:strCache>
                <c:ptCount val="1"/>
                <c:pt idx="0">
                  <c:v>Actinoallomurus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abundance'!$C$27:$G$27</c:f>
              <c:numCache>
                <c:formatCode>General</c:formatCode>
                <c:ptCount val="5"/>
                <c:pt idx="0">
                  <c:v>4.8988010828899999E-4</c:v>
                </c:pt>
                <c:pt idx="1">
                  <c:v>8.6719126385099998E-4</c:v>
                </c:pt>
                <c:pt idx="3">
                  <c:v>4.37825094488E-3</c:v>
                </c:pt>
                <c:pt idx="4">
                  <c:v>3.84908024885E-3</c:v>
                </c:pt>
              </c:numCache>
            </c:numRef>
          </c:val>
        </c:ser>
        <c:ser>
          <c:idx val="26"/>
          <c:order val="26"/>
          <c:tx>
            <c:strRef>
              <c:f>'total relative abundance'!$B$28</c:f>
              <c:strCache>
                <c:ptCount val="1"/>
                <c:pt idx="0">
                  <c:v>uncultured;uncultured_ge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abundance'!$C$28:$G$28</c:f>
              <c:numCache>
                <c:formatCode>General</c:formatCode>
                <c:ptCount val="5"/>
                <c:pt idx="0">
                  <c:v>1.3407245069E-3</c:v>
                </c:pt>
                <c:pt idx="1">
                  <c:v>8.6719126385099998E-4</c:v>
                </c:pt>
                <c:pt idx="3">
                  <c:v>1.42199603338E-3</c:v>
                </c:pt>
                <c:pt idx="4">
                  <c:v>3.0434588014100002E-3</c:v>
                </c:pt>
              </c:numCache>
            </c:numRef>
          </c:val>
        </c:ser>
        <c:ser>
          <c:idx val="27"/>
          <c:order val="27"/>
          <c:tx>
            <c:strRef>
              <c:f>'total relative abundance'!$B$29</c:f>
              <c:strCache>
                <c:ptCount val="1"/>
                <c:pt idx="0">
                  <c:v>Solirubrobacterales;67-14;67-14_ge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abundance'!$C$29:$G$29</c:f>
              <c:numCache>
                <c:formatCode>General</c:formatCode>
                <c:ptCount val="5"/>
                <c:pt idx="0">
                  <c:v>9.0241072579599999E-4</c:v>
                </c:pt>
                <c:pt idx="1">
                  <c:v>9.3142765376599997E-4</c:v>
                </c:pt>
                <c:pt idx="3">
                  <c:v>8.60681809677E-4</c:v>
                </c:pt>
                <c:pt idx="4">
                  <c:v>1.07416192991E-3</c:v>
                </c:pt>
              </c:numCache>
            </c:numRef>
          </c:val>
        </c:ser>
        <c:ser>
          <c:idx val="28"/>
          <c:order val="28"/>
          <c:tx>
            <c:strRef>
              <c:f>'total relative abundance'!$B$30</c:f>
              <c:strCache>
                <c:ptCount val="1"/>
                <c:pt idx="0">
                  <c:v>Conexibacter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abundance'!$C$30:$G$30</c:f>
              <c:numCache>
                <c:formatCode>General</c:formatCode>
                <c:ptCount val="5"/>
                <c:pt idx="0">
                  <c:v>2.0626530875299999E-4</c:v>
                </c:pt>
                <c:pt idx="1">
                  <c:v>4.49654729404E-4</c:v>
                </c:pt>
                <c:pt idx="3">
                  <c:v>1.0477865509099999E-3</c:v>
                </c:pt>
                <c:pt idx="4" formatCode="0.00E+00">
                  <c:v>4.4756747079600002E-5</c:v>
                </c:pt>
              </c:numCache>
            </c:numRef>
          </c:val>
        </c:ser>
        <c:ser>
          <c:idx val="29"/>
          <c:order val="29"/>
          <c:tx>
            <c:strRef>
              <c:f>'total relative abundance'!$B$31</c:f>
              <c:strCache>
                <c:ptCount val="1"/>
                <c:pt idx="0">
                  <c:v>Bacteroides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abundance'!$C$31:$G$31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1.7213636193499999E-3</c:v>
                </c:pt>
                <c:pt idx="4">
                  <c:v>1.9692968714999999E-3</c:v>
                </c:pt>
              </c:numCache>
            </c:numRef>
          </c:val>
        </c:ser>
        <c:ser>
          <c:idx val="30"/>
          <c:order val="30"/>
          <c:tx>
            <c:strRef>
              <c:f>'total relative abundance'!$B$32</c:f>
              <c:strCache>
                <c:ptCount val="1"/>
                <c:pt idx="0">
                  <c:v>Chitinophagaceae;uncultured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abundance'!$C$32:$G$32</c:f>
              <c:numCache>
                <c:formatCode>General</c:formatCode>
                <c:ptCount val="5"/>
                <c:pt idx="0">
                  <c:v>3.7901250483400001E-3</c:v>
                </c:pt>
                <c:pt idx="1">
                  <c:v>5.0746748032800002E-3</c:v>
                </c:pt>
                <c:pt idx="3" formatCode="0.00E+00">
                  <c:v>3.7420948246800001E-5</c:v>
                </c:pt>
                <c:pt idx="4">
                  <c:v>0</c:v>
                </c:pt>
              </c:numCache>
            </c:numRef>
          </c:val>
        </c:ser>
        <c:ser>
          <c:idx val="31"/>
          <c:order val="31"/>
          <c:tx>
            <c:strRef>
              <c:f>'total relative abundance'!$B$33</c:f>
              <c:strCache>
                <c:ptCount val="1"/>
                <c:pt idx="0">
                  <c:v>Oligoflexia;0319-6G20;0319-6G20_fa;0319-6G20_ge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abundance'!$C$33:$G$33</c:f>
              <c:numCache>
                <c:formatCode>General</c:formatCode>
                <c:ptCount val="5"/>
                <c:pt idx="0">
                  <c:v>1.28915817971E-4</c:v>
                </c:pt>
                <c:pt idx="1">
                  <c:v>0</c:v>
                </c:pt>
                <c:pt idx="3">
                  <c:v>1.0852074991599999E-3</c:v>
                </c:pt>
                <c:pt idx="4">
                  <c:v>2.2378373539800001E-4</c:v>
                </c:pt>
              </c:numCache>
            </c:numRef>
          </c:val>
        </c:ser>
        <c:ser>
          <c:idx val="32"/>
          <c:order val="32"/>
          <c:tx>
            <c:strRef>
              <c:f>'total relative abundance'!$B$34</c:f>
              <c:strCache>
                <c:ptCount val="1"/>
                <c:pt idx="0">
                  <c:v>JG30-KF-AS9;JG30-KF-AS9_ge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abundance'!$C$34:$G$34</c:f>
              <c:numCache>
                <c:formatCode>General</c:formatCode>
                <c:ptCount val="5"/>
                <c:pt idx="0">
                  <c:v>9.7976021657900005E-4</c:v>
                </c:pt>
                <c:pt idx="1">
                  <c:v>6.4236389914900001E-4</c:v>
                </c:pt>
                <c:pt idx="3">
                  <c:v>3.55499008345E-3</c:v>
                </c:pt>
                <c:pt idx="4">
                  <c:v>4.3414044667200004E-3</c:v>
                </c:pt>
              </c:numCache>
            </c:numRef>
          </c:val>
        </c:ser>
        <c:ser>
          <c:idx val="33"/>
          <c:order val="33"/>
          <c:tx>
            <c:strRef>
              <c:f>'total relative abundance'!$B$35</c:f>
              <c:strCache>
                <c:ptCount val="1"/>
                <c:pt idx="0">
                  <c:v>Ktedonobacteraceae;1959-1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abundance'!$C$35:$G$35</c:f>
              <c:numCache>
                <c:formatCode>General</c:formatCode>
                <c:ptCount val="5"/>
                <c:pt idx="0">
                  <c:v>1.36650767049E-3</c:v>
                </c:pt>
                <c:pt idx="1">
                  <c:v>1.79861891762E-3</c:v>
                </c:pt>
                <c:pt idx="3">
                  <c:v>5.2389327545600002E-4</c:v>
                </c:pt>
                <c:pt idx="4">
                  <c:v>6.7135120619399996E-4</c:v>
                </c:pt>
              </c:numCache>
            </c:numRef>
          </c:val>
        </c:ser>
        <c:ser>
          <c:idx val="34"/>
          <c:order val="34"/>
          <c:tx>
            <c:strRef>
              <c:f>'total relative abundance'!$B$36</c:f>
              <c:strCache>
                <c:ptCount val="1"/>
                <c:pt idx="0">
                  <c:v>Ktedonobacteraceae;FCPS473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abundance'!$C$36:$G$36</c:f>
              <c:numCache>
                <c:formatCode>General</c:formatCode>
                <c:ptCount val="5"/>
                <c:pt idx="0" formatCode="0.00E+00">
                  <c:v>5.15663271883E-5</c:v>
                </c:pt>
                <c:pt idx="1">
                  <c:v>2.5694555966E-4</c:v>
                </c:pt>
                <c:pt idx="3">
                  <c:v>2.4697825842899999E-3</c:v>
                </c:pt>
                <c:pt idx="4">
                  <c:v>0</c:v>
                </c:pt>
              </c:numCache>
            </c:numRef>
          </c:val>
        </c:ser>
        <c:ser>
          <c:idx val="35"/>
          <c:order val="35"/>
          <c:tx>
            <c:strRef>
              <c:f>'total relative abundance'!$B$37</c:f>
              <c:strCache>
                <c:ptCount val="1"/>
                <c:pt idx="0">
                  <c:v>Ktedonobacteraceae;HSB_OF53-F07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abundance'!$C$37:$G$37</c:f>
              <c:numCache>
                <c:formatCode>General</c:formatCode>
                <c:ptCount val="5"/>
                <c:pt idx="0">
                  <c:v>1.3149413433E-3</c:v>
                </c:pt>
                <c:pt idx="1">
                  <c:v>6.1024570419100004E-4</c:v>
                </c:pt>
                <c:pt idx="3">
                  <c:v>1.1226284473999999E-3</c:v>
                </c:pt>
                <c:pt idx="4">
                  <c:v>8.9513494159200002E-4</c:v>
                </c:pt>
              </c:numCache>
            </c:numRef>
          </c:val>
        </c:ser>
        <c:ser>
          <c:idx val="36"/>
          <c:order val="36"/>
          <c:tx>
            <c:strRef>
              <c:f>'total relative abundance'!$B$38</c:f>
              <c:strCache>
                <c:ptCount val="1"/>
                <c:pt idx="0">
                  <c:v>Ktedonobacteraceae_unclassified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abundance'!$C$38:$G$38</c:f>
              <c:numCache>
                <c:formatCode>General</c:formatCode>
                <c:ptCount val="5"/>
                <c:pt idx="0">
                  <c:v>3.8416913755299998E-3</c:v>
                </c:pt>
                <c:pt idx="1">
                  <c:v>4.8177292436199998E-3</c:v>
                </c:pt>
                <c:pt idx="3">
                  <c:v>2.88141301501E-3</c:v>
                </c:pt>
                <c:pt idx="4">
                  <c:v>8.2799982097299992E-3</c:v>
                </c:pt>
              </c:numCache>
            </c:numRef>
          </c:val>
        </c:ser>
        <c:ser>
          <c:idx val="37"/>
          <c:order val="37"/>
          <c:tx>
            <c:strRef>
              <c:f>'total relative abundance'!$B$39</c:f>
              <c:strCache>
                <c:ptCount val="1"/>
                <c:pt idx="0">
                  <c:v>Ktedonobacteraceae;uncultured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abundance'!$C$39:$G$39</c:f>
              <c:numCache>
                <c:formatCode>General</c:formatCode>
                <c:ptCount val="5"/>
                <c:pt idx="0">
                  <c:v>2.1915689055000001E-3</c:v>
                </c:pt>
                <c:pt idx="1">
                  <c:v>2.4731010117200001E-3</c:v>
                </c:pt>
                <c:pt idx="3">
                  <c:v>5.7628260300100001E-3</c:v>
                </c:pt>
                <c:pt idx="4">
                  <c:v>3.8043235017700002E-3</c:v>
                </c:pt>
              </c:numCache>
            </c:numRef>
          </c:val>
        </c:ser>
        <c:ser>
          <c:idx val="38"/>
          <c:order val="38"/>
          <c:tx>
            <c:strRef>
              <c:f>'total relative abundance'!$B$40</c:f>
              <c:strCache>
                <c:ptCount val="1"/>
                <c:pt idx="0">
                  <c:v>Obscuribacteraceae_ge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abundance'!$C$40:$G$40</c:f>
              <c:numCache>
                <c:formatCode>General</c:formatCode>
                <c:ptCount val="5"/>
                <c:pt idx="0">
                  <c:v>7.4255511151200002E-3</c:v>
                </c:pt>
                <c:pt idx="1">
                  <c:v>8.4149670788500001E-3</c:v>
                </c:pt>
                <c:pt idx="3">
                  <c:v>1.6839426711099999E-3</c:v>
                </c:pt>
                <c:pt idx="4">
                  <c:v>2.7749183189400002E-3</c:v>
                </c:pt>
              </c:numCache>
            </c:numRef>
          </c:val>
        </c:ser>
        <c:ser>
          <c:idx val="39"/>
          <c:order val="39"/>
          <c:tx>
            <c:strRef>
              <c:f>'total relative abundance'!$B$41</c:f>
              <c:strCache>
                <c:ptCount val="1"/>
                <c:pt idx="0">
                  <c:v>Babeliales_unclassified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abundance'!$C$41:$G$41</c:f>
              <c:numCache>
                <c:formatCode>General</c:formatCode>
                <c:ptCount val="5"/>
                <c:pt idx="0">
                  <c:v>1.54698981565E-4</c:v>
                </c:pt>
                <c:pt idx="1">
                  <c:v>7.7083667897899998E-4</c:v>
                </c:pt>
                <c:pt idx="3">
                  <c:v>1.1226284474E-4</c:v>
                </c:pt>
                <c:pt idx="4">
                  <c:v>1.52172940071E-3</c:v>
                </c:pt>
              </c:numCache>
            </c:numRef>
          </c:val>
        </c:ser>
        <c:ser>
          <c:idx val="40"/>
          <c:order val="40"/>
          <c:tx>
            <c:strRef>
              <c:f>'total relative abundance'!$B$42</c:f>
              <c:strCache>
                <c:ptCount val="1"/>
                <c:pt idx="0">
                  <c:v>Alicyclobacillus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abundance'!$C$42:$G$42</c:f>
              <c:numCache>
                <c:formatCode>General</c:formatCode>
                <c:ptCount val="5"/>
                <c:pt idx="0">
                  <c:v>2.5783163594199999E-4</c:v>
                </c:pt>
                <c:pt idx="1">
                  <c:v>2.5694555966E-4</c:v>
                </c:pt>
                <c:pt idx="3">
                  <c:v>1.53425887812E-3</c:v>
                </c:pt>
                <c:pt idx="4">
                  <c:v>6.2659445911499999E-4</c:v>
                </c:pt>
              </c:numCache>
            </c:numRef>
          </c:val>
        </c:ser>
        <c:ser>
          <c:idx val="41"/>
          <c:order val="41"/>
          <c:tx>
            <c:strRef>
              <c:f>'total relative abundance'!$B$43</c:f>
              <c:strCache>
                <c:ptCount val="1"/>
                <c:pt idx="0">
                  <c:v>Tumebacillus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abundance'!$C$43:$G$43</c:f>
              <c:numCache>
                <c:formatCode>General</c:formatCode>
                <c:ptCount val="5"/>
                <c:pt idx="0">
                  <c:v>2.2173520691000002E-3</c:v>
                </c:pt>
                <c:pt idx="1">
                  <c:v>1.7343825277E-3</c:v>
                </c:pt>
                <c:pt idx="3">
                  <c:v>3.6298319799399998E-3</c:v>
                </c:pt>
                <c:pt idx="4">
                  <c:v>2.81967506602E-3</c:v>
                </c:pt>
              </c:numCache>
            </c:numRef>
          </c:val>
        </c:ser>
        <c:ser>
          <c:idx val="42"/>
          <c:order val="42"/>
          <c:tx>
            <c:strRef>
              <c:f>'total relative abundance'!$B$44</c:f>
              <c:strCache>
                <c:ptCount val="1"/>
                <c:pt idx="0">
                  <c:v>Aneurinibacillus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abundance'!$C$44:$G$44</c:f>
              <c:numCache>
                <c:formatCode>General</c:formatCode>
                <c:ptCount val="5"/>
                <c:pt idx="0">
                  <c:v>4.3831378110099998E-4</c:v>
                </c:pt>
                <c:pt idx="1">
                  <c:v>3.53300144532E-4</c:v>
                </c:pt>
                <c:pt idx="3">
                  <c:v>7.1099801668999998E-4</c:v>
                </c:pt>
                <c:pt idx="4">
                  <c:v>2.5511345835400002E-3</c:v>
                </c:pt>
              </c:numCache>
            </c:numRef>
          </c:val>
        </c:ser>
        <c:ser>
          <c:idx val="43"/>
          <c:order val="43"/>
          <c:tx>
            <c:strRef>
              <c:f>'total relative abundance'!$B$45</c:f>
              <c:strCache>
                <c:ptCount val="1"/>
                <c:pt idx="0">
                  <c:v>Bacillaceae_unclassified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abundance'!$C$45:$G$45</c:f>
              <c:numCache>
                <c:formatCode>General</c:formatCode>
                <c:ptCount val="5"/>
                <c:pt idx="0">
                  <c:v>3.0681964677100001E-3</c:v>
                </c:pt>
                <c:pt idx="1">
                  <c:v>3.3402922755699999E-3</c:v>
                </c:pt>
                <c:pt idx="3">
                  <c:v>7.9332410283300004E-3</c:v>
                </c:pt>
                <c:pt idx="4">
                  <c:v>3.53578301929E-3</c:v>
                </c:pt>
              </c:numCache>
            </c:numRef>
          </c:val>
        </c:ser>
        <c:ser>
          <c:idx val="44"/>
          <c:order val="44"/>
          <c:tx>
            <c:strRef>
              <c:f>'total relative abundance'!$B$46</c:f>
              <c:strCache>
                <c:ptCount val="1"/>
                <c:pt idx="0">
                  <c:v>Bacillus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abundance'!$C$46:$G$46</c:f>
              <c:numCache>
                <c:formatCode>General</c:formatCode>
                <c:ptCount val="5"/>
                <c:pt idx="0">
                  <c:v>3.8958360190799998E-2</c:v>
                </c:pt>
                <c:pt idx="1">
                  <c:v>4.83700016059E-2</c:v>
                </c:pt>
                <c:pt idx="3">
                  <c:v>4.4979979792699999E-2</c:v>
                </c:pt>
                <c:pt idx="4">
                  <c:v>4.3235017678899999E-2</c:v>
                </c:pt>
              </c:numCache>
            </c:numRef>
          </c:val>
        </c:ser>
        <c:ser>
          <c:idx val="45"/>
          <c:order val="45"/>
          <c:tx>
            <c:strRef>
              <c:f>'total relative abundance'!$B$47</c:f>
              <c:strCache>
                <c:ptCount val="1"/>
                <c:pt idx="0">
                  <c:v>Geobacillus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abundance'!$C$47:$G$47</c:f>
              <c:numCache>
                <c:formatCode>0.00E+00</c:formatCode>
                <c:ptCount val="5"/>
                <c:pt idx="0">
                  <c:v>2.5783163594199999E-5</c:v>
                </c:pt>
                <c:pt idx="1">
                  <c:v>3.2118194957400002E-5</c:v>
                </c:pt>
                <c:pt idx="3" formatCode="General">
                  <c:v>2.7691501702700001E-3</c:v>
                </c:pt>
                <c:pt idx="4" formatCode="General">
                  <c:v>2.2378373539800001E-4</c:v>
                </c:pt>
              </c:numCache>
            </c:numRef>
          </c:val>
        </c:ser>
        <c:ser>
          <c:idx val="46"/>
          <c:order val="46"/>
          <c:tx>
            <c:strRef>
              <c:f>'total relative abundance'!$B$48</c:f>
              <c:strCache>
                <c:ptCount val="1"/>
                <c:pt idx="0">
                  <c:v>Lysinibacillus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abundance'!$C$48:$G$48</c:f>
              <c:numCache>
                <c:formatCode>General</c:formatCode>
                <c:ptCount val="5"/>
                <c:pt idx="0">
                  <c:v>2.5009668686299998E-3</c:v>
                </c:pt>
                <c:pt idx="1">
                  <c:v>4.7213746587399996E-3</c:v>
                </c:pt>
                <c:pt idx="3">
                  <c:v>3.9291995659199996E-3</c:v>
                </c:pt>
                <c:pt idx="4">
                  <c:v>3.4910262722100001E-3</c:v>
                </c:pt>
              </c:numCache>
            </c:numRef>
          </c:val>
        </c:ser>
        <c:ser>
          <c:idx val="47"/>
          <c:order val="47"/>
          <c:tx>
            <c:strRef>
              <c:f>'total relative abundance'!$B$49</c:f>
              <c:strCache>
                <c:ptCount val="1"/>
                <c:pt idx="0">
                  <c:v>Planococcaceae_unclassified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abundance'!$C$49:$G$49</c:f>
              <c:numCache>
                <c:formatCode>General</c:formatCode>
                <c:ptCount val="5"/>
                <c:pt idx="0">
                  <c:v>8.5084439860800003E-4</c:v>
                </c:pt>
                <c:pt idx="1">
                  <c:v>2.2803918419800001E-3</c:v>
                </c:pt>
                <c:pt idx="3">
                  <c:v>3.21820154923E-3</c:v>
                </c:pt>
                <c:pt idx="4">
                  <c:v>1.74551313611E-3</c:v>
                </c:pt>
              </c:numCache>
            </c:numRef>
          </c:val>
        </c:ser>
        <c:ser>
          <c:idx val="48"/>
          <c:order val="48"/>
          <c:tx>
            <c:strRef>
              <c:f>'total relative abundance'!$B$50</c:f>
              <c:strCache>
                <c:ptCount val="1"/>
                <c:pt idx="0">
                  <c:v>Granulicatella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abundance'!$C$50:$G$50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3.3304643939699998E-3</c:v>
                </c:pt>
                <c:pt idx="4">
                  <c:v>0</c:v>
                </c:pt>
              </c:numCache>
            </c:numRef>
          </c:val>
        </c:ser>
        <c:ser>
          <c:idx val="49"/>
          <c:order val="49"/>
          <c:tx>
            <c:strRef>
              <c:f>'total relative abundance'!$B$51</c:f>
              <c:strCache>
                <c:ptCount val="1"/>
                <c:pt idx="0">
                  <c:v>Streptococcus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abundance'!$C$51:$G$51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1.0103656026600001E-3</c:v>
                </c:pt>
                <c:pt idx="4">
                  <c:v>0</c:v>
                </c:pt>
              </c:numCache>
            </c:numRef>
          </c:val>
        </c:ser>
        <c:ser>
          <c:idx val="50"/>
          <c:order val="50"/>
          <c:tx>
            <c:strRef>
              <c:f>'total relative abundance'!$B$52</c:f>
              <c:strCache>
                <c:ptCount val="1"/>
                <c:pt idx="0">
                  <c:v>Ammoniphilus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abundance'!$C$52:$G$52</c:f>
              <c:numCache>
                <c:formatCode>General</c:formatCode>
                <c:ptCount val="5"/>
                <c:pt idx="0">
                  <c:v>3.3518112672399999E-4</c:v>
                </c:pt>
                <c:pt idx="1">
                  <c:v>8.3507306889399997E-4</c:v>
                </c:pt>
                <c:pt idx="3">
                  <c:v>2.6194663772800002E-3</c:v>
                </c:pt>
                <c:pt idx="4">
                  <c:v>4.4756747079600001E-4</c:v>
                </c:pt>
              </c:numCache>
            </c:numRef>
          </c:val>
        </c:ser>
        <c:ser>
          <c:idx val="51"/>
          <c:order val="51"/>
          <c:tx>
            <c:strRef>
              <c:f>'total relative abundance'!$B$53</c:f>
              <c:strCache>
                <c:ptCount val="1"/>
                <c:pt idx="0">
                  <c:v>Cohnella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abundance'!$C$53:$G$53</c:f>
              <c:numCache>
                <c:formatCode>General</c:formatCode>
                <c:ptCount val="5"/>
                <c:pt idx="0" formatCode="0.00E+00">
                  <c:v>7.7349490782500002E-5</c:v>
                </c:pt>
                <c:pt idx="1">
                  <c:v>3.2118194957400002E-4</c:v>
                </c:pt>
                <c:pt idx="3">
                  <c:v>1.6839426711099999E-3</c:v>
                </c:pt>
                <c:pt idx="4">
                  <c:v>6.7135120619399996E-4</c:v>
                </c:pt>
              </c:numCache>
            </c:numRef>
          </c:val>
        </c:ser>
        <c:ser>
          <c:idx val="52"/>
          <c:order val="52"/>
          <c:tx>
            <c:strRef>
              <c:f>'total relative abundance'!$B$54</c:f>
              <c:strCache>
                <c:ptCount val="1"/>
                <c:pt idx="0">
                  <c:v>Paenibacillaceae_unclassified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abundance'!$C$54:$G$54</c:f>
              <c:numCache>
                <c:formatCode>General</c:formatCode>
                <c:ptCount val="5"/>
                <c:pt idx="0">
                  <c:v>4.12530617507E-4</c:v>
                </c:pt>
                <c:pt idx="1">
                  <c:v>5.7812750923400002E-4</c:v>
                </c:pt>
                <c:pt idx="3">
                  <c:v>2.3200987913E-3</c:v>
                </c:pt>
                <c:pt idx="4">
                  <c:v>3.58053976637E-4</c:v>
                </c:pt>
              </c:numCache>
            </c:numRef>
          </c:val>
        </c:ser>
        <c:ser>
          <c:idx val="53"/>
          <c:order val="53"/>
          <c:tx>
            <c:strRef>
              <c:f>'total relative abundance'!$B$55</c:f>
              <c:strCache>
                <c:ptCount val="1"/>
                <c:pt idx="0">
                  <c:v>Paenibacillus</c:v>
                </c:pt>
              </c:strCache>
            </c:strRef>
          </c:tx>
          <c:spPr>
            <a:solidFill>
              <a:srgbClr val="FF0066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abundance'!$C$55:$G$55</c:f>
              <c:numCache>
                <c:formatCode>General</c:formatCode>
                <c:ptCount val="5"/>
                <c:pt idx="0">
                  <c:v>1.36650767049E-3</c:v>
                </c:pt>
                <c:pt idx="1">
                  <c:v>7.0660028906399999E-4</c:v>
                </c:pt>
                <c:pt idx="3">
                  <c:v>4.0414624106599999E-3</c:v>
                </c:pt>
                <c:pt idx="4">
                  <c:v>3.6700532605299999E-3</c:v>
                </c:pt>
              </c:numCache>
            </c:numRef>
          </c:val>
        </c:ser>
        <c:ser>
          <c:idx val="54"/>
          <c:order val="54"/>
          <c:tx>
            <c:strRef>
              <c:f>'total relative abundance'!$B$56</c:f>
              <c:strCache>
                <c:ptCount val="1"/>
                <c:pt idx="0">
                  <c:v>Staphylococcus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abundance'!$C$56:$G$56</c:f>
              <c:numCache>
                <c:formatCode>0.00E+00</c:formatCode>
                <c:ptCount val="5"/>
                <c:pt idx="0" formatCode="General">
                  <c:v>0</c:v>
                </c:pt>
                <c:pt idx="1">
                  <c:v>6.4236389914899995E-5</c:v>
                </c:pt>
                <c:pt idx="3" formatCode="General">
                  <c:v>1.45941698163E-3</c:v>
                </c:pt>
                <c:pt idx="4" formatCode="General">
                  <c:v>2.05881036566E-3</c:v>
                </c:pt>
              </c:numCache>
            </c:numRef>
          </c:val>
        </c:ser>
        <c:ser>
          <c:idx val="55"/>
          <c:order val="55"/>
          <c:tx>
            <c:strRef>
              <c:f>'total relative abundance'!$B$57</c:f>
              <c:strCache>
                <c:ptCount val="1"/>
                <c:pt idx="0">
                  <c:v>Christensenellaceae_R-7_group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abundance'!$C$57:$G$57</c:f>
              <c:numCache>
                <c:formatCode>General</c:formatCode>
                <c:ptCount val="5"/>
                <c:pt idx="0">
                  <c:v>1.03132654377E-4</c:v>
                </c:pt>
                <c:pt idx="1">
                  <c:v>2.24827364702E-4</c:v>
                </c:pt>
                <c:pt idx="3">
                  <c:v>1.0852074991599999E-3</c:v>
                </c:pt>
                <c:pt idx="4">
                  <c:v>7.6086470035400004E-4</c:v>
                </c:pt>
              </c:numCache>
            </c:numRef>
          </c:val>
        </c:ser>
        <c:ser>
          <c:idx val="56"/>
          <c:order val="56"/>
          <c:tx>
            <c:strRef>
              <c:f>'total relative abundance'!$B$58</c:f>
              <c:strCache>
                <c:ptCount val="1"/>
                <c:pt idx="0">
                  <c:v>Christensenellaceae;uncultured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abundance'!$C$58:$G$58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1.0852074991599999E-3</c:v>
                </c:pt>
                <c:pt idx="4" formatCode="0.00E+00">
                  <c:v>8.9513494159200005E-5</c:v>
                </c:pt>
              </c:numCache>
            </c:numRef>
          </c:val>
        </c:ser>
        <c:ser>
          <c:idx val="57"/>
          <c:order val="57"/>
          <c:tx>
            <c:strRef>
              <c:f>'total relative abundance'!$B$59</c:f>
              <c:strCache>
                <c:ptCount val="1"/>
                <c:pt idx="0">
                  <c:v>Clostridia_UCG-014_ge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abundance'!$C$59:$G$59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6.1744564607300002E-3</c:v>
                </c:pt>
                <c:pt idx="4">
                  <c:v>4.4756747079600001E-4</c:v>
                </c:pt>
              </c:numCache>
            </c:numRef>
          </c:val>
        </c:ser>
        <c:ser>
          <c:idx val="58"/>
          <c:order val="58"/>
          <c:tx>
            <c:strRef>
              <c:f>'total relative abundance'!$B$60</c:f>
              <c:strCache>
                <c:ptCount val="1"/>
                <c:pt idx="0">
                  <c:v>Clostridia_unclassified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abundance'!$C$60:$G$60</c:f>
              <c:numCache>
                <c:formatCode>General</c:formatCode>
                <c:ptCount val="5"/>
                <c:pt idx="0">
                  <c:v>1.03132654377E-4</c:v>
                </c:pt>
                <c:pt idx="1">
                  <c:v>1.9270916974500001E-4</c:v>
                </c:pt>
                <c:pt idx="3">
                  <c:v>1.42199603338E-3</c:v>
                </c:pt>
                <c:pt idx="4">
                  <c:v>3.58053976637E-4</c:v>
                </c:pt>
              </c:numCache>
            </c:numRef>
          </c:val>
        </c:ser>
        <c:ser>
          <c:idx val="59"/>
          <c:order val="59"/>
          <c:tx>
            <c:strRef>
              <c:f>'total relative abundance'!$B$61</c:f>
              <c:strCache>
                <c:ptCount val="1"/>
                <c:pt idx="0">
                  <c:v>Clostridium_sensu_stricto_1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abundance'!$C$61:$G$61</c:f>
              <c:numCache>
                <c:formatCode>General</c:formatCode>
                <c:ptCount val="5"/>
                <c:pt idx="0">
                  <c:v>2.8361479953599997E-4</c:v>
                </c:pt>
                <c:pt idx="1">
                  <c:v>4.8177292436200002E-4</c:v>
                </c:pt>
                <c:pt idx="3">
                  <c:v>3.7420948246800001E-3</c:v>
                </c:pt>
                <c:pt idx="4">
                  <c:v>1.02940518283E-3</c:v>
                </c:pt>
              </c:numCache>
            </c:numRef>
          </c:val>
        </c:ser>
        <c:ser>
          <c:idx val="60"/>
          <c:order val="60"/>
          <c:tx>
            <c:strRef>
              <c:f>'total relative abundance'!$B$62</c:f>
              <c:strCache>
                <c:ptCount val="1"/>
                <c:pt idx="0">
                  <c:v>Clostridium_sensu_stricto_10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abundance'!$C$62:$G$62</c:f>
              <c:numCache>
                <c:formatCode>General</c:formatCode>
                <c:ptCount val="5"/>
                <c:pt idx="0">
                  <c:v>4.12530617507E-4</c:v>
                </c:pt>
                <c:pt idx="1">
                  <c:v>7.3871848402100001E-4</c:v>
                </c:pt>
                <c:pt idx="3">
                  <c:v>2.4697825842899999E-3</c:v>
                </c:pt>
                <c:pt idx="4">
                  <c:v>1.3427024123899999E-4</c:v>
                </c:pt>
              </c:numCache>
            </c:numRef>
          </c:val>
        </c:ser>
        <c:ser>
          <c:idx val="61"/>
          <c:order val="61"/>
          <c:tx>
            <c:strRef>
              <c:f>'total relative abundance'!$B$63</c:f>
              <c:strCache>
                <c:ptCount val="1"/>
                <c:pt idx="0">
                  <c:v>Clostridium_sensu_stricto_12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abundance'!$C$63:$G$63</c:f>
              <c:numCache>
                <c:formatCode>General</c:formatCode>
                <c:ptCount val="5"/>
                <c:pt idx="0">
                  <c:v>2.5783163594199999E-4</c:v>
                </c:pt>
                <c:pt idx="1">
                  <c:v>4.8177292436200002E-4</c:v>
                </c:pt>
                <c:pt idx="3">
                  <c:v>3.1807806009799999E-3</c:v>
                </c:pt>
                <c:pt idx="4">
                  <c:v>1.8797833773400001E-3</c:v>
                </c:pt>
              </c:numCache>
            </c:numRef>
          </c:val>
        </c:ser>
        <c:ser>
          <c:idx val="62"/>
          <c:order val="62"/>
          <c:tx>
            <c:strRef>
              <c:f>'total relative abundance'!$B$64</c:f>
              <c:strCache>
                <c:ptCount val="1"/>
                <c:pt idx="0">
                  <c:v>Clostridium_sensu_stricto_3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abundance'!$C$64:$G$64</c:f>
              <c:numCache>
                <c:formatCode>General</c:formatCode>
                <c:ptCount val="5"/>
                <c:pt idx="0" formatCode="0.00E+00">
                  <c:v>7.7349490782500002E-5</c:v>
                </c:pt>
                <c:pt idx="1">
                  <c:v>1.2847277983E-4</c:v>
                </c:pt>
                <c:pt idx="3">
                  <c:v>0</c:v>
                </c:pt>
                <c:pt idx="4">
                  <c:v>1.56648614779E-3</c:v>
                </c:pt>
              </c:numCache>
            </c:numRef>
          </c:val>
        </c:ser>
        <c:ser>
          <c:idx val="63"/>
          <c:order val="63"/>
          <c:tx>
            <c:strRef>
              <c:f>'total relative abundance'!$B$65</c:f>
              <c:strCache>
                <c:ptCount val="1"/>
                <c:pt idx="0">
                  <c:v>Clostridium_sensu_stricto_8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abundance'!$C$65:$G$65</c:f>
              <c:numCache>
                <c:formatCode>General</c:formatCode>
                <c:ptCount val="5"/>
                <c:pt idx="0">
                  <c:v>3.0939796313000001E-4</c:v>
                </c:pt>
                <c:pt idx="1">
                  <c:v>6.7448209410600002E-4</c:v>
                </c:pt>
                <c:pt idx="3">
                  <c:v>1.0103656026600001E-3</c:v>
                </c:pt>
                <c:pt idx="4">
                  <c:v>2.6854048247799999E-4</c:v>
                </c:pt>
              </c:numCache>
            </c:numRef>
          </c:val>
        </c:ser>
        <c:ser>
          <c:idx val="64"/>
          <c:order val="64"/>
          <c:tx>
            <c:strRef>
              <c:f>'total relative abundance'!$B$66</c:f>
              <c:strCache>
                <c:ptCount val="1"/>
                <c:pt idx="0">
                  <c:v>Blautia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abundance'!$C$66:$G$66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1.2723122403900001E-3</c:v>
                </c:pt>
                <c:pt idx="4">
                  <c:v>2.1930806068999999E-3</c:v>
                </c:pt>
              </c:numCache>
            </c:numRef>
          </c:val>
        </c:ser>
        <c:ser>
          <c:idx val="65"/>
          <c:order val="65"/>
          <c:tx>
            <c:strRef>
              <c:f>'total relative abundance'!$B$67</c:f>
              <c:strCache>
                <c:ptCount val="1"/>
                <c:pt idx="0">
                  <c:v>Coprococcus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abundance'!$C$67:$G$67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3.2224857897299999E-3</c:v>
                </c:pt>
              </c:numCache>
            </c:numRef>
          </c:val>
        </c:ser>
        <c:ser>
          <c:idx val="66"/>
          <c:order val="66"/>
          <c:tx>
            <c:strRef>
              <c:f>'total relative abundance'!$B$68</c:f>
              <c:strCache>
                <c:ptCount val="1"/>
                <c:pt idx="0">
                  <c:v>Lachnospiraceae_ND3007_group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abundance'!$C$68:$G$68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1.1974703439E-3</c:v>
                </c:pt>
                <c:pt idx="4">
                  <c:v>0</c:v>
                </c:pt>
              </c:numCache>
            </c:numRef>
          </c:val>
        </c:ser>
        <c:ser>
          <c:idx val="67"/>
          <c:order val="67"/>
          <c:tx>
            <c:strRef>
              <c:f>'total relative abundance'!$B$69</c:f>
              <c:strCache>
                <c:ptCount val="1"/>
                <c:pt idx="0">
                  <c:v>Lachnospiraceae_NK4A136_group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abundance'!$C$69:$G$69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1.16004939565E-3</c:v>
                </c:pt>
                <c:pt idx="4">
                  <c:v>0</c:v>
                </c:pt>
              </c:numCache>
            </c:numRef>
          </c:val>
        </c:ser>
        <c:ser>
          <c:idx val="68"/>
          <c:order val="68"/>
          <c:tx>
            <c:strRef>
              <c:f>'total relative abundance'!$B$70</c:f>
              <c:strCache>
                <c:ptCount val="1"/>
                <c:pt idx="0">
                  <c:v>Lachnospiraceae_ge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abundance'!$C$70:$G$70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3.7420948246799998E-4</c:v>
                </c:pt>
                <c:pt idx="4">
                  <c:v>1.3874591594700001E-3</c:v>
                </c:pt>
              </c:numCache>
            </c:numRef>
          </c:val>
        </c:ser>
        <c:ser>
          <c:idx val="69"/>
          <c:order val="69"/>
          <c:tx>
            <c:strRef>
              <c:f>'total relative abundance'!$B$71</c:f>
              <c:strCache>
                <c:ptCount val="1"/>
                <c:pt idx="0">
                  <c:v>Lachnospiraceae_unclassified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abundance'!$C$71:$G$71</c:f>
              <c:numCache>
                <c:formatCode>General</c:formatCode>
                <c:ptCount val="5"/>
                <c:pt idx="0" formatCode="0.00E+00">
                  <c:v>2.5783163594199999E-5</c:v>
                </c:pt>
                <c:pt idx="1">
                  <c:v>1.2847277983E-4</c:v>
                </c:pt>
                <c:pt idx="3">
                  <c:v>6.77319163268E-3</c:v>
                </c:pt>
                <c:pt idx="4">
                  <c:v>2.7749183189400002E-3</c:v>
                </c:pt>
              </c:numCache>
            </c:numRef>
          </c:val>
        </c:ser>
        <c:ser>
          <c:idx val="70"/>
          <c:order val="70"/>
          <c:tx>
            <c:strRef>
              <c:f>'total relative abundance'!$B$72</c:f>
              <c:strCache>
                <c:ptCount val="1"/>
                <c:pt idx="0">
                  <c:v>Hungateiclostridiaceae_unclassified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abundance'!$C$72:$G$72</c:f>
              <c:numCache>
                <c:formatCode>General</c:formatCode>
                <c:ptCount val="5"/>
                <c:pt idx="0">
                  <c:v>6.4457908985400005E-4</c:v>
                </c:pt>
                <c:pt idx="1">
                  <c:v>6.7448209410600002E-4</c:v>
                </c:pt>
                <c:pt idx="3">
                  <c:v>5.1266699098200001E-3</c:v>
                </c:pt>
                <c:pt idx="4">
                  <c:v>1.9692968714999999E-3</c:v>
                </c:pt>
              </c:numCache>
            </c:numRef>
          </c:val>
        </c:ser>
        <c:ser>
          <c:idx val="71"/>
          <c:order val="71"/>
          <c:tx>
            <c:strRef>
              <c:f>'total relative abundance'!$B$73</c:f>
              <c:strCache>
                <c:ptCount val="1"/>
                <c:pt idx="0">
                  <c:v>Ruminiclostridium</c:v>
                </c:pt>
              </c:strCache>
            </c:strRef>
          </c:tx>
          <c:spPr>
            <a:solidFill>
              <a:srgbClr val="FF9900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abundance'!$C$73:$G$73</c:f>
              <c:numCache>
                <c:formatCode>0.00E+00</c:formatCode>
                <c:ptCount val="5"/>
                <c:pt idx="0" formatCode="General">
                  <c:v>3.3518112672399999E-4</c:v>
                </c:pt>
                <c:pt idx="1">
                  <c:v>3.2118194957400002E-5</c:v>
                </c:pt>
                <c:pt idx="3" formatCode="General">
                  <c:v>1.53425887812E-3</c:v>
                </c:pt>
                <c:pt idx="4" formatCode="General">
                  <c:v>1.02940518283E-3</c:v>
                </c:pt>
              </c:numCache>
            </c:numRef>
          </c:val>
        </c:ser>
        <c:ser>
          <c:idx val="72"/>
          <c:order val="72"/>
          <c:tx>
            <c:strRef>
              <c:f>'total relative abundance'!$B$74</c:f>
              <c:strCache>
                <c:ptCount val="1"/>
                <c:pt idx="0">
                  <c:v>Ruminococcus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abundance'!$C$74:$G$74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6.9228754256599996E-3</c:v>
                </c:pt>
                <c:pt idx="4">
                  <c:v>1.1636754240699999E-3</c:v>
                </c:pt>
              </c:numCache>
            </c:numRef>
          </c:val>
        </c:ser>
        <c:ser>
          <c:idx val="73"/>
          <c:order val="73"/>
          <c:tx>
            <c:strRef>
              <c:f>'total relative abundance'!$B$75</c:f>
              <c:strCache>
                <c:ptCount val="1"/>
                <c:pt idx="0">
                  <c:v>Subdoligranulum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abundance'!$C$75:$G$75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2.2452568948100001E-4</c:v>
                </c:pt>
                <c:pt idx="4">
                  <c:v>1.9245401244200001E-3</c:v>
                </c:pt>
              </c:numCache>
            </c:numRef>
          </c:val>
        </c:ser>
        <c:ser>
          <c:idx val="74"/>
          <c:order val="74"/>
          <c:tx>
            <c:strRef>
              <c:f>'total relative abundance'!$B$76</c:f>
              <c:strCache>
                <c:ptCount val="1"/>
                <c:pt idx="0">
                  <c:v>Firmicutes_unclassified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abundance'!$C$76:$G$76</c:f>
              <c:numCache>
                <c:formatCode>General</c:formatCode>
                <c:ptCount val="5"/>
                <c:pt idx="0">
                  <c:v>2.5783163594199999E-4</c:v>
                </c:pt>
                <c:pt idx="1">
                  <c:v>7.7083667897899998E-4</c:v>
                </c:pt>
                <c:pt idx="3">
                  <c:v>2.35751973955E-3</c:v>
                </c:pt>
                <c:pt idx="4">
                  <c:v>1.7902698831799999E-4</c:v>
                </c:pt>
              </c:numCache>
            </c:numRef>
          </c:val>
        </c:ser>
        <c:ser>
          <c:idx val="75"/>
          <c:order val="75"/>
          <c:tx>
            <c:strRef>
              <c:f>'total relative abundance'!$B$77</c:f>
              <c:strCache>
                <c:ptCount val="1"/>
                <c:pt idx="0">
                  <c:v>Hydrogenispora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abundance'!$C$77:$G$77</c:f>
              <c:numCache>
                <c:formatCode>General</c:formatCode>
                <c:ptCount val="5"/>
                <c:pt idx="0">
                  <c:v>7.2192858063700001E-4</c:v>
                </c:pt>
                <c:pt idx="1">
                  <c:v>1.15625501847E-3</c:v>
                </c:pt>
                <c:pt idx="3">
                  <c:v>3.1433596527299999E-3</c:v>
                </c:pt>
                <c:pt idx="4">
                  <c:v>1.1189186769900001E-3</c:v>
                </c:pt>
              </c:numCache>
            </c:numRef>
          </c:val>
        </c:ser>
        <c:ser>
          <c:idx val="76"/>
          <c:order val="76"/>
          <c:tx>
            <c:strRef>
              <c:f>'total relative abundance'!$B$78</c:f>
              <c:strCache>
                <c:ptCount val="1"/>
                <c:pt idx="0">
                  <c:v>Anaeromyxobacter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abundance'!$C$78:$G$78</c:f>
              <c:numCache>
                <c:formatCode>0.00E+00</c:formatCode>
                <c:ptCount val="5"/>
                <c:pt idx="0" formatCode="General">
                  <c:v>2.0626530875299999E-4</c:v>
                </c:pt>
                <c:pt idx="1">
                  <c:v>9.6354584872299998E-5</c:v>
                </c:pt>
                <c:pt idx="3" formatCode="General">
                  <c:v>2.3200987913E-3</c:v>
                </c:pt>
                <c:pt idx="4" formatCode="General">
                  <c:v>2.2378373539800001E-4</c:v>
                </c:pt>
              </c:numCache>
            </c:numRef>
          </c:val>
        </c:ser>
        <c:ser>
          <c:idx val="77"/>
          <c:order val="77"/>
          <c:tx>
            <c:strRef>
              <c:f>'total relative abundance'!$B$79</c:f>
              <c:strCache>
                <c:ptCount val="1"/>
                <c:pt idx="0">
                  <c:v>Haliangium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abundance'!$C$79:$G$79</c:f>
              <c:numCache>
                <c:formatCode>General</c:formatCode>
                <c:ptCount val="5"/>
                <c:pt idx="0">
                  <c:v>2.8361479953599997E-4</c:v>
                </c:pt>
                <c:pt idx="1">
                  <c:v>2.5694555966E-4</c:v>
                </c:pt>
                <c:pt idx="3">
                  <c:v>1.1226284474E-4</c:v>
                </c:pt>
                <c:pt idx="4">
                  <c:v>1.02940518283E-3</c:v>
                </c:pt>
              </c:numCache>
            </c:numRef>
          </c:val>
        </c:ser>
        <c:ser>
          <c:idx val="78"/>
          <c:order val="78"/>
          <c:tx>
            <c:strRef>
              <c:f>'total relative abundance'!$B$80</c:f>
              <c:strCache>
                <c:ptCount val="1"/>
                <c:pt idx="0">
                  <c:v>Pajaroellobacter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abundance'!$C$80:$G$80</c:f>
              <c:numCache>
                <c:formatCode>General</c:formatCode>
                <c:ptCount val="5"/>
                <c:pt idx="0" formatCode="0.00E+00">
                  <c:v>2.5783163594199999E-5</c:v>
                </c:pt>
                <c:pt idx="1">
                  <c:v>1.9270916974500001E-4</c:v>
                </c:pt>
                <c:pt idx="3">
                  <c:v>1.3471541368899999E-3</c:v>
                </c:pt>
                <c:pt idx="4">
                  <c:v>1.1189186769900001E-3</c:v>
                </c:pt>
              </c:numCache>
            </c:numRef>
          </c:val>
        </c:ser>
        <c:ser>
          <c:idx val="79"/>
          <c:order val="79"/>
          <c:tx>
            <c:strRef>
              <c:f>'total relative abundance'!$B$81</c:f>
              <c:strCache>
                <c:ptCount val="1"/>
                <c:pt idx="0">
                  <c:v>WD2101_soil_group_ge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abundance'!$C$81:$G$81</c:f>
              <c:numCache>
                <c:formatCode>General</c:formatCode>
                <c:ptCount val="5"/>
                <c:pt idx="0">
                  <c:v>8.5084439860800003E-4</c:v>
                </c:pt>
                <c:pt idx="1">
                  <c:v>2.8906375461700001E-4</c:v>
                </c:pt>
                <c:pt idx="3">
                  <c:v>3.5924110317E-3</c:v>
                </c:pt>
                <c:pt idx="4">
                  <c:v>1.02940518283E-3</c:v>
                </c:pt>
              </c:numCache>
            </c:numRef>
          </c:val>
        </c:ser>
        <c:ser>
          <c:idx val="80"/>
          <c:order val="80"/>
          <c:tx>
            <c:strRef>
              <c:f>'total relative abundance'!$B$82</c:f>
              <c:strCache>
                <c:ptCount val="1"/>
                <c:pt idx="0">
                  <c:v>Gemmataceae_unclassified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abundance'!$C$82:$G$82</c:f>
              <c:numCache>
                <c:formatCode>General</c:formatCode>
                <c:ptCount val="5"/>
                <c:pt idx="0">
                  <c:v>1.03132654377E-4</c:v>
                </c:pt>
                <c:pt idx="1">
                  <c:v>1.9270916974500001E-4</c:v>
                </c:pt>
                <c:pt idx="3">
                  <c:v>1.45941698163E-3</c:v>
                </c:pt>
                <c:pt idx="4">
                  <c:v>1.02940518283E-3</c:v>
                </c:pt>
              </c:numCache>
            </c:numRef>
          </c:val>
        </c:ser>
        <c:ser>
          <c:idx val="81"/>
          <c:order val="81"/>
          <c:tx>
            <c:strRef>
              <c:f>'total relative abundance'!$B$83</c:f>
              <c:strCache>
                <c:ptCount val="1"/>
                <c:pt idx="0">
                  <c:v>Gemmataceae;uncultured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abundance'!$C$83:$G$83</c:f>
              <c:numCache>
                <c:formatCode>General</c:formatCode>
                <c:ptCount val="5"/>
                <c:pt idx="0">
                  <c:v>6.4457908985400005E-4</c:v>
                </c:pt>
                <c:pt idx="1">
                  <c:v>6.7448209410600002E-4</c:v>
                </c:pt>
                <c:pt idx="3">
                  <c:v>3.8169367211800002E-3</c:v>
                </c:pt>
                <c:pt idx="4">
                  <c:v>1.79026988318E-3</c:v>
                </c:pt>
              </c:numCache>
            </c:numRef>
          </c:val>
        </c:ser>
        <c:ser>
          <c:idx val="82"/>
          <c:order val="82"/>
          <c:tx>
            <c:strRef>
              <c:f>'total relative abundance'!$B$84</c:f>
              <c:strCache>
                <c:ptCount val="1"/>
                <c:pt idx="0">
                  <c:v>Isosphaeraceae_unclassified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abundance'!$C$84:$G$84</c:f>
              <c:numCache>
                <c:formatCode>General</c:formatCode>
                <c:ptCount val="5"/>
                <c:pt idx="0">
                  <c:v>2.3204847234800001E-4</c:v>
                </c:pt>
                <c:pt idx="1">
                  <c:v>0</c:v>
                </c:pt>
                <c:pt idx="3">
                  <c:v>1.6091007746100001E-3</c:v>
                </c:pt>
                <c:pt idx="4">
                  <c:v>1.3427024123900001E-3</c:v>
                </c:pt>
              </c:numCache>
            </c:numRef>
          </c:val>
        </c:ser>
        <c:ser>
          <c:idx val="83"/>
          <c:order val="83"/>
          <c:tx>
            <c:strRef>
              <c:f>'total relative abundance'!$B$85</c:f>
              <c:strCache>
                <c:ptCount val="1"/>
                <c:pt idx="0">
                  <c:v>Acetobacteraceae_unclassified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abundance'!$C$85:$G$85</c:f>
              <c:numCache>
                <c:formatCode>General</c:formatCode>
                <c:ptCount val="5"/>
                <c:pt idx="0">
                  <c:v>3.1455459584900001E-3</c:v>
                </c:pt>
                <c:pt idx="1">
                  <c:v>4.0468925646400004E-3</c:v>
                </c:pt>
                <c:pt idx="3">
                  <c:v>7.2222430116400003E-3</c:v>
                </c:pt>
                <c:pt idx="4">
                  <c:v>6.0869176028300002E-3</c:v>
                </c:pt>
              </c:numCache>
            </c:numRef>
          </c:val>
        </c:ser>
        <c:ser>
          <c:idx val="84"/>
          <c:order val="84"/>
          <c:tx>
            <c:strRef>
              <c:f>'total relative abundance'!$B$86</c:f>
              <c:strCache>
                <c:ptCount val="1"/>
                <c:pt idx="0">
                  <c:v>Acetobacteraceae;Acidisphaera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abundance'!$C$86:$G$86</c:f>
              <c:numCache>
                <c:formatCode>General</c:formatCode>
                <c:ptCount val="5"/>
                <c:pt idx="0">
                  <c:v>1.4954234884599999E-3</c:v>
                </c:pt>
                <c:pt idx="1">
                  <c:v>5.7812750923400002E-4</c:v>
                </c:pt>
                <c:pt idx="3">
                  <c:v>1.2723122403900001E-3</c:v>
                </c:pt>
                <c:pt idx="4">
                  <c:v>1.07416192991E-3</c:v>
                </c:pt>
              </c:numCache>
            </c:numRef>
          </c:val>
        </c:ser>
        <c:ser>
          <c:idx val="85"/>
          <c:order val="85"/>
          <c:tx>
            <c:strRef>
              <c:f>'total relative abundance'!$B$87</c:f>
              <c:strCache>
                <c:ptCount val="1"/>
                <c:pt idx="0">
                  <c:v>Acidocella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abundance'!$C$87:$G$87</c:f>
              <c:numCache>
                <c:formatCode>General</c:formatCode>
                <c:ptCount val="5"/>
                <c:pt idx="0">
                  <c:v>3.2461002965100003E-2</c:v>
                </c:pt>
                <c:pt idx="1">
                  <c:v>1.42283603661E-2</c:v>
                </c:pt>
                <c:pt idx="3">
                  <c:v>2.5670770497299999E-2</c:v>
                </c:pt>
                <c:pt idx="4">
                  <c:v>1.4098375330099999E-2</c:v>
                </c:pt>
              </c:numCache>
            </c:numRef>
          </c:val>
        </c:ser>
        <c:ser>
          <c:idx val="86"/>
          <c:order val="86"/>
          <c:tx>
            <c:strRef>
              <c:f>'total relative abundance'!$B$88</c:f>
              <c:strCache>
                <c:ptCount val="1"/>
                <c:pt idx="0">
                  <c:v>Acetobacteraceae;uncultured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abundance'!$C$88:$G$88</c:f>
              <c:numCache>
                <c:formatCode>General</c:formatCode>
                <c:ptCount val="5"/>
                <c:pt idx="0">
                  <c:v>3.0166301405199999E-3</c:v>
                </c:pt>
                <c:pt idx="1">
                  <c:v>2.5052192066799999E-3</c:v>
                </c:pt>
                <c:pt idx="3">
                  <c:v>5.5008793922800003E-3</c:v>
                </c:pt>
                <c:pt idx="4">
                  <c:v>4.7889719375200004E-3</c:v>
                </c:pt>
              </c:numCache>
            </c:numRef>
          </c:val>
        </c:ser>
        <c:ser>
          <c:idx val="87"/>
          <c:order val="87"/>
          <c:tx>
            <c:strRef>
              <c:f>'total relative abundance'!$B$89</c:f>
              <c:strCache>
                <c:ptCount val="1"/>
                <c:pt idx="0">
                  <c:v>Defluviicoccus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abundance'!$C$89:$G$89</c:f>
              <c:numCache>
                <c:formatCode>General</c:formatCode>
                <c:ptCount val="5"/>
                <c:pt idx="0">
                  <c:v>1.36650767049E-3</c:v>
                </c:pt>
                <c:pt idx="1">
                  <c:v>1.15625501847E-3</c:v>
                </c:pt>
                <c:pt idx="3">
                  <c:v>2.2826778430600002E-3</c:v>
                </c:pt>
                <c:pt idx="4">
                  <c:v>4.5204314550399997E-3</c:v>
                </c:pt>
              </c:numCache>
            </c:numRef>
          </c:val>
        </c:ser>
        <c:ser>
          <c:idx val="88"/>
          <c:order val="88"/>
          <c:tx>
            <c:strRef>
              <c:f>'total relative abundance'!$B$90</c:f>
              <c:strCache>
                <c:ptCount val="1"/>
                <c:pt idx="0">
                  <c:v>Dongia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abundance'!$C$90:$G$90</c:f>
              <c:numCache>
                <c:formatCode>General</c:formatCode>
                <c:ptCount val="5"/>
                <c:pt idx="0">
                  <c:v>1.0416398092E-2</c:v>
                </c:pt>
                <c:pt idx="1">
                  <c:v>1.0695358920800001E-2</c:v>
                </c:pt>
                <c:pt idx="3">
                  <c:v>1.0814654043300001E-2</c:v>
                </c:pt>
                <c:pt idx="4">
                  <c:v>8.6380521863699995E-3</c:v>
                </c:pt>
              </c:numCache>
            </c:numRef>
          </c:val>
        </c:ser>
        <c:ser>
          <c:idx val="89"/>
          <c:order val="89"/>
          <c:tx>
            <c:strRef>
              <c:f>'total relative abundance'!$B$91</c:f>
              <c:strCache>
                <c:ptCount val="1"/>
                <c:pt idx="0">
                  <c:v>Elsterales_unclassified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abundance'!$C$91:$G$91</c:f>
              <c:numCache>
                <c:formatCode>General</c:formatCode>
                <c:ptCount val="5"/>
                <c:pt idx="0">
                  <c:v>4.7698852649199997E-3</c:v>
                </c:pt>
                <c:pt idx="1">
                  <c:v>4.3359563192499999E-3</c:v>
                </c:pt>
                <c:pt idx="3">
                  <c:v>2.4697825842899999E-3</c:v>
                </c:pt>
                <c:pt idx="4">
                  <c:v>7.7876739918499999E-3</c:v>
                </c:pt>
              </c:numCache>
            </c:numRef>
          </c:val>
        </c:ser>
        <c:ser>
          <c:idx val="90"/>
          <c:order val="90"/>
          <c:tx>
            <c:strRef>
              <c:f>'total relative abundance'!$B$92</c:f>
              <c:strCache>
                <c:ptCount val="1"/>
                <c:pt idx="0">
                  <c:v>Elsterales;uncultured;uncultured_ge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abundance'!$C$92:$G$92</c:f>
              <c:numCache>
                <c:formatCode>General</c:formatCode>
                <c:ptCount val="5"/>
                <c:pt idx="0">
                  <c:v>1.1602423617400001E-3</c:v>
                </c:pt>
                <c:pt idx="1">
                  <c:v>1.2847277982999999E-3</c:v>
                </c:pt>
                <c:pt idx="3">
                  <c:v>1.6091007746100001E-3</c:v>
                </c:pt>
                <c:pt idx="4">
                  <c:v>9.3989168867199995E-4</c:v>
                </c:pt>
              </c:numCache>
            </c:numRef>
          </c:val>
        </c:ser>
        <c:ser>
          <c:idx val="91"/>
          <c:order val="91"/>
          <c:tx>
            <c:strRef>
              <c:f>'total relative abundance'!$B$93</c:f>
              <c:strCache>
                <c:ptCount val="1"/>
                <c:pt idx="0">
                  <c:v>Micropepsaceae;uncultured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abundance'!$C$93:$G$93</c:f>
              <c:numCache>
                <c:formatCode>General</c:formatCode>
                <c:ptCount val="5"/>
                <c:pt idx="0">
                  <c:v>8.5857934768600007E-3</c:v>
                </c:pt>
                <c:pt idx="1">
                  <c:v>8.1901397141500003E-3</c:v>
                </c:pt>
                <c:pt idx="3">
                  <c:v>5.08924896157E-3</c:v>
                </c:pt>
                <c:pt idx="4">
                  <c:v>1.4322159065499999E-3</c:v>
                </c:pt>
              </c:numCache>
            </c:numRef>
          </c:val>
        </c:ser>
        <c:ser>
          <c:idx val="92"/>
          <c:order val="92"/>
          <c:tx>
            <c:strRef>
              <c:f>'total relative abundance'!$B$94</c:f>
              <c:strCache>
                <c:ptCount val="1"/>
                <c:pt idx="0">
                  <c:v>Parvibaculum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abundance'!$C$94:$G$94</c:f>
              <c:numCache>
                <c:formatCode>General</c:formatCode>
                <c:ptCount val="5"/>
                <c:pt idx="0">
                  <c:v>0.13814619053800001</c:v>
                </c:pt>
                <c:pt idx="1">
                  <c:v>0.107852898667</c:v>
                </c:pt>
                <c:pt idx="3">
                  <c:v>0.12188002844</c:v>
                </c:pt>
                <c:pt idx="4">
                  <c:v>0.123483865193</c:v>
                </c:pt>
              </c:numCache>
            </c:numRef>
          </c:val>
        </c:ser>
        <c:ser>
          <c:idx val="93"/>
          <c:order val="93"/>
          <c:tx>
            <c:strRef>
              <c:f>'total relative abundance'!$B$95</c:f>
              <c:strCache>
                <c:ptCount val="1"/>
                <c:pt idx="0">
                  <c:v>Amb-16S-1323;Amb-16S-1323_ge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abundance'!$C$95:$G$95</c:f>
              <c:numCache>
                <c:formatCode>General</c:formatCode>
                <c:ptCount val="5"/>
                <c:pt idx="0">
                  <c:v>2.8619311589500001E-3</c:v>
                </c:pt>
                <c:pt idx="1">
                  <c:v>1.76650072266E-3</c:v>
                </c:pt>
                <c:pt idx="3">
                  <c:v>7.4841896493700003E-4</c:v>
                </c:pt>
                <c:pt idx="4">
                  <c:v>1.7007563890299999E-3</c:v>
                </c:pt>
              </c:numCache>
            </c:numRef>
          </c:val>
        </c:ser>
        <c:ser>
          <c:idx val="94"/>
          <c:order val="94"/>
          <c:tx>
            <c:strRef>
              <c:f>'total relative abundance'!$B$96</c:f>
              <c:strCache>
                <c:ptCount val="1"/>
                <c:pt idx="0">
                  <c:v>Beijerinckiaceae_unclassified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abundance'!$C$96:$G$96</c:f>
              <c:numCache>
                <c:formatCode>0.00E+00</c:formatCode>
                <c:ptCount val="5"/>
                <c:pt idx="0">
                  <c:v>7.7349490782500002E-5</c:v>
                </c:pt>
                <c:pt idx="1">
                  <c:v>6.4236389914899995E-5</c:v>
                </c:pt>
                <c:pt idx="3" formatCode="General">
                  <c:v>4.4905137896200003E-4</c:v>
                </c:pt>
                <c:pt idx="4" formatCode="General">
                  <c:v>1.47697265363E-3</c:v>
                </c:pt>
              </c:numCache>
            </c:numRef>
          </c:val>
        </c:ser>
        <c:ser>
          <c:idx val="95"/>
          <c:order val="95"/>
          <c:tx>
            <c:strRef>
              <c:f>'total relative abundance'!$B$97</c:f>
              <c:strCache>
                <c:ptCount val="1"/>
                <c:pt idx="0">
                  <c:v>Methylobacterium-Methylorubrum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abundance'!$C$97:$G$97</c:f>
              <c:numCache>
                <c:formatCode>General</c:formatCode>
                <c:ptCount val="5"/>
                <c:pt idx="0" formatCode="0.00E+00">
                  <c:v>2.5783163594199999E-5</c:v>
                </c:pt>
                <c:pt idx="1">
                  <c:v>0</c:v>
                </c:pt>
                <c:pt idx="3">
                  <c:v>3.1807806009799999E-3</c:v>
                </c:pt>
                <c:pt idx="4">
                  <c:v>2.6854048247799999E-4</c:v>
                </c:pt>
              </c:numCache>
            </c:numRef>
          </c:val>
        </c:ser>
        <c:ser>
          <c:idx val="96"/>
          <c:order val="96"/>
          <c:tx>
            <c:strRef>
              <c:f>'total relative abundance'!$B$98</c:f>
              <c:strCache>
                <c:ptCount val="1"/>
                <c:pt idx="0">
                  <c:v>Methylocella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abundance'!$C$98:$G$98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3">
                  <c:v>0</c:v>
                </c:pt>
                <c:pt idx="4">
                  <c:v>3.8938369959299998E-3</c:v>
                </c:pt>
              </c:numCache>
            </c:numRef>
          </c:val>
        </c:ser>
        <c:ser>
          <c:idx val="97"/>
          <c:order val="97"/>
          <c:tx>
            <c:strRef>
              <c:f>'total relative abundance'!$B$99</c:f>
              <c:strCache>
                <c:ptCount val="1"/>
                <c:pt idx="0">
                  <c:v>Methylocystis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abundance'!$C$99:$G$99</c:f>
              <c:numCache>
                <c:formatCode>General</c:formatCode>
                <c:ptCount val="5"/>
                <c:pt idx="0">
                  <c:v>5.4144643547800002E-4</c:v>
                </c:pt>
                <c:pt idx="1">
                  <c:v>7.0660028906399999E-4</c:v>
                </c:pt>
                <c:pt idx="3">
                  <c:v>1.16004939565E-3</c:v>
                </c:pt>
                <c:pt idx="4">
                  <c:v>2.2378373539800002E-3</c:v>
                </c:pt>
              </c:numCache>
            </c:numRef>
          </c:val>
        </c:ser>
        <c:ser>
          <c:idx val="98"/>
          <c:order val="98"/>
          <c:tx>
            <c:strRef>
              <c:f>'total relative abundance'!$B$100</c:f>
              <c:strCache>
                <c:ptCount val="1"/>
                <c:pt idx="0">
                  <c:v>Hyphomicrobium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abundance'!$C$100:$G$100</c:f>
              <c:numCache>
                <c:formatCode>0.00E+00</c:formatCode>
                <c:ptCount val="5"/>
                <c:pt idx="0" formatCode="General">
                  <c:v>1.03132654377E-4</c:v>
                </c:pt>
                <c:pt idx="1">
                  <c:v>9.6354584872299998E-5</c:v>
                </c:pt>
                <c:pt idx="3" formatCode="General">
                  <c:v>1.8710474123400001E-3</c:v>
                </c:pt>
                <c:pt idx="4" formatCode="General">
                  <c:v>2.6854048247799999E-4</c:v>
                </c:pt>
              </c:numCache>
            </c:numRef>
          </c:val>
        </c:ser>
        <c:ser>
          <c:idx val="99"/>
          <c:order val="99"/>
          <c:tx>
            <c:strRef>
              <c:f>'total relative abundance'!$B$101</c:f>
              <c:strCache>
                <c:ptCount val="1"/>
                <c:pt idx="0">
                  <c:v>Pedomicrobium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abundance'!$C$101:$G$101</c:f>
              <c:numCache>
                <c:formatCode>General</c:formatCode>
                <c:ptCount val="5"/>
                <c:pt idx="0">
                  <c:v>1.8048214515900001E-4</c:v>
                </c:pt>
                <c:pt idx="1">
                  <c:v>1.6059097478700001E-4</c:v>
                </c:pt>
                <c:pt idx="3">
                  <c:v>1.8710474123400001E-3</c:v>
                </c:pt>
                <c:pt idx="4">
                  <c:v>2.2378373539800001E-4</c:v>
                </c:pt>
              </c:numCache>
            </c:numRef>
          </c:val>
        </c:ser>
        <c:ser>
          <c:idx val="100"/>
          <c:order val="100"/>
          <c:tx>
            <c:strRef>
              <c:f>'total relative abundance'!$B$102</c:f>
              <c:strCache>
                <c:ptCount val="1"/>
                <c:pt idx="0">
                  <c:v>Bradyrhizobium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abundance'!$C$102:$G$102</c:f>
              <c:numCache>
                <c:formatCode>General</c:formatCode>
                <c:ptCount val="5"/>
                <c:pt idx="0">
                  <c:v>1.45159211035E-2</c:v>
                </c:pt>
                <c:pt idx="1">
                  <c:v>1.9335153364400001E-2</c:v>
                </c:pt>
                <c:pt idx="3">
                  <c:v>5.2239643752599998E-2</c:v>
                </c:pt>
                <c:pt idx="4">
                  <c:v>5.3663339748500002E-2</c:v>
                </c:pt>
              </c:numCache>
            </c:numRef>
          </c:val>
        </c:ser>
        <c:ser>
          <c:idx val="101"/>
          <c:order val="101"/>
          <c:tx>
            <c:strRef>
              <c:f>'total relative abundance'!$B$103</c:f>
              <c:strCache>
                <c:ptCount val="1"/>
                <c:pt idx="0">
                  <c:v>Xanthobacteraceae_unclassified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abundance'!$C$103:$G$103</c:f>
              <c:numCache>
                <c:formatCode>General</c:formatCode>
                <c:ptCount val="5"/>
                <c:pt idx="0">
                  <c:v>7.7349490782499997E-4</c:v>
                </c:pt>
                <c:pt idx="1">
                  <c:v>6.1024570419100004E-4</c:v>
                </c:pt>
                <c:pt idx="3">
                  <c:v>1.42199603338E-3</c:v>
                </c:pt>
                <c:pt idx="4">
                  <c:v>8.5037819451300005E-4</c:v>
                </c:pt>
              </c:numCache>
            </c:numRef>
          </c:val>
        </c:ser>
        <c:ser>
          <c:idx val="102"/>
          <c:order val="102"/>
          <c:tx>
            <c:strRef>
              <c:f>'total relative abundance'!$B$104</c:f>
              <c:strCache>
                <c:ptCount val="1"/>
                <c:pt idx="0">
                  <c:v>Xanthobacteraceae;uncultured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abundance'!$C$104:$G$104</c:f>
              <c:numCache>
                <c:formatCode>General</c:formatCode>
                <c:ptCount val="5"/>
                <c:pt idx="0">
                  <c:v>1.0828928709600001E-3</c:v>
                </c:pt>
                <c:pt idx="1">
                  <c:v>1.6701461377900001E-3</c:v>
                </c:pt>
                <c:pt idx="3">
                  <c:v>1.49683792987E-3</c:v>
                </c:pt>
                <c:pt idx="4">
                  <c:v>1.4322159065499999E-3</c:v>
                </c:pt>
              </c:numCache>
            </c:numRef>
          </c:val>
        </c:ser>
        <c:ser>
          <c:idx val="103"/>
          <c:order val="103"/>
          <c:tx>
            <c:strRef>
              <c:f>'total relative abundance'!$B$105</c:f>
              <c:strCache>
                <c:ptCount val="1"/>
                <c:pt idx="0">
                  <c:v>Sandaracinobacter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abundance'!$C$105:$G$105</c:f>
              <c:numCache>
                <c:formatCode>General</c:formatCode>
                <c:ptCount val="5"/>
                <c:pt idx="0">
                  <c:v>5.2597653732099998E-3</c:v>
                </c:pt>
                <c:pt idx="1">
                  <c:v>2.6658101814699998E-3</c:v>
                </c:pt>
                <c:pt idx="3">
                  <c:v>1.0477865509099999E-2</c:v>
                </c:pt>
                <c:pt idx="4">
                  <c:v>9.4436736338E-3</c:v>
                </c:pt>
              </c:numCache>
            </c:numRef>
          </c:val>
        </c:ser>
        <c:ser>
          <c:idx val="104"/>
          <c:order val="104"/>
          <c:tx>
            <c:strRef>
              <c:f>'total relative abundance'!$B$106</c:f>
              <c:strCache>
                <c:ptCount val="1"/>
                <c:pt idx="0">
                  <c:v>Sphingobium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abundance'!$C$106:$G$106</c:f>
              <c:numCache>
                <c:formatCode>General</c:formatCode>
                <c:ptCount val="5"/>
                <c:pt idx="0">
                  <c:v>9.7976021657900005E-4</c:v>
                </c:pt>
                <c:pt idx="1">
                  <c:v>1.09201862855E-3</c:v>
                </c:pt>
                <c:pt idx="3">
                  <c:v>2.0955731018199998E-3</c:v>
                </c:pt>
                <c:pt idx="4">
                  <c:v>2.6854048247799999E-4</c:v>
                </c:pt>
              </c:numCache>
            </c:numRef>
          </c:val>
        </c:ser>
        <c:ser>
          <c:idx val="105"/>
          <c:order val="105"/>
          <c:tx>
            <c:strRef>
              <c:f>'total relative abundance'!$B$107</c:f>
              <c:strCache>
                <c:ptCount val="1"/>
                <c:pt idx="0">
                  <c:v>Sphingomonadaceae_unclassified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abundance'!$C$107:$G$107</c:f>
              <c:numCache>
                <c:formatCode>General</c:formatCode>
                <c:ptCount val="5"/>
                <c:pt idx="0">
                  <c:v>7.8638648962199992E-3</c:v>
                </c:pt>
                <c:pt idx="1">
                  <c:v>6.6484663561899998E-3</c:v>
                </c:pt>
                <c:pt idx="3">
                  <c:v>9.3926580099500008E-3</c:v>
                </c:pt>
                <c:pt idx="4">
                  <c:v>8.0562144743299997E-3</c:v>
                </c:pt>
              </c:numCache>
            </c:numRef>
          </c:val>
        </c:ser>
        <c:ser>
          <c:idx val="106"/>
          <c:order val="106"/>
          <c:tx>
            <c:strRef>
              <c:f>'total relative abundance'!$B$108</c:f>
              <c:strCache>
                <c:ptCount val="1"/>
                <c:pt idx="0">
                  <c:v>Sphingomonas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abundance'!$C$108:$G$108</c:f>
              <c:numCache>
                <c:formatCode>General</c:formatCode>
                <c:ptCount val="5"/>
                <c:pt idx="0">
                  <c:v>2.6092561557300002E-2</c:v>
                </c:pt>
                <c:pt idx="1">
                  <c:v>2.57909105508E-2</c:v>
                </c:pt>
                <c:pt idx="3">
                  <c:v>1.9458893088400001E-2</c:v>
                </c:pt>
                <c:pt idx="4">
                  <c:v>2.7077831983200001E-2</c:v>
                </c:pt>
              </c:numCache>
            </c:numRef>
          </c:val>
        </c:ser>
        <c:ser>
          <c:idx val="107"/>
          <c:order val="107"/>
          <c:tx>
            <c:strRef>
              <c:f>'total relative abundance'!$B$109</c:f>
              <c:strCache>
                <c:ptCount val="1"/>
                <c:pt idx="0">
                  <c:v>uncultured_ge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abundance'!$C$109:$G$109</c:f>
              <c:numCache>
                <c:formatCode>General</c:formatCode>
                <c:ptCount val="5"/>
                <c:pt idx="0">
                  <c:v>2.5783163594199999E-4</c:v>
                </c:pt>
                <c:pt idx="1">
                  <c:v>4.49654729404E-4</c:v>
                </c:pt>
                <c:pt idx="3">
                  <c:v>6.3615612019599999E-4</c:v>
                </c:pt>
                <c:pt idx="4">
                  <c:v>3.1329722955699998E-3</c:v>
                </c:pt>
              </c:numCache>
            </c:numRef>
          </c:val>
        </c:ser>
        <c:ser>
          <c:idx val="108"/>
          <c:order val="108"/>
          <c:tx>
            <c:strRef>
              <c:f>'total relative abundance'!$B$110</c:f>
              <c:strCache>
                <c:ptCount val="1"/>
                <c:pt idx="0">
                  <c:v>Acidithiobacillaceae;KCM-B-112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abundance'!$C$110:$G$110</c:f>
              <c:numCache>
                <c:formatCode>General</c:formatCode>
                <c:ptCount val="5"/>
                <c:pt idx="0">
                  <c:v>2.6221477375299999E-2</c:v>
                </c:pt>
                <c:pt idx="1">
                  <c:v>2.6144210695399999E-2</c:v>
                </c:pt>
                <c:pt idx="3">
                  <c:v>2.28641993788E-2</c:v>
                </c:pt>
                <c:pt idx="4">
                  <c:v>2.24231302869E-2</c:v>
                </c:pt>
              </c:numCache>
            </c:numRef>
          </c:val>
        </c:ser>
        <c:ser>
          <c:idx val="109"/>
          <c:order val="109"/>
          <c:tx>
            <c:strRef>
              <c:f>'total relative abundance'!$B$111</c:f>
              <c:strCache>
                <c:ptCount val="1"/>
                <c:pt idx="0">
                  <c:v>Alcaligenaceae;Bordetella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abundance'!$C$111:$G$111</c:f>
              <c:numCache>
                <c:formatCode>General</c:formatCode>
                <c:ptCount val="5"/>
                <c:pt idx="0">
                  <c:v>2.9650638133300001E-3</c:v>
                </c:pt>
                <c:pt idx="1">
                  <c:v>1.83073711257E-3</c:v>
                </c:pt>
                <c:pt idx="3">
                  <c:v>2.9562549114999998E-3</c:v>
                </c:pt>
                <c:pt idx="4">
                  <c:v>2.6854048247800001E-3</c:v>
                </c:pt>
              </c:numCache>
            </c:numRef>
          </c:val>
        </c:ser>
        <c:ser>
          <c:idx val="110"/>
          <c:order val="110"/>
          <c:tx>
            <c:strRef>
              <c:f>'total relative abundance'!$B$112</c:f>
              <c:strCache>
                <c:ptCount val="1"/>
                <c:pt idx="0">
                  <c:v>Burkholderia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abundance'!$C$112:$G$112</c:f>
              <c:numCache>
                <c:formatCode>General</c:formatCode>
                <c:ptCount val="5"/>
                <c:pt idx="0">
                  <c:v>0.109965192729</c:v>
                </c:pt>
                <c:pt idx="1">
                  <c:v>0.10573309779999999</c:v>
                </c:pt>
                <c:pt idx="3">
                  <c:v>0.10736070052</c:v>
                </c:pt>
                <c:pt idx="4">
                  <c:v>0.118247325784</c:v>
                </c:pt>
              </c:numCache>
            </c:numRef>
          </c:val>
        </c:ser>
        <c:ser>
          <c:idx val="111"/>
          <c:order val="111"/>
          <c:tx>
            <c:strRef>
              <c:f>'total relative abundance'!$B$113</c:f>
              <c:strCache>
                <c:ptCount val="1"/>
                <c:pt idx="0">
                  <c:v>Ralstonia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abundance'!$C$113:$G$113</c:f>
              <c:numCache>
                <c:formatCode>General</c:formatCode>
                <c:ptCount val="5"/>
                <c:pt idx="0">
                  <c:v>2.5783163594199999E-4</c:v>
                </c:pt>
                <c:pt idx="1">
                  <c:v>1.15625501847E-3</c:v>
                </c:pt>
                <c:pt idx="3" formatCode="0.00E+00">
                  <c:v>3.7420948246800001E-5</c:v>
                </c:pt>
                <c:pt idx="4">
                  <c:v>5.9974041086699997E-3</c:v>
                </c:pt>
              </c:numCache>
            </c:numRef>
          </c:val>
        </c:ser>
        <c:ser>
          <c:idx val="112"/>
          <c:order val="112"/>
          <c:tx>
            <c:strRef>
              <c:f>'total relative abundance'!$B$114</c:f>
              <c:strCache>
                <c:ptCount val="1"/>
                <c:pt idx="0">
                  <c:v>Burkholderiales_unclassified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abundance'!$C$114:$G$114</c:f>
              <c:numCache>
                <c:formatCode>General</c:formatCode>
                <c:ptCount val="5"/>
                <c:pt idx="0">
                  <c:v>4.66675261055E-3</c:v>
                </c:pt>
                <c:pt idx="1">
                  <c:v>2.5694555965999999E-3</c:v>
                </c:pt>
                <c:pt idx="3">
                  <c:v>4.9395651685799997E-3</c:v>
                </c:pt>
                <c:pt idx="4">
                  <c:v>3.08821554849E-3</c:v>
                </c:pt>
              </c:numCache>
            </c:numRef>
          </c:val>
        </c:ser>
        <c:ser>
          <c:idx val="113"/>
          <c:order val="113"/>
          <c:tx>
            <c:strRef>
              <c:f>'total relative abundance'!$B$115</c:f>
              <c:strCache>
                <c:ptCount val="1"/>
                <c:pt idx="0">
                  <c:v>Comamonadaceae_unclassified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abundance'!$C$115:$G$115</c:f>
              <c:numCache>
                <c:formatCode>General</c:formatCode>
                <c:ptCount val="5"/>
                <c:pt idx="0">
                  <c:v>8.3021786773200008E-3</c:v>
                </c:pt>
                <c:pt idx="1">
                  <c:v>7.5798940099600001E-3</c:v>
                </c:pt>
                <c:pt idx="3">
                  <c:v>6.5486659432000003E-3</c:v>
                </c:pt>
                <c:pt idx="4">
                  <c:v>1.1681510987800001E-2</c:v>
                </c:pt>
              </c:numCache>
            </c:numRef>
          </c:val>
        </c:ser>
        <c:ser>
          <c:idx val="114"/>
          <c:order val="114"/>
          <c:tx>
            <c:strRef>
              <c:f>'total relative abundance'!$B$116</c:f>
              <c:strCache>
                <c:ptCount val="1"/>
                <c:pt idx="0">
                  <c:v>Comamonadaceae;Rhizobacter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abundance'!$C$116:$G$116</c:f>
              <c:numCache>
                <c:formatCode>General</c:formatCode>
                <c:ptCount val="5"/>
                <c:pt idx="0">
                  <c:v>1.7274719608100001E-3</c:v>
                </c:pt>
                <c:pt idx="1">
                  <c:v>1.9270916974500001E-4</c:v>
                </c:pt>
                <c:pt idx="3">
                  <c:v>1.45941698163E-3</c:v>
                </c:pt>
                <c:pt idx="4">
                  <c:v>1.8797833773400001E-3</c:v>
                </c:pt>
              </c:numCache>
            </c:numRef>
          </c:val>
        </c:ser>
        <c:ser>
          <c:idx val="115"/>
          <c:order val="115"/>
          <c:tx>
            <c:strRef>
              <c:f>'total relative abundance'!$B$117</c:f>
              <c:strCache>
                <c:ptCount val="1"/>
                <c:pt idx="0">
                  <c:v>Oxalobacteraceae_unclassified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abundance'!$C$117:$G$117</c:f>
              <c:numCache>
                <c:formatCode>General</c:formatCode>
                <c:ptCount val="5"/>
                <c:pt idx="0">
                  <c:v>1.39229083409E-3</c:v>
                </c:pt>
                <c:pt idx="1">
                  <c:v>6.4236389914900001E-4</c:v>
                </c:pt>
                <c:pt idx="3">
                  <c:v>1.4968379298699999E-4</c:v>
                </c:pt>
                <c:pt idx="4">
                  <c:v>8.0562144743300001E-4</c:v>
                </c:pt>
              </c:numCache>
            </c:numRef>
          </c:val>
        </c:ser>
        <c:ser>
          <c:idx val="116"/>
          <c:order val="116"/>
          <c:tx>
            <c:strRef>
              <c:f>'total relative abundance'!$B$118</c:f>
              <c:strCache>
                <c:ptCount val="1"/>
                <c:pt idx="0">
                  <c:v>Rhodocyclaceae;Sulfuritalea</c:v>
                </c:pt>
              </c:strCache>
            </c:strRef>
          </c:tx>
          <c:spPr>
            <a:solidFill>
              <a:srgbClr val="FFCCCC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abundance'!$C$118:$G$118</c:f>
              <c:numCache>
                <c:formatCode>General</c:formatCode>
                <c:ptCount val="5"/>
                <c:pt idx="0">
                  <c:v>3.6405826995000001E-2</c:v>
                </c:pt>
                <c:pt idx="1">
                  <c:v>2.0459290187899999E-2</c:v>
                </c:pt>
                <c:pt idx="3">
                  <c:v>7.5216105976100003E-3</c:v>
                </c:pt>
                <c:pt idx="4">
                  <c:v>1.46802130421E-2</c:v>
                </c:pt>
              </c:numCache>
            </c:numRef>
          </c:val>
        </c:ser>
        <c:ser>
          <c:idx val="117"/>
          <c:order val="117"/>
          <c:tx>
            <c:strRef>
              <c:f>'total relative abundance'!$B$119</c:f>
              <c:strCache>
                <c:ptCount val="1"/>
                <c:pt idx="0">
                  <c:v>Acidibacter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abundance'!$C$119:$G$119</c:f>
              <c:numCache>
                <c:formatCode>General</c:formatCode>
                <c:ptCount val="5"/>
                <c:pt idx="0">
                  <c:v>4.2026556658499997E-3</c:v>
                </c:pt>
                <c:pt idx="1">
                  <c:v>4.1753653444699997E-3</c:v>
                </c:pt>
                <c:pt idx="3">
                  <c:v>3.1059387044900001E-3</c:v>
                </c:pt>
                <c:pt idx="4">
                  <c:v>1.9692968714999999E-3</c:v>
                </c:pt>
              </c:numCache>
            </c:numRef>
          </c:val>
        </c:ser>
        <c:ser>
          <c:idx val="118"/>
          <c:order val="118"/>
          <c:tx>
            <c:strRef>
              <c:f>'total relative abundance'!$B$120</c:f>
              <c:strCache>
                <c:ptCount val="1"/>
                <c:pt idx="0">
                  <c:v>Gammaproteobacteria_unclassified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abundance'!$C$120:$G$120</c:f>
              <c:numCache>
                <c:formatCode>General</c:formatCode>
                <c:ptCount val="5"/>
                <c:pt idx="0">
                  <c:v>6.7036225344799998E-4</c:v>
                </c:pt>
                <c:pt idx="1">
                  <c:v>5.1389111931900004E-4</c:v>
                </c:pt>
                <c:pt idx="3">
                  <c:v>1.49683792987E-3</c:v>
                </c:pt>
                <c:pt idx="4">
                  <c:v>1.9692968714999999E-3</c:v>
                </c:pt>
              </c:numCache>
            </c:numRef>
          </c:val>
        </c:ser>
        <c:ser>
          <c:idx val="119"/>
          <c:order val="119"/>
          <c:tx>
            <c:strRef>
              <c:f>'total relative abundance'!$B$121</c:f>
              <c:strCache>
                <c:ptCount val="1"/>
                <c:pt idx="0">
                  <c:v>Immundisolibacter</c:v>
                </c:pt>
              </c:strCache>
            </c:strRef>
          </c:tx>
          <c:spPr>
            <a:solidFill>
              <a:srgbClr val="FFFF99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abundance'!$C$121:$G$121</c:f>
              <c:numCache>
                <c:formatCode>General</c:formatCode>
                <c:ptCount val="5"/>
                <c:pt idx="0">
                  <c:v>0.13659920072199999</c:v>
                </c:pt>
                <c:pt idx="1">
                  <c:v>0.15513088164399999</c:v>
                </c:pt>
                <c:pt idx="3">
                  <c:v>6.1819406503800002E-2</c:v>
                </c:pt>
                <c:pt idx="4">
                  <c:v>6.3688851094300003E-2</c:v>
                </c:pt>
              </c:numCache>
            </c:numRef>
          </c:val>
        </c:ser>
        <c:ser>
          <c:idx val="120"/>
          <c:order val="120"/>
          <c:tx>
            <c:strRef>
              <c:f>'total relative abundance'!$B$122</c:f>
              <c:strCache>
                <c:ptCount val="1"/>
                <c:pt idx="0">
                  <c:v>Legionella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abundance'!$C$122:$G$122</c:f>
              <c:numCache>
                <c:formatCode>General</c:formatCode>
                <c:ptCount val="5"/>
                <c:pt idx="0">
                  <c:v>6.9614541704299997E-4</c:v>
                </c:pt>
                <c:pt idx="1">
                  <c:v>1.70226433274E-3</c:v>
                </c:pt>
                <c:pt idx="3">
                  <c:v>1.16379149048E-2</c:v>
                </c:pt>
                <c:pt idx="4">
                  <c:v>1.04283220696E-2</c:v>
                </c:pt>
              </c:numCache>
            </c:numRef>
          </c:val>
        </c:ser>
        <c:ser>
          <c:idx val="121"/>
          <c:order val="121"/>
          <c:tx>
            <c:strRef>
              <c:f>'total relative abundance'!$B$123</c:f>
              <c:strCache>
                <c:ptCount val="1"/>
                <c:pt idx="0">
                  <c:v>Porticoccaceae;C1-B045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abundance'!$C$123:$G$123</c:f>
              <c:numCache>
                <c:formatCode>General</c:formatCode>
                <c:ptCount val="5"/>
                <c:pt idx="0">
                  <c:v>2.70207554467E-2</c:v>
                </c:pt>
                <c:pt idx="1">
                  <c:v>3.3724104705299997E-2</c:v>
                </c:pt>
                <c:pt idx="3">
                  <c:v>8.8313437862499993E-3</c:v>
                </c:pt>
                <c:pt idx="4">
                  <c:v>8.5932954392899993E-3</c:v>
                </c:pt>
              </c:numCache>
            </c:numRef>
          </c:val>
        </c:ser>
        <c:ser>
          <c:idx val="122"/>
          <c:order val="122"/>
          <c:tx>
            <c:strRef>
              <c:f>'total relative abundance'!$B$124</c:f>
              <c:strCache>
                <c:ptCount val="1"/>
                <c:pt idx="0">
                  <c:v>Nevskia</c:v>
                </c:pt>
              </c:strCache>
            </c:strRef>
          </c:tx>
          <c:spPr>
            <a:solidFill>
              <a:srgbClr val="CC0000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abundance'!$C$124:$G$124</c:f>
              <c:numCache>
                <c:formatCode>General</c:formatCode>
                <c:ptCount val="5"/>
                <c:pt idx="0">
                  <c:v>4.12272785871E-2</c:v>
                </c:pt>
                <c:pt idx="1">
                  <c:v>4.6796210052999998E-2</c:v>
                </c:pt>
                <c:pt idx="3">
                  <c:v>1.05901283539E-2</c:v>
                </c:pt>
                <c:pt idx="4">
                  <c:v>1.6112428948699999E-2</c:v>
                </c:pt>
              </c:numCache>
            </c:numRef>
          </c:val>
        </c:ser>
        <c:ser>
          <c:idx val="123"/>
          <c:order val="123"/>
          <c:tx>
            <c:strRef>
              <c:f>'total relative abundance'!$B$125</c:f>
              <c:strCache>
                <c:ptCount val="1"/>
                <c:pt idx="0">
                  <c:v>Solimonas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abundance'!$C$125:$G$125</c:f>
              <c:numCache>
                <c:formatCode>General</c:formatCode>
                <c:ptCount val="5"/>
                <c:pt idx="0">
                  <c:v>6.1106097718199998E-3</c:v>
                </c:pt>
                <c:pt idx="1">
                  <c:v>2.9773566725600002E-2</c:v>
                </c:pt>
                <c:pt idx="3">
                  <c:v>1.02159188714E-2</c:v>
                </c:pt>
                <c:pt idx="4">
                  <c:v>3.2672425368100002E-3</c:v>
                </c:pt>
              </c:numCache>
            </c:numRef>
          </c:val>
        </c:ser>
        <c:ser>
          <c:idx val="124"/>
          <c:order val="124"/>
          <c:tx>
            <c:strRef>
              <c:f>'total relative abundance'!$B$126</c:f>
              <c:strCache>
                <c:ptCount val="1"/>
                <c:pt idx="0">
                  <c:v>Dyella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abundance'!$C$126:$G$126</c:f>
              <c:numCache>
                <c:formatCode>General</c:formatCode>
                <c:ptCount val="5"/>
                <c:pt idx="0">
                  <c:v>2.2173520691000002E-3</c:v>
                </c:pt>
                <c:pt idx="1">
                  <c:v>2.3125100369399999E-3</c:v>
                </c:pt>
                <c:pt idx="3">
                  <c:v>1.2723122403900001E-3</c:v>
                </c:pt>
                <c:pt idx="4">
                  <c:v>2.6854048247800001E-3</c:v>
                </c:pt>
              </c:numCache>
            </c:numRef>
          </c:val>
        </c:ser>
        <c:ser>
          <c:idx val="125"/>
          <c:order val="125"/>
          <c:tx>
            <c:strRef>
              <c:f>'total relative abundance'!$B$127</c:f>
              <c:strCache>
                <c:ptCount val="1"/>
                <c:pt idx="0">
                  <c:v>Luteibacter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abundance'!$C$127:$G$127</c:f>
              <c:numCache>
                <c:formatCode>General</c:formatCode>
                <c:ptCount val="5"/>
                <c:pt idx="0">
                  <c:v>4.0737398478800004E-3</c:v>
                </c:pt>
                <c:pt idx="1">
                  <c:v>5.0425566083200004E-3</c:v>
                </c:pt>
                <c:pt idx="3">
                  <c:v>2.1704149983199999E-3</c:v>
                </c:pt>
                <c:pt idx="4">
                  <c:v>3.62529651345E-3</c:v>
                </c:pt>
              </c:numCache>
            </c:numRef>
          </c:val>
        </c:ser>
        <c:ser>
          <c:idx val="126"/>
          <c:order val="126"/>
          <c:tx>
            <c:strRef>
              <c:f>'total relative abundance'!$B$128</c:f>
              <c:strCache>
                <c:ptCount val="1"/>
                <c:pt idx="0">
                  <c:v>Rhodanobacter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abundance'!$C$128:$G$128</c:f>
              <c:numCache>
                <c:formatCode>General</c:formatCode>
                <c:ptCount val="5"/>
                <c:pt idx="0">
                  <c:v>2.6659791156399999E-2</c:v>
                </c:pt>
                <c:pt idx="1">
                  <c:v>2.25469728601E-2</c:v>
                </c:pt>
                <c:pt idx="3">
                  <c:v>1.7213636193500002E-2</c:v>
                </c:pt>
                <c:pt idx="4">
                  <c:v>2.93156693372E-2</c:v>
                </c:pt>
              </c:numCache>
            </c:numRef>
          </c:val>
        </c:ser>
        <c:ser>
          <c:idx val="127"/>
          <c:order val="127"/>
          <c:tx>
            <c:strRef>
              <c:f>'total relative abundance'!$B$129</c:f>
              <c:strCache>
                <c:ptCount val="1"/>
                <c:pt idx="0">
                  <c:v>Rhodanobacteraceae</c:v>
                </c:pt>
              </c:strCache>
            </c:strRef>
          </c:tx>
          <c:spPr>
            <a:solidFill>
              <a:srgbClr val="FF6699"/>
            </a:solidFill>
          </c:spPr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abundance'!$C$129:$G$129</c:f>
              <c:numCache>
                <c:formatCode>General</c:formatCode>
                <c:ptCount val="5"/>
                <c:pt idx="0">
                  <c:v>0.13162305014799999</c:v>
                </c:pt>
                <c:pt idx="1">
                  <c:v>0.134607355067</c:v>
                </c:pt>
                <c:pt idx="3">
                  <c:v>0.11768888223600001</c:v>
                </c:pt>
                <c:pt idx="4">
                  <c:v>0.12245446001</c:v>
                </c:pt>
              </c:numCache>
            </c:numRef>
          </c:val>
        </c:ser>
        <c:ser>
          <c:idx val="128"/>
          <c:order val="128"/>
          <c:tx>
            <c:strRef>
              <c:f>'total relative abundance'!$B$130</c:f>
              <c:strCache>
                <c:ptCount val="1"/>
                <c:pt idx="0">
                  <c:v>Protochlamydia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abundance'!$C$130:$G$130</c:f>
              <c:numCache>
                <c:formatCode>General</c:formatCode>
                <c:ptCount val="5"/>
                <c:pt idx="0">
                  <c:v>9.2819388939000002E-4</c:v>
                </c:pt>
                <c:pt idx="1">
                  <c:v>8.0295487393599999E-4</c:v>
                </c:pt>
                <c:pt idx="3">
                  <c:v>5.9873517194900005E-4</c:v>
                </c:pt>
                <c:pt idx="4">
                  <c:v>2.3273508481399998E-3</c:v>
                </c:pt>
              </c:numCache>
            </c:numRef>
          </c:val>
        </c:ser>
        <c:ser>
          <c:idx val="129"/>
          <c:order val="129"/>
          <c:tx>
            <c:strRef>
              <c:f>'total relative abundance'!$B$131</c:f>
              <c:strCache>
                <c:ptCount val="1"/>
                <c:pt idx="0">
                  <c:v>Parachlamydiaceae_unclassified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abundance'!$C$131:$G$131</c:f>
              <c:numCache>
                <c:formatCode>General</c:formatCode>
                <c:ptCount val="5"/>
                <c:pt idx="0" formatCode="0.00E+00">
                  <c:v>5.15663271883E-5</c:v>
                </c:pt>
                <c:pt idx="1">
                  <c:v>1.9270916974500001E-4</c:v>
                </c:pt>
                <c:pt idx="3">
                  <c:v>5.9873517194900005E-4</c:v>
                </c:pt>
                <c:pt idx="4">
                  <c:v>1.25318891823E-3</c:v>
                </c:pt>
              </c:numCache>
            </c:numRef>
          </c:val>
        </c:ser>
        <c:ser>
          <c:idx val="130"/>
          <c:order val="130"/>
          <c:tx>
            <c:strRef>
              <c:f>'total relative abundance'!$B$132</c:f>
              <c:strCache>
                <c:ptCount val="1"/>
                <c:pt idx="0">
                  <c:v>Candidatus_Udaeobacter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abundance'!$C$132:$G$132</c:f>
              <c:numCache>
                <c:formatCode>General</c:formatCode>
                <c:ptCount val="5"/>
                <c:pt idx="0">
                  <c:v>1.0571097073600001E-3</c:v>
                </c:pt>
                <c:pt idx="1">
                  <c:v>6.7448209410600002E-4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31"/>
          <c:order val="131"/>
          <c:tx>
            <c:strRef>
              <c:f>'total relative abundance'!$B$133</c:f>
              <c:strCache>
                <c:ptCount val="1"/>
                <c:pt idx="0">
                  <c:v>Chthoniobacter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abundance'!$C$133:$G$133</c:f>
              <c:numCache>
                <c:formatCode>General</c:formatCode>
                <c:ptCount val="5"/>
                <c:pt idx="0">
                  <c:v>1.1602423617400001E-3</c:v>
                </c:pt>
                <c:pt idx="1">
                  <c:v>1.3168459932599999E-3</c:v>
                </c:pt>
                <c:pt idx="3">
                  <c:v>1.0852074991599999E-3</c:v>
                </c:pt>
                <c:pt idx="4">
                  <c:v>1.07416192991E-3</c:v>
                </c:pt>
              </c:numCache>
            </c:numRef>
          </c:val>
        </c:ser>
        <c:ser>
          <c:idx val="132"/>
          <c:order val="132"/>
          <c:tx>
            <c:strRef>
              <c:f>'total relative abundance'!$B$134</c:f>
              <c:strCache>
                <c:ptCount val="1"/>
                <c:pt idx="0">
                  <c:v>Methylacidiphilaceae;uncultured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abundance'!$C$134:$G$134</c:f>
              <c:numCache>
                <c:formatCode>General</c:formatCode>
                <c:ptCount val="5"/>
                <c:pt idx="0">
                  <c:v>6.1363929354100004E-3</c:v>
                </c:pt>
                <c:pt idx="1">
                  <c:v>6.0061024570399997E-3</c:v>
                </c:pt>
                <c:pt idx="3">
                  <c:v>6.5112449949500002E-3</c:v>
                </c:pt>
                <c:pt idx="4">
                  <c:v>1.7007563890299999E-3</c:v>
                </c:pt>
              </c:numCache>
            </c:numRef>
          </c:val>
        </c:ser>
        <c:ser>
          <c:idx val="133"/>
          <c:order val="133"/>
          <c:tx>
            <c:strRef>
              <c:f>'total relative abundance'!$B$135</c:f>
              <c:strCache>
                <c:ptCount val="1"/>
                <c:pt idx="0">
                  <c:v>Pedosphaeraceae_unclassified</c:v>
                </c:pt>
              </c:strCache>
            </c:strRef>
          </c:tx>
          <c:invertIfNegative val="0"/>
          <c:cat>
            <c:strRef>
              <c:f>'total relative abundance'!$C$1:$G$1</c:f>
              <c:strCache>
                <c:ptCount val="4"/>
                <c:pt idx="0">
                  <c:v>              Qiagen</c:v>
                </c:pt>
                <c:pt idx="3">
                  <c:v>                 Zymo</c:v>
                </c:pt>
              </c:strCache>
            </c:strRef>
          </c:cat>
          <c:val>
            <c:numRef>
              <c:f>'total relative abundance'!$C$135:$G$135</c:f>
              <c:numCache>
                <c:formatCode>General</c:formatCode>
                <c:ptCount val="5"/>
                <c:pt idx="0">
                  <c:v>3.1971122856799998E-3</c:v>
                </c:pt>
                <c:pt idx="1">
                  <c:v>2.5373374016400001E-3</c:v>
                </c:pt>
                <c:pt idx="3">
                  <c:v>8.2326086142999995E-4</c:v>
                </c:pt>
                <c:pt idx="4">
                  <c:v>1.2084321711499999E-3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overlap val="100"/>
        <c:axId val="88072704"/>
        <c:axId val="38433856"/>
      </c:barChart>
      <c:catAx>
        <c:axId val="88072704"/>
        <c:scaling>
          <c:orientation val="minMax"/>
        </c:scaling>
        <c:delete val="0"/>
        <c:axPos val="b"/>
        <c:majorTickMark val="out"/>
        <c:minorTickMark val="none"/>
        <c:tickLblPos val="nextTo"/>
        <c:crossAx val="38433856"/>
        <c:crosses val="autoZero"/>
        <c:auto val="1"/>
        <c:lblAlgn val="ctr"/>
        <c:lblOffset val="100"/>
        <c:noMultiLvlLbl val="0"/>
      </c:catAx>
      <c:valAx>
        <c:axId val="38433856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88072704"/>
        <c:crosses val="autoZero"/>
        <c:crossBetween val="between"/>
        <c:majorUnit val="0.2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3"/>
        <c:delete val="1"/>
      </c:legendEntry>
      <c:legendEntry>
        <c:idx val="15"/>
        <c:delete val="1"/>
      </c:legendEntry>
      <c:legendEntry>
        <c:idx val="16"/>
        <c:delete val="1"/>
      </c:legendEntry>
      <c:legendEntry>
        <c:idx val="17"/>
        <c:delete val="1"/>
      </c:legendEntry>
      <c:legendEntry>
        <c:idx val="18"/>
        <c:delete val="1"/>
      </c:legendEntry>
      <c:legendEntry>
        <c:idx val="19"/>
        <c:delete val="1"/>
      </c:legendEntry>
      <c:legendEntry>
        <c:idx val="20"/>
        <c:delete val="1"/>
      </c:legendEntry>
      <c:legendEntry>
        <c:idx val="21"/>
        <c:delete val="1"/>
      </c:legendEntry>
      <c:legendEntry>
        <c:idx val="22"/>
        <c:delete val="1"/>
      </c:legendEntry>
      <c:legendEntry>
        <c:idx val="24"/>
        <c:delete val="1"/>
      </c:legendEntry>
      <c:legendEntry>
        <c:idx val="26"/>
        <c:delete val="1"/>
      </c:legendEntry>
      <c:legendEntry>
        <c:idx val="28"/>
        <c:delete val="1"/>
      </c:legendEntry>
      <c:legendEntry>
        <c:idx val="29"/>
        <c:delete val="1"/>
      </c:legendEntry>
      <c:legendEntry>
        <c:idx val="30"/>
        <c:delete val="1"/>
      </c:legendEntry>
      <c:legendEntry>
        <c:idx val="31"/>
        <c:delete val="1"/>
      </c:legendEntry>
      <c:legendEntry>
        <c:idx val="32"/>
        <c:delete val="1"/>
      </c:legendEntry>
      <c:legendEntry>
        <c:idx val="34"/>
        <c:delete val="1"/>
      </c:legendEntry>
      <c:legendEntry>
        <c:idx val="35"/>
        <c:delete val="1"/>
      </c:legendEntry>
      <c:legendEntry>
        <c:idx val="36"/>
        <c:delete val="1"/>
      </c:legendEntry>
      <c:legendEntry>
        <c:idx val="37"/>
        <c:delete val="1"/>
      </c:legendEntry>
      <c:legendEntry>
        <c:idx val="38"/>
        <c:delete val="1"/>
      </c:legendEntry>
      <c:legendEntry>
        <c:idx val="39"/>
        <c:delete val="1"/>
      </c:legendEntry>
      <c:legendEntry>
        <c:idx val="40"/>
        <c:delete val="1"/>
      </c:legendEntry>
      <c:legendEntry>
        <c:idx val="42"/>
        <c:delete val="1"/>
      </c:legendEntry>
      <c:legendEntry>
        <c:idx val="43"/>
        <c:delete val="1"/>
      </c:legendEntry>
      <c:legendEntry>
        <c:idx val="44"/>
        <c:delete val="1"/>
      </c:legendEntry>
      <c:legendEntry>
        <c:idx val="45"/>
        <c:delete val="1"/>
      </c:legendEntry>
      <c:legendEntry>
        <c:idx val="46"/>
        <c:delete val="1"/>
      </c:legendEntry>
      <c:legendEntry>
        <c:idx val="47"/>
        <c:delete val="1"/>
      </c:legendEntry>
      <c:legendEntry>
        <c:idx val="49"/>
        <c:delete val="1"/>
      </c:legendEntry>
      <c:legendEntry>
        <c:idx val="50"/>
        <c:delete val="1"/>
      </c:legendEntry>
      <c:legendEntry>
        <c:idx val="51"/>
        <c:delete val="1"/>
      </c:legendEntry>
      <c:legendEntry>
        <c:idx val="52"/>
        <c:delete val="1"/>
      </c:legendEntry>
      <c:legendEntry>
        <c:idx val="53"/>
        <c:delete val="1"/>
      </c:legendEntry>
      <c:legendEntry>
        <c:idx val="54"/>
        <c:delete val="1"/>
      </c:legendEntry>
      <c:legendEntry>
        <c:idx val="55"/>
        <c:delete val="1"/>
      </c:legendEntry>
      <c:legendEntry>
        <c:idx val="56"/>
        <c:delete val="1"/>
      </c:legendEntry>
      <c:legendEntry>
        <c:idx val="57"/>
        <c:delete val="1"/>
      </c:legendEntry>
      <c:legendEntry>
        <c:idx val="58"/>
        <c:delete val="1"/>
      </c:legendEntry>
      <c:legendEntry>
        <c:idx val="59"/>
        <c:delete val="1"/>
      </c:legendEntry>
      <c:legendEntry>
        <c:idx val="60"/>
        <c:delete val="1"/>
      </c:legendEntry>
      <c:legendEntry>
        <c:idx val="61"/>
        <c:delete val="1"/>
      </c:legendEntry>
      <c:legendEntry>
        <c:idx val="62"/>
        <c:delete val="1"/>
      </c:legendEntry>
      <c:legendEntry>
        <c:idx val="63"/>
        <c:delete val="1"/>
      </c:legendEntry>
      <c:legendEntry>
        <c:idx val="64"/>
        <c:delete val="1"/>
      </c:legendEntry>
      <c:legendEntry>
        <c:idx val="65"/>
        <c:delete val="1"/>
      </c:legendEntry>
      <c:legendEntry>
        <c:idx val="66"/>
        <c:delete val="1"/>
      </c:legendEntry>
      <c:legendEntry>
        <c:idx val="67"/>
        <c:delete val="1"/>
      </c:legendEntry>
      <c:legendEntry>
        <c:idx val="68"/>
        <c:delete val="1"/>
      </c:legendEntry>
      <c:legendEntry>
        <c:idx val="69"/>
        <c:delete val="1"/>
      </c:legendEntry>
      <c:legendEntry>
        <c:idx val="70"/>
        <c:delete val="1"/>
      </c:legendEntry>
      <c:legendEntry>
        <c:idx val="71"/>
        <c:delete val="1"/>
      </c:legendEntry>
      <c:legendEntry>
        <c:idx val="72"/>
        <c:delete val="1"/>
      </c:legendEntry>
      <c:legendEntry>
        <c:idx val="73"/>
        <c:delete val="1"/>
      </c:legendEntry>
      <c:legendEntry>
        <c:idx val="74"/>
        <c:delete val="1"/>
      </c:legendEntry>
      <c:legendEntry>
        <c:idx val="75"/>
        <c:delete val="1"/>
      </c:legendEntry>
      <c:legendEntry>
        <c:idx val="76"/>
        <c:delete val="1"/>
      </c:legendEntry>
      <c:legendEntry>
        <c:idx val="77"/>
        <c:delete val="1"/>
      </c:legendEntry>
      <c:legendEntry>
        <c:idx val="78"/>
        <c:delete val="1"/>
      </c:legendEntry>
      <c:legendEntry>
        <c:idx val="79"/>
        <c:delete val="1"/>
      </c:legendEntry>
      <c:legendEntry>
        <c:idx val="81"/>
        <c:delete val="1"/>
      </c:legendEntry>
      <c:legendEntry>
        <c:idx val="82"/>
        <c:delete val="1"/>
      </c:legendEntry>
      <c:legendEntry>
        <c:idx val="83"/>
        <c:delete val="1"/>
      </c:legendEntry>
      <c:legendEntry>
        <c:idx val="84"/>
        <c:delete val="1"/>
      </c:legendEntry>
      <c:legendEntry>
        <c:idx val="85"/>
        <c:delete val="1"/>
      </c:legendEntry>
      <c:legendEntry>
        <c:idx val="86"/>
        <c:delete val="1"/>
      </c:legendEntry>
      <c:legendEntry>
        <c:idx val="87"/>
        <c:delete val="1"/>
      </c:legendEntry>
      <c:legendEntry>
        <c:idx val="88"/>
        <c:delete val="1"/>
      </c:legendEntry>
      <c:legendEntry>
        <c:idx val="90"/>
        <c:delete val="1"/>
      </c:legendEntry>
      <c:legendEntry>
        <c:idx val="91"/>
        <c:delete val="1"/>
      </c:legendEntry>
      <c:legendEntry>
        <c:idx val="92"/>
        <c:delete val="1"/>
      </c:legendEntry>
      <c:legendEntry>
        <c:idx val="93"/>
        <c:delete val="1"/>
      </c:legendEntry>
      <c:legendEntry>
        <c:idx val="94"/>
        <c:delete val="1"/>
      </c:legendEntry>
      <c:legendEntry>
        <c:idx val="95"/>
        <c:delete val="1"/>
      </c:legendEntry>
      <c:legendEntry>
        <c:idx val="96"/>
        <c:delete val="1"/>
      </c:legendEntry>
      <c:legendEntry>
        <c:idx val="97"/>
        <c:delete val="1"/>
      </c:legendEntry>
      <c:legendEntry>
        <c:idx val="98"/>
        <c:delete val="1"/>
      </c:legendEntry>
      <c:legendEntry>
        <c:idx val="99"/>
        <c:delete val="1"/>
      </c:legendEntry>
      <c:legendEntry>
        <c:idx val="100"/>
        <c:delete val="1"/>
      </c:legendEntry>
      <c:legendEntry>
        <c:idx val="101"/>
        <c:delete val="1"/>
      </c:legendEntry>
      <c:legendEntry>
        <c:idx val="102"/>
        <c:delete val="1"/>
      </c:legendEntry>
      <c:legendEntry>
        <c:idx val="103"/>
        <c:delete val="1"/>
      </c:legendEntry>
      <c:legendEntry>
        <c:idx val="104"/>
        <c:delete val="1"/>
      </c:legendEntry>
      <c:legendEntry>
        <c:idx val="105"/>
        <c:delete val="1"/>
      </c:legendEntry>
      <c:legendEntry>
        <c:idx val="106"/>
        <c:delete val="1"/>
      </c:legendEntry>
      <c:legendEntry>
        <c:idx val="107"/>
        <c:delete val="1"/>
      </c:legendEntry>
      <c:legendEntry>
        <c:idx val="108"/>
        <c:delete val="1"/>
      </c:legendEntry>
      <c:legendEntry>
        <c:idx val="109"/>
        <c:delete val="1"/>
      </c:legendEntry>
      <c:legendEntry>
        <c:idx val="110"/>
        <c:delete val="1"/>
      </c:legendEntry>
      <c:legendEntry>
        <c:idx val="111"/>
        <c:delete val="1"/>
      </c:legendEntry>
      <c:legendEntry>
        <c:idx val="113"/>
        <c:delete val="1"/>
      </c:legendEntry>
      <c:legendEntry>
        <c:idx val="114"/>
        <c:delete val="1"/>
      </c:legendEntry>
      <c:legendEntry>
        <c:idx val="115"/>
        <c:delete val="1"/>
      </c:legendEntry>
      <c:legendEntry>
        <c:idx val="118"/>
        <c:delete val="1"/>
      </c:legendEntry>
      <c:legendEntry>
        <c:idx val="119"/>
        <c:delete val="1"/>
      </c:legendEntry>
      <c:legendEntry>
        <c:idx val="120"/>
        <c:delete val="1"/>
      </c:legendEntry>
      <c:legendEntry>
        <c:idx val="121"/>
        <c:delete val="1"/>
      </c:legendEntry>
      <c:legendEntry>
        <c:idx val="123"/>
        <c:delete val="1"/>
      </c:legendEntry>
      <c:legendEntry>
        <c:idx val="124"/>
        <c:delete val="1"/>
      </c:legendEntry>
      <c:legendEntry>
        <c:idx val="125"/>
        <c:delete val="1"/>
      </c:legendEntry>
      <c:legendEntry>
        <c:idx val="126"/>
        <c:delete val="1"/>
      </c:legendEntry>
      <c:legendEntry>
        <c:idx val="127"/>
        <c:delete val="1"/>
      </c:legendEntry>
      <c:legendEntry>
        <c:idx val="128"/>
        <c:delete val="1"/>
      </c:legendEntry>
      <c:legendEntry>
        <c:idx val="129"/>
        <c:delete val="1"/>
      </c:legendEntry>
      <c:legendEntry>
        <c:idx val="130"/>
        <c:delete val="1"/>
      </c:legendEntry>
      <c:legendEntry>
        <c:idx val="131"/>
        <c:delete val="1"/>
      </c:legendEntry>
      <c:legendEntry>
        <c:idx val="132"/>
        <c:delete val="1"/>
      </c:legendEntry>
      <c:legendEntry>
        <c:idx val="133"/>
        <c:delete val="1"/>
      </c:legendEntry>
      <c:layout>
        <c:manualLayout>
          <c:xMode val="edge"/>
          <c:yMode val="edge"/>
          <c:x val="0.61643651981518843"/>
          <c:y val="4.2151201951660409E-2"/>
          <c:w val="0.37254419643825515"/>
          <c:h val="0.85211380183289676"/>
        </c:manualLayout>
      </c:layout>
      <c:overlay val="0"/>
      <c:txPr>
        <a:bodyPr/>
        <a:lstStyle/>
        <a:p>
          <a:pPr>
            <a:defRPr i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68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72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38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0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6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49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5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257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23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880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835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1FF37-12E3-49E3-8485-421E105CB60A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EE1CD-90FB-4778-B007-1938ABE996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22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3068685"/>
              </p:ext>
            </p:extLst>
          </p:nvPr>
        </p:nvGraphicFramePr>
        <p:xfrm>
          <a:off x="253330" y="548680"/>
          <a:ext cx="6915150" cy="55673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64288" y="1412776"/>
            <a:ext cx="1835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err="1" smtClean="0">
                <a:latin typeface="+mj-lt"/>
              </a:rPr>
              <a:t>Gammaproteobacteria</a:t>
            </a:r>
            <a:endParaRPr lang="nl-NL" sz="1400" dirty="0">
              <a:latin typeface="+mj-lt"/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7028656" y="764704"/>
            <a:ext cx="279648" cy="1944216"/>
          </a:xfrm>
          <a:prstGeom prst="rightBrace">
            <a:avLst>
              <a:gd name="adj1" fmla="val 8333"/>
              <a:gd name="adj2" fmla="val 5045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i="1">
              <a:latin typeface="+mj-lt"/>
            </a:endParaRPr>
          </a:p>
        </p:txBody>
      </p:sp>
      <p:sp>
        <p:nvSpPr>
          <p:cNvPr id="7" name="Right Brace 6"/>
          <p:cNvSpPr/>
          <p:nvPr/>
        </p:nvSpPr>
        <p:spPr>
          <a:xfrm>
            <a:off x="5868144" y="2780928"/>
            <a:ext cx="300608" cy="936104"/>
          </a:xfrm>
          <a:prstGeom prst="rightBrace">
            <a:avLst>
              <a:gd name="adj1" fmla="val 8333"/>
              <a:gd name="adj2" fmla="val 5045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i="1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3068960"/>
            <a:ext cx="2439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err="1" smtClean="0">
                <a:latin typeface="+mj-lt"/>
              </a:rPr>
              <a:t>Alphaproteobacteria</a:t>
            </a:r>
            <a:endParaRPr lang="nl-NL" sz="1400" dirty="0">
              <a:latin typeface="+mj-lt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5652120" y="3861048"/>
            <a:ext cx="279648" cy="451793"/>
          </a:xfrm>
          <a:prstGeom prst="rightBrace">
            <a:avLst>
              <a:gd name="adj1" fmla="val 8333"/>
              <a:gd name="adj2" fmla="val 5045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i="1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80768" y="3933055"/>
            <a:ext cx="1359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err="1" smtClean="0">
                <a:latin typeface="+mj-lt"/>
              </a:rPr>
              <a:t>Firmicutes</a:t>
            </a:r>
            <a:endParaRPr lang="nl-NL" sz="1400" dirty="0">
              <a:latin typeface="+mj-lt"/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6296679" y="4437112"/>
            <a:ext cx="279648" cy="1080120"/>
          </a:xfrm>
          <a:prstGeom prst="rightBrace">
            <a:avLst>
              <a:gd name="adj1" fmla="val 8333"/>
              <a:gd name="adj2" fmla="val 50454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 i="1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0232" y="4797152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dirty="0" err="1" smtClean="0">
                <a:latin typeface="+mj-lt"/>
              </a:rPr>
              <a:t>Actinobacteria</a:t>
            </a:r>
            <a:endParaRPr lang="nl-NL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50914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Vrije Universiteit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Iturbe Espinoza</dc:creator>
  <cp:lastModifiedBy>Paul Iturbe Espinoza</cp:lastModifiedBy>
  <cp:revision>8</cp:revision>
  <dcterms:created xsi:type="dcterms:W3CDTF">2020-11-16T01:46:46Z</dcterms:created>
  <dcterms:modified xsi:type="dcterms:W3CDTF">2021-03-23T13:50:08Z</dcterms:modified>
</cp:coreProperties>
</file>