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97" r:id="rId2"/>
    <p:sldId id="257" r:id="rId3"/>
    <p:sldId id="258" r:id="rId4"/>
    <p:sldId id="260" r:id="rId5"/>
    <p:sldId id="262" r:id="rId6"/>
    <p:sldId id="295" r:id="rId7"/>
    <p:sldId id="296" r:id="rId8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1"/>
    <p:restoredTop sz="95037"/>
  </p:normalViewPr>
  <p:slideViewPr>
    <p:cSldViewPr snapToGrid="0" snapToObjects="1">
      <p:cViewPr>
        <p:scale>
          <a:sx n="68" d="100"/>
          <a:sy n="68" d="100"/>
        </p:scale>
        <p:origin x="1230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688A-29DB-4B44-8C29-E0DEC1D96429}" type="datetimeFigureOut">
              <a:rPr kumimoji="1" lang="ko-KR" altLang="en-US" smtClean="0"/>
              <a:t>2021-02-24</a:t>
            </a:fld>
            <a:endParaRPr kumimoji="1"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ko-KR" altLang="en-US"/>
              <a:t>마스터 텍스트 스타일 편집
둘째 수준
셋째 수준
넷째 수준
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4C819-D5E5-B844-8100-DF2C16EB10ED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434096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A5F7E-E068-46EB-A8EA-3A472864AF3E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0505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4C8A7A3-F246-1A4D-8BDE-F998262226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5BA4711-8DEB-D042-9134-1141961551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2E5C16E-1FEF-634E-8CDC-2149C746F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E9EE-98B9-4072-86B9-E687161739DA}" type="datetime1">
              <a:rPr kumimoji="1" lang="ko-KR" altLang="en-US" smtClean="0"/>
              <a:t>2021-02-24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E16E865-0B20-3747-B42F-8A0421DC0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6A26DD2-A49C-CA4D-904A-2E6FD6E13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AA6D-D2B3-A648-9FE6-EEA513A22C0F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159702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29F851-83DE-2942-8E16-F195F70A8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8E54969-420D-7240-B39A-340E9611C8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kumimoji="1" lang="ko-KR" altLang="en-US"/>
              <a:t>마스터 텍스트 스타일 편집
둘째 수준
셋째 수준
넷째 수준
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22D8645-411F-EF4D-BB57-44F9CAA2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55BC-4764-41CC-B8BA-267F124F6F07}" type="datetime1">
              <a:rPr kumimoji="1" lang="ko-KR" altLang="en-US" smtClean="0"/>
              <a:t>2021-02-24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F4B6DED-15B5-B24B-8CAA-D91A101B1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AB9DFF-9E61-574A-BB76-FC10DE3EE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AA6D-D2B3-A648-9FE6-EEA513A22C0F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3456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2ECFB32-766F-0542-BCFF-83A897B19D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88F37EA-CBFB-6B42-930B-8F1083EDF8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kumimoji="1" lang="ko-KR" altLang="en-US"/>
              <a:t>마스터 텍스트 스타일 편집
둘째 수준
셋째 수준
넷째 수준
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06932A-3369-FA43-841D-298B6B70E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949D-DE27-416F-8A95-5BA109BAA69B}" type="datetime1">
              <a:rPr kumimoji="1" lang="ko-KR" altLang="en-US" smtClean="0"/>
              <a:t>2021-02-24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A3DC0B5-3561-9840-B891-C74668F39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8806553-10FD-6340-90EF-4CD4F224D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AA6D-D2B3-A648-9FE6-EEA513A22C0F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313941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9FED4D-A250-D74D-A9E7-C7022189A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86F660-EA1F-0846-80AE-E0FB3888FB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ko-KR" altLang="en-US"/>
              <a:t>마스터 텍스트 스타일 편집
둘째 수준
셋째 수준
넷째 수준
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39694C-A575-2B48-8A5F-8F17185C7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3739-4C62-4228-9515-BF48B6A34F76}" type="datetime1">
              <a:rPr kumimoji="1" lang="ko-KR" altLang="en-US" smtClean="0"/>
              <a:t>2021-02-24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1B5FD7E-AF8A-FE45-B518-E467F764C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BAFA33-5F14-EE41-8181-3429D05D3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AA6D-D2B3-A648-9FE6-EEA513A22C0F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806160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1190344-65C3-3444-BDAD-205C788B1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F0A760D-954D-8F4A-94B6-9B7DA1542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ko-KR" altLang="en-US"/>
              <a:t>마스터 텍스트 스타일 편집
둘째 수준
셋째 수준
넷째 수준
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C3C4A4-576F-0745-94E1-8D09A9299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F104-BC0E-4F48-AF30-9F0A00EED45F}" type="datetime1">
              <a:rPr kumimoji="1" lang="ko-KR" altLang="en-US" smtClean="0"/>
              <a:t>2021-02-24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CB633B-AA59-174B-92A0-9DAD2AE88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2F46FDC-36A5-F645-B6B5-D2BFE5722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AA6D-D2B3-A648-9FE6-EEA513A22C0F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649690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7B8348E-0BC0-E845-8569-E43F2B3D7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010E0F5-426E-6142-90A4-0B000BB448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ko-KR" altLang="en-US"/>
              <a:t>마스터 텍스트 스타일 편집
둘째 수준
셋째 수준
넷째 수준
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31D3620-96BD-0645-BD5E-88919DC42D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ko-KR" altLang="en-US"/>
              <a:t>마스터 텍스트 스타일 편집
둘째 수준
셋째 수준
넷째 수준
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B9A3AEC-0CDD-1347-B1CD-3F600924D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1698-BAB4-418D-AF86-41CEDACC604D}" type="datetime1">
              <a:rPr kumimoji="1" lang="ko-KR" altLang="en-US" smtClean="0"/>
              <a:t>2021-02-24</a:t>
            </a:fld>
            <a:endParaRPr kumimoji="1"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C0D6245-7C09-B240-A2D2-EFFAA852E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FF50BE2-BB66-CE48-B8ED-1F1FF7D42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AA6D-D2B3-A648-9FE6-EEA513A22C0F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586644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CFB4B9-B77E-334C-86FF-2CD386BB7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AF6AC70-9037-5140-94DE-B15ECAADB7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ko-KR" altLang="en-US"/>
              <a:t>마스터 텍스트 스타일 편집
둘째 수준
셋째 수준
넷째 수준
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03EF0C0-2D7E-5245-8DEF-9F77E0D10D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kumimoji="1" lang="ko-KR" altLang="en-US"/>
              <a:t>마스터 텍스트 스타일 편집
둘째 수준
셋째 수준
넷째 수준
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CC224FD-F980-994C-8CD8-7645583063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ko-KR" altLang="en-US"/>
              <a:t>마스터 텍스트 스타일 편집
둘째 수준
셋째 수준
넷째 수준
다섯째 수준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6A472CC-6D46-484D-8F72-57908FA210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kumimoji="1" lang="ko-KR" altLang="en-US"/>
              <a:t>마스터 텍스트 스타일 편집
둘째 수준
셋째 수준
넷째 수준
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1901403-241C-5648-AA9C-ED63C3632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6A5E9-0906-4A89-B2D1-8C9778CD08A2}" type="datetime1">
              <a:rPr kumimoji="1" lang="ko-KR" altLang="en-US" smtClean="0"/>
              <a:t>2021-02-24</a:t>
            </a:fld>
            <a:endParaRPr kumimoji="1"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36B0353-3E15-104E-9364-F3672924F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DBAD6D3-01C2-1945-9A0E-3D1F744B8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AA6D-D2B3-A648-9FE6-EEA513A22C0F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670728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C6B24B1-BE3F-0644-A3F4-0CA60668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0996A00-A32B-5246-8537-39C9FE4E9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82217-9F1B-4F6E-B313-EC57CFAC37AD}" type="datetime1">
              <a:rPr kumimoji="1" lang="ko-KR" altLang="en-US" smtClean="0"/>
              <a:t>2021-02-24</a:t>
            </a:fld>
            <a:endParaRPr kumimoji="1"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3B8B6B-BF4D-544B-AAC6-F6E5349EA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402204F-8972-E046-9601-F6005D9E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AA6D-D2B3-A648-9FE6-EEA513A22C0F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656453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E6087DD-12D5-1E41-BAA3-52DB39A88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6651-39E8-4497-8A24-604E1E4993AD}" type="datetime1">
              <a:rPr kumimoji="1" lang="ko-KR" altLang="en-US" smtClean="0"/>
              <a:t>2021-02-24</a:t>
            </a:fld>
            <a:endParaRPr kumimoji="1"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B44A7C5-DB3C-524D-9844-B80DFA90E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1BE13E3-1206-3840-9979-93C558F28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AA6D-D2B3-A648-9FE6-EEA513A22C0F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584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79748D-2686-0941-9B20-7E613D7C6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4DD9D1E-20AC-2A4D-8BD6-FDE4064D17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ko-KR" altLang="en-US"/>
              <a:t>마스터 텍스트 스타일 편집
둘째 수준
셋째 수준
넷째 수준
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0D54EDA-85F7-274A-9007-1B3EF539DA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ko-KR" altLang="en-US"/>
              <a:t>마스터 텍스트 스타일 편집
둘째 수준
셋째 수준
넷째 수준
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9848446-B74C-D741-A671-86817582E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64B74-94B9-4BA5-BF96-08F7519331A8}" type="datetime1">
              <a:rPr kumimoji="1" lang="ko-KR" altLang="en-US" smtClean="0"/>
              <a:t>2021-02-24</a:t>
            </a:fld>
            <a:endParaRPr kumimoji="1"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BB81CAD-9AC7-9F4A-A35E-9372EE87F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AB196A-8248-E74F-BDF2-4F91903CC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AA6D-D2B3-A648-9FE6-EEA513A22C0F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49780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507F92-216A-7C43-A832-F3FBE7780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E7F2F73-7251-2149-813E-63DF14AD78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771861C-5DC5-1545-9BB4-AF7923EB60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ko-KR" altLang="en-US"/>
              <a:t>마스터 텍스트 스타일 편집
둘째 수준
셋째 수준
넷째 수준
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C5E40F4-99C8-C04C-A9D6-D5E202A5A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1CF79-7C5F-4237-B441-9E6B3E314E17}" type="datetime1">
              <a:rPr kumimoji="1" lang="ko-KR" altLang="en-US" smtClean="0"/>
              <a:t>2021-02-24</a:t>
            </a:fld>
            <a:endParaRPr kumimoji="1"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B16C7E0-E63C-5B4D-BBD2-BD1CCD388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C33AC56-22EE-5643-8BB6-008D9A6FF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AA6D-D2B3-A648-9FE6-EEA513A22C0F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59587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F6F50B3-1F67-6D4B-987D-E6058DDEF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AF7328E-2476-8643-9E6D-D13089A52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ko-KR" altLang="en-US"/>
              <a:t>마스터 텍스트 스타일 편집
둘째 수준
셋째 수준
넷째 수준
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600337-5FDE-C644-B4D0-7AA219DA3D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F3EDA-1D5D-4BCD-A5F0-F743B0A37AA8}" type="datetime1">
              <a:rPr kumimoji="1" lang="ko-KR" altLang="en-US" smtClean="0"/>
              <a:t>2021-02-24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BBC5CF2-F144-CD4E-9160-24793807A8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50BF8DE-1CD1-6542-A105-38E5598618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9AA6D-D2B3-A648-9FE6-EEA513A22C0F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679683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4.emf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.bin"/><Relationship Id="rId11" Type="http://schemas.microsoft.com/office/2007/relationships/hdphoto" Target="../media/hdphoto1.wdp"/><Relationship Id="rId5" Type="http://schemas.openxmlformats.org/officeDocument/2006/relationships/image" Target="../media/image3.emf"/><Relationship Id="rId15" Type="http://schemas.openxmlformats.org/officeDocument/2006/relationships/image" Target="../media/image8.w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emf"/><Relationship Id="rId1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5.emf"/><Relationship Id="rId18" Type="http://schemas.openxmlformats.org/officeDocument/2006/relationships/oleObject" Target="../embeddings/oleObject13.bin"/><Relationship Id="rId26" Type="http://schemas.openxmlformats.org/officeDocument/2006/relationships/image" Target="../media/image23.jpeg"/><Relationship Id="rId3" Type="http://schemas.openxmlformats.org/officeDocument/2006/relationships/image" Target="../media/image10.emf"/><Relationship Id="rId21" Type="http://schemas.openxmlformats.org/officeDocument/2006/relationships/image" Target="../media/image19.emf"/><Relationship Id="rId7" Type="http://schemas.openxmlformats.org/officeDocument/2006/relationships/image" Target="../media/image12.emf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17.emf"/><Relationship Id="rId25" Type="http://schemas.openxmlformats.org/officeDocument/2006/relationships/image" Target="../media/image22.png"/><Relationship Id="rId2" Type="http://schemas.openxmlformats.org/officeDocument/2006/relationships/oleObject" Target="../embeddings/oleObject5.bin"/><Relationship Id="rId16" Type="http://schemas.openxmlformats.org/officeDocument/2006/relationships/oleObject" Target="../embeddings/oleObject12.bin"/><Relationship Id="rId20" Type="http://schemas.openxmlformats.org/officeDocument/2006/relationships/oleObject" Target="../embeddings/oleObject14.bin"/><Relationship Id="rId29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4.emf"/><Relationship Id="rId24" Type="http://schemas.openxmlformats.org/officeDocument/2006/relationships/image" Target="../media/image21.png"/><Relationship Id="rId5" Type="http://schemas.openxmlformats.org/officeDocument/2006/relationships/image" Target="../media/image11.emf"/><Relationship Id="rId15" Type="http://schemas.openxmlformats.org/officeDocument/2006/relationships/image" Target="../media/image16.emf"/><Relationship Id="rId23" Type="http://schemas.openxmlformats.org/officeDocument/2006/relationships/image" Target="../media/image20.emf"/><Relationship Id="rId28" Type="http://schemas.openxmlformats.org/officeDocument/2006/relationships/image" Target="../media/image25.jpeg"/><Relationship Id="rId10" Type="http://schemas.openxmlformats.org/officeDocument/2006/relationships/oleObject" Target="../embeddings/oleObject9.bin"/><Relationship Id="rId19" Type="http://schemas.openxmlformats.org/officeDocument/2006/relationships/image" Target="../media/image18.e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3.emf"/><Relationship Id="rId14" Type="http://schemas.openxmlformats.org/officeDocument/2006/relationships/oleObject" Target="../embeddings/oleObject11.bin"/><Relationship Id="rId22" Type="http://schemas.openxmlformats.org/officeDocument/2006/relationships/oleObject" Target="../embeddings/oleObject15.bin"/><Relationship Id="rId27" Type="http://schemas.openxmlformats.org/officeDocument/2006/relationships/image" Target="../media/image24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image" Target="../media/image27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11" Type="http://schemas.openxmlformats.org/officeDocument/2006/relationships/image" Target="../media/image32.png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31.e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19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13" Type="http://schemas.openxmlformats.org/officeDocument/2006/relationships/image" Target="../media/image42.png"/><Relationship Id="rId3" Type="http://schemas.openxmlformats.org/officeDocument/2006/relationships/image" Target="../media/image34.png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4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0.png"/><Relationship Id="rId5" Type="http://schemas.openxmlformats.org/officeDocument/2006/relationships/image" Target="../media/image35.emf"/><Relationship Id="rId10" Type="http://schemas.openxmlformats.org/officeDocument/2006/relationships/image" Target="../media/image39.png"/><Relationship Id="rId4" Type="http://schemas.openxmlformats.org/officeDocument/2006/relationships/oleObject" Target="../embeddings/oleObject20.bin"/><Relationship Id="rId9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oleObject" Target="../embeddings/oleObject24.bin"/><Relationship Id="rId18" Type="http://schemas.openxmlformats.org/officeDocument/2006/relationships/image" Target="../media/image53.emf"/><Relationship Id="rId3" Type="http://schemas.openxmlformats.org/officeDocument/2006/relationships/image" Target="../media/image43.JPG"/><Relationship Id="rId21" Type="http://schemas.openxmlformats.org/officeDocument/2006/relationships/oleObject" Target="../embeddings/oleObject28.bin"/><Relationship Id="rId7" Type="http://schemas.openxmlformats.org/officeDocument/2006/relationships/image" Target="../media/image47.JPG"/><Relationship Id="rId12" Type="http://schemas.openxmlformats.org/officeDocument/2006/relationships/image" Target="../media/image50.emf"/><Relationship Id="rId17" Type="http://schemas.openxmlformats.org/officeDocument/2006/relationships/oleObject" Target="../embeddings/oleObject26.bin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52.emf"/><Relationship Id="rId20" Type="http://schemas.openxmlformats.org/officeDocument/2006/relationships/image" Target="../media/image5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11" Type="http://schemas.openxmlformats.org/officeDocument/2006/relationships/oleObject" Target="../embeddings/oleObject23.bin"/><Relationship Id="rId5" Type="http://schemas.openxmlformats.org/officeDocument/2006/relationships/image" Target="../media/image45.JPG"/><Relationship Id="rId15" Type="http://schemas.openxmlformats.org/officeDocument/2006/relationships/oleObject" Target="../embeddings/oleObject25.bin"/><Relationship Id="rId10" Type="http://schemas.openxmlformats.org/officeDocument/2006/relationships/image" Target="../media/image49.emf"/><Relationship Id="rId19" Type="http://schemas.openxmlformats.org/officeDocument/2006/relationships/oleObject" Target="../embeddings/oleObject27.bin"/><Relationship Id="rId4" Type="http://schemas.openxmlformats.org/officeDocument/2006/relationships/image" Target="../media/image44.png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51.emf"/><Relationship Id="rId22" Type="http://schemas.openxmlformats.org/officeDocument/2006/relationships/image" Target="../media/image5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oleObject" Target="../embeddings/oleObject29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슬라이드 번호 개체 틀 2">
            <a:extLst>
              <a:ext uri="{FF2B5EF4-FFF2-40B4-BE49-F238E27FC236}">
                <a16:creationId xmlns:a16="http://schemas.microsoft.com/office/drawing/2014/main" id="{F9396AAE-B198-4655-A2F2-B08B133FE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fld id="{C129AA6D-D2B3-A648-9FE6-EEA513A22C0F}" type="slidenum">
              <a:rPr kumimoji="1" lang="ko-KR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93B512F9-640B-41DC-B3C3-F6BE29FA11E9}"/>
              </a:ext>
            </a:extLst>
          </p:cNvPr>
          <p:cNvGrpSpPr/>
          <p:nvPr/>
        </p:nvGrpSpPr>
        <p:grpSpPr>
          <a:xfrm>
            <a:off x="2583447" y="380778"/>
            <a:ext cx="7057046" cy="2207374"/>
            <a:chOff x="2583447" y="380778"/>
            <a:chExt cx="7057046" cy="2207374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8DD3743-A094-45DF-9A1F-EC10DA5C778D}"/>
                </a:ext>
              </a:extLst>
            </p:cNvPr>
            <p:cNvSpPr txBox="1"/>
            <p:nvPr/>
          </p:nvSpPr>
          <p:spPr>
            <a:xfrm>
              <a:off x="2583447" y="380778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D30188CC-2EF5-40D6-94D1-3E2F973AB0B7}"/>
                </a:ext>
              </a:extLst>
            </p:cNvPr>
            <p:cNvSpPr txBox="1"/>
            <p:nvPr/>
          </p:nvSpPr>
          <p:spPr>
            <a:xfrm>
              <a:off x="2933017" y="406744"/>
              <a:ext cx="51292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Group : Normal diet (ND), ND + PLA2, High fat diet (HFD), HFD + PLA2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9" name="그림 108" descr="개체이(가) 표시된 사진&#10;&#10;자동 생성된 설명">
              <a:extLst>
                <a:ext uri="{FF2B5EF4-FFF2-40B4-BE49-F238E27FC236}">
                  <a16:creationId xmlns:a16="http://schemas.microsoft.com/office/drawing/2014/main" id="{F50D92D7-5000-4E01-9300-CEB953AD2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3461" y="1895306"/>
              <a:ext cx="594510" cy="465562"/>
            </a:xfrm>
            <a:prstGeom prst="rect">
              <a:avLst/>
            </a:prstGeom>
          </p:spPr>
        </p:pic>
        <p:pic>
          <p:nvPicPr>
            <p:cNvPr id="110" name="그림 109">
              <a:extLst>
                <a:ext uri="{FF2B5EF4-FFF2-40B4-BE49-F238E27FC236}">
                  <a16:creationId xmlns:a16="http://schemas.microsoft.com/office/drawing/2014/main" id="{C4F8FD0B-E82A-4FF2-8714-62837F5A72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3764" y="887031"/>
              <a:ext cx="474221" cy="417181"/>
            </a:xfrm>
            <a:prstGeom prst="rect">
              <a:avLst/>
            </a:prstGeom>
          </p:spPr>
        </p:pic>
        <p:pic>
          <p:nvPicPr>
            <p:cNvPr id="111" name="그림 110">
              <a:extLst>
                <a:ext uri="{FF2B5EF4-FFF2-40B4-BE49-F238E27FC236}">
                  <a16:creationId xmlns:a16="http://schemas.microsoft.com/office/drawing/2014/main" id="{12DC3797-75E4-4B55-B624-996ABC7476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4260" y="887031"/>
              <a:ext cx="474221" cy="417181"/>
            </a:xfrm>
            <a:prstGeom prst="rect">
              <a:avLst/>
            </a:prstGeom>
          </p:spPr>
        </p:pic>
        <p:sp>
          <p:nvSpPr>
            <p:cNvPr id="112" name="화살표: 오른쪽 74">
              <a:extLst>
                <a:ext uri="{FF2B5EF4-FFF2-40B4-BE49-F238E27FC236}">
                  <a16:creationId xmlns:a16="http://schemas.microsoft.com/office/drawing/2014/main" id="{404EA38C-E42A-4B19-BC68-793A03509543}"/>
                </a:ext>
              </a:extLst>
            </p:cNvPr>
            <p:cNvSpPr/>
            <p:nvPr/>
          </p:nvSpPr>
          <p:spPr>
            <a:xfrm>
              <a:off x="3499750" y="933197"/>
              <a:ext cx="1109910" cy="324849"/>
            </a:xfrm>
            <a:prstGeom prst="rightArrow">
              <a:avLst>
                <a:gd name="adj1" fmla="val 63238"/>
                <a:gd name="adj2" fmla="val 36762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b="1" dirty="0"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  <a:cs typeface="Arial" panose="020B0604020202020204" pitchFamily="34" charset="0"/>
                </a:rPr>
                <a:t>10% kcal</a:t>
              </a:r>
              <a:r>
                <a:rPr lang="ko-KR" alt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  <a:cs typeface="Arial" panose="020B0604020202020204" pitchFamily="34" charset="0"/>
                </a:rPr>
                <a:t> </a:t>
              </a:r>
              <a:r>
                <a:rPr lang="en-US" altLang="ko-KR" sz="800" b="1" dirty="0"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  <a:cs typeface="Arial" panose="020B0604020202020204" pitchFamily="34" charset="0"/>
                </a:rPr>
                <a:t>ND</a:t>
              </a:r>
              <a:endParaRPr lang="ko-KR" altLang="en-US" sz="800" b="1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33E27CDE-FA31-4D41-81D9-C5CBEF93F02D}"/>
                </a:ext>
              </a:extLst>
            </p:cNvPr>
            <p:cNvSpPr txBox="1"/>
            <p:nvPr/>
          </p:nvSpPr>
          <p:spPr>
            <a:xfrm>
              <a:off x="3659771" y="1366232"/>
              <a:ext cx="789869" cy="208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>
                  <a:latin typeface="Arial" panose="020B0604020202020204" pitchFamily="34" charset="0"/>
                  <a:ea typeface="돋움" panose="020B0600000101010101" pitchFamily="50" charset="-127"/>
                  <a:cs typeface="Arial" panose="020B0604020202020204" pitchFamily="34" charset="0"/>
                </a:rPr>
                <a:t>0-4 weeks</a:t>
              </a:r>
              <a:endParaRPr lang="ko-KR" altLang="en-US" sz="800" b="1" dirty="0">
                <a:latin typeface="Arial" panose="020B0604020202020204" pitchFamily="34" charset="0"/>
                <a:ea typeface="돋움" panose="020B0600000101010101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114" name="그림 113">
              <a:extLst>
                <a:ext uri="{FF2B5EF4-FFF2-40B4-BE49-F238E27FC236}">
                  <a16:creationId xmlns:a16="http://schemas.microsoft.com/office/drawing/2014/main" id="{CEEF2871-1849-47D1-B122-50F249DADC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4102" y="1924356"/>
              <a:ext cx="474221" cy="417181"/>
            </a:xfrm>
            <a:prstGeom prst="rect">
              <a:avLst/>
            </a:prstGeom>
          </p:spPr>
        </p:pic>
        <p:sp>
          <p:nvSpPr>
            <p:cNvPr id="115" name="화살표: 오른쪽 74">
              <a:extLst>
                <a:ext uri="{FF2B5EF4-FFF2-40B4-BE49-F238E27FC236}">
                  <a16:creationId xmlns:a16="http://schemas.microsoft.com/office/drawing/2014/main" id="{2DA7236D-1C12-40FC-B645-28033A9342BE}"/>
                </a:ext>
              </a:extLst>
            </p:cNvPr>
            <p:cNvSpPr/>
            <p:nvPr/>
          </p:nvSpPr>
          <p:spPr>
            <a:xfrm>
              <a:off x="3499592" y="1997984"/>
              <a:ext cx="1109910" cy="324849"/>
            </a:xfrm>
            <a:prstGeom prst="rightArrow">
              <a:avLst>
                <a:gd name="adj1" fmla="val 63238"/>
                <a:gd name="adj2" fmla="val 36762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b="1" dirty="0"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  <a:cs typeface="Arial" panose="020B0604020202020204" pitchFamily="34" charset="0"/>
                </a:rPr>
                <a:t>60% kcal HFD</a:t>
              </a:r>
              <a:endParaRPr lang="ko-KR" altLang="en-US" sz="800" b="1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  <a:cs typeface="Arial" panose="020B0604020202020204" pitchFamily="34" charset="0"/>
              </a:endParaRPr>
            </a:p>
          </p:txBody>
        </p:sp>
        <p:grpSp>
          <p:nvGrpSpPr>
            <p:cNvPr id="116" name="그룹 115">
              <a:extLst>
                <a:ext uri="{FF2B5EF4-FFF2-40B4-BE49-F238E27FC236}">
                  <a16:creationId xmlns:a16="http://schemas.microsoft.com/office/drawing/2014/main" id="{28CAA8F5-1837-4CF0-B6B0-FC2E3D7020E2}"/>
                </a:ext>
              </a:extLst>
            </p:cNvPr>
            <p:cNvGrpSpPr/>
            <p:nvPr/>
          </p:nvGrpSpPr>
          <p:grpSpPr>
            <a:xfrm>
              <a:off x="5153752" y="653467"/>
              <a:ext cx="4486741" cy="952677"/>
              <a:chOff x="2301728" y="3120435"/>
              <a:chExt cx="6970020" cy="1885429"/>
            </a:xfrm>
          </p:grpSpPr>
          <p:grpSp>
            <p:nvGrpSpPr>
              <p:cNvPr id="151" name="그룹 150">
                <a:extLst>
                  <a:ext uri="{FF2B5EF4-FFF2-40B4-BE49-F238E27FC236}">
                    <a16:creationId xmlns:a16="http://schemas.microsoft.com/office/drawing/2014/main" id="{7A8164D2-75A6-4042-8F9A-BADDE5B022BD}"/>
                  </a:ext>
                </a:extLst>
              </p:cNvPr>
              <p:cNvGrpSpPr/>
              <p:nvPr/>
            </p:nvGrpSpPr>
            <p:grpSpPr>
              <a:xfrm>
                <a:off x="2577603" y="4501605"/>
                <a:ext cx="5214540" cy="246220"/>
                <a:chOff x="3052432" y="6207953"/>
                <a:chExt cx="3035638" cy="98498"/>
              </a:xfrm>
            </p:grpSpPr>
            <p:cxnSp>
              <p:nvCxnSpPr>
                <p:cNvPr id="207" name="직선 화살표 연결선 206">
                  <a:extLst>
                    <a:ext uri="{FF2B5EF4-FFF2-40B4-BE49-F238E27FC236}">
                      <a16:creationId xmlns:a16="http://schemas.microsoft.com/office/drawing/2014/main" id="{BFB8C475-503B-49DF-831F-2C32286D15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52432" y="6301192"/>
                  <a:ext cx="1367379" cy="0"/>
                </a:xfrm>
                <a:prstGeom prst="straightConnector1">
                  <a:avLst/>
                </a:prstGeom>
                <a:ln w="28575">
                  <a:prstDash val="sysDot"/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08" name="직사각형 207">
                  <a:extLst>
                    <a:ext uri="{FF2B5EF4-FFF2-40B4-BE49-F238E27FC236}">
                      <a16:creationId xmlns:a16="http://schemas.microsoft.com/office/drawing/2014/main" id="{C5C9A3B3-9A5D-4042-BF46-BD346E1B2969}"/>
                    </a:ext>
                  </a:extLst>
                </p:cNvPr>
                <p:cNvSpPr/>
                <p:nvPr/>
              </p:nvSpPr>
              <p:spPr>
                <a:xfrm>
                  <a:off x="4334317" y="6207953"/>
                  <a:ext cx="502188" cy="9849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ND</a:t>
                  </a:r>
                </a:p>
              </p:txBody>
            </p:sp>
            <p:cxnSp>
              <p:nvCxnSpPr>
                <p:cNvPr id="209" name="직선 화살표 연결선 208">
                  <a:extLst>
                    <a:ext uri="{FF2B5EF4-FFF2-40B4-BE49-F238E27FC236}">
                      <a16:creationId xmlns:a16="http://schemas.microsoft.com/office/drawing/2014/main" id="{EA1BE329-A532-402F-99AF-A992998CE9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99017" y="6304685"/>
                  <a:ext cx="1389053" cy="0"/>
                </a:xfrm>
                <a:prstGeom prst="straightConnector1">
                  <a:avLst/>
                </a:prstGeom>
                <a:ln w="28575">
                  <a:prstDash val="sysDot"/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2" name="직선 연결선 151">
                <a:extLst>
                  <a:ext uri="{FF2B5EF4-FFF2-40B4-BE49-F238E27FC236}">
                    <a16:creationId xmlns:a16="http://schemas.microsoft.com/office/drawing/2014/main" id="{D819563D-5CEB-419F-95EC-BE827BE06BDC}"/>
                  </a:ext>
                </a:extLst>
              </p:cNvPr>
              <p:cNvCxnSpPr/>
              <p:nvPr/>
            </p:nvCxnSpPr>
            <p:spPr>
              <a:xfrm>
                <a:off x="2496089" y="4257679"/>
                <a:ext cx="548064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직선 연결선 152">
                <a:extLst>
                  <a:ext uri="{FF2B5EF4-FFF2-40B4-BE49-F238E27FC236}">
                    <a16:creationId xmlns:a16="http://schemas.microsoft.com/office/drawing/2014/main" id="{70E94BA6-EEC2-4545-9ABC-CF4A5A5681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94129" y="4091174"/>
                <a:ext cx="0" cy="31494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직선 연결선 153">
                <a:extLst>
                  <a:ext uri="{FF2B5EF4-FFF2-40B4-BE49-F238E27FC236}">
                    <a16:creationId xmlns:a16="http://schemas.microsoft.com/office/drawing/2014/main" id="{2BDEFF1D-BDC5-402A-B6C7-CFC38A63D3EE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7947515" y="4100205"/>
                <a:ext cx="0" cy="31494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6" name="그룹 155">
                <a:extLst>
                  <a:ext uri="{FF2B5EF4-FFF2-40B4-BE49-F238E27FC236}">
                    <a16:creationId xmlns:a16="http://schemas.microsoft.com/office/drawing/2014/main" id="{02D6A130-31E6-43B1-A8CF-BB37C503AA82}"/>
                  </a:ext>
                </a:extLst>
              </p:cNvPr>
              <p:cNvGrpSpPr/>
              <p:nvPr/>
            </p:nvGrpSpPr>
            <p:grpSpPr>
              <a:xfrm>
                <a:off x="2496091" y="3697031"/>
                <a:ext cx="5429934" cy="342708"/>
                <a:chOff x="2483973" y="2606039"/>
                <a:chExt cx="3119626" cy="267837"/>
              </a:xfrm>
            </p:grpSpPr>
            <p:cxnSp>
              <p:nvCxnSpPr>
                <p:cNvPr id="163" name="직선 화살표 연결선 162">
                  <a:extLst>
                    <a:ext uri="{FF2B5EF4-FFF2-40B4-BE49-F238E27FC236}">
                      <a16:creationId xmlns:a16="http://schemas.microsoft.com/office/drawing/2014/main" id="{1C9F9C07-3A8C-49E3-839F-C50262F029C7}"/>
                    </a:ext>
                  </a:extLst>
                </p:cNvPr>
                <p:cNvCxnSpPr/>
                <p:nvPr/>
              </p:nvCxnSpPr>
              <p:spPr>
                <a:xfrm>
                  <a:off x="2483973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직선 화살표 연결선 163">
                  <a:extLst>
                    <a:ext uri="{FF2B5EF4-FFF2-40B4-BE49-F238E27FC236}">
                      <a16:creationId xmlns:a16="http://schemas.microsoft.com/office/drawing/2014/main" id="{DB7454DB-841E-44CD-A0B9-B5415AAD3C59}"/>
                    </a:ext>
                  </a:extLst>
                </p:cNvPr>
                <p:cNvCxnSpPr/>
                <p:nvPr/>
              </p:nvCxnSpPr>
              <p:spPr>
                <a:xfrm>
                  <a:off x="2646855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직선 화살표 연결선 164">
                  <a:extLst>
                    <a:ext uri="{FF2B5EF4-FFF2-40B4-BE49-F238E27FC236}">
                      <a16:creationId xmlns:a16="http://schemas.microsoft.com/office/drawing/2014/main" id="{E99A36C8-D3DF-4950-9750-AC3DDD90B28D}"/>
                    </a:ext>
                  </a:extLst>
                </p:cNvPr>
                <p:cNvCxnSpPr/>
                <p:nvPr/>
              </p:nvCxnSpPr>
              <p:spPr>
                <a:xfrm>
                  <a:off x="2812396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직선 화살표 연결선 165">
                  <a:extLst>
                    <a:ext uri="{FF2B5EF4-FFF2-40B4-BE49-F238E27FC236}">
                      <a16:creationId xmlns:a16="http://schemas.microsoft.com/office/drawing/2014/main" id="{1181E939-003C-4AEE-B00B-4AF9DFCF56EB}"/>
                    </a:ext>
                  </a:extLst>
                </p:cNvPr>
                <p:cNvCxnSpPr/>
                <p:nvPr/>
              </p:nvCxnSpPr>
              <p:spPr>
                <a:xfrm>
                  <a:off x="2967843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직선 화살표 연결선 166">
                  <a:extLst>
                    <a:ext uri="{FF2B5EF4-FFF2-40B4-BE49-F238E27FC236}">
                      <a16:creationId xmlns:a16="http://schemas.microsoft.com/office/drawing/2014/main" id="{860FE971-0BDD-43FF-BA05-AF7BD269E4A7}"/>
                    </a:ext>
                  </a:extLst>
                </p:cNvPr>
                <p:cNvCxnSpPr/>
                <p:nvPr/>
              </p:nvCxnSpPr>
              <p:spPr>
                <a:xfrm>
                  <a:off x="3142155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직선 화살표 연결선 167">
                  <a:extLst>
                    <a:ext uri="{FF2B5EF4-FFF2-40B4-BE49-F238E27FC236}">
                      <a16:creationId xmlns:a16="http://schemas.microsoft.com/office/drawing/2014/main" id="{1E54A546-AE1B-45B0-B85B-12817EC6316A}"/>
                    </a:ext>
                  </a:extLst>
                </p:cNvPr>
                <p:cNvCxnSpPr/>
                <p:nvPr/>
              </p:nvCxnSpPr>
              <p:spPr>
                <a:xfrm>
                  <a:off x="3307696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직선 화살표 연결선 168">
                  <a:extLst>
                    <a:ext uri="{FF2B5EF4-FFF2-40B4-BE49-F238E27FC236}">
                      <a16:creationId xmlns:a16="http://schemas.microsoft.com/office/drawing/2014/main" id="{11040A25-FAFB-447F-9691-D1FCB9687F45}"/>
                    </a:ext>
                  </a:extLst>
                </p:cNvPr>
                <p:cNvCxnSpPr/>
                <p:nvPr/>
              </p:nvCxnSpPr>
              <p:spPr>
                <a:xfrm>
                  <a:off x="3470413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직선 화살표 연결선 169">
                  <a:extLst>
                    <a:ext uri="{FF2B5EF4-FFF2-40B4-BE49-F238E27FC236}">
                      <a16:creationId xmlns:a16="http://schemas.microsoft.com/office/drawing/2014/main" id="{798E9365-09C0-4387-A3BC-9490B17B91CA}"/>
                    </a:ext>
                  </a:extLst>
                </p:cNvPr>
                <p:cNvCxnSpPr/>
                <p:nvPr/>
              </p:nvCxnSpPr>
              <p:spPr>
                <a:xfrm>
                  <a:off x="3633295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직선 화살표 연결선 170">
                  <a:extLst>
                    <a:ext uri="{FF2B5EF4-FFF2-40B4-BE49-F238E27FC236}">
                      <a16:creationId xmlns:a16="http://schemas.microsoft.com/office/drawing/2014/main" id="{86C1A4EC-3B53-47B8-87C4-FA2CAB1593A9}"/>
                    </a:ext>
                  </a:extLst>
                </p:cNvPr>
                <p:cNvCxnSpPr/>
                <p:nvPr/>
              </p:nvCxnSpPr>
              <p:spPr>
                <a:xfrm>
                  <a:off x="3798836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직선 화살표 연결선 171">
                  <a:extLst>
                    <a:ext uri="{FF2B5EF4-FFF2-40B4-BE49-F238E27FC236}">
                      <a16:creationId xmlns:a16="http://schemas.microsoft.com/office/drawing/2014/main" id="{563F523B-C9E3-4ED6-B3DE-200DE78CF345}"/>
                    </a:ext>
                  </a:extLst>
                </p:cNvPr>
                <p:cNvCxnSpPr/>
                <p:nvPr/>
              </p:nvCxnSpPr>
              <p:spPr>
                <a:xfrm>
                  <a:off x="3954283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직선 화살표 연결선 172">
                  <a:extLst>
                    <a:ext uri="{FF2B5EF4-FFF2-40B4-BE49-F238E27FC236}">
                      <a16:creationId xmlns:a16="http://schemas.microsoft.com/office/drawing/2014/main" id="{A9D91BA2-026C-4E3C-89D7-01920F2D974C}"/>
                    </a:ext>
                  </a:extLst>
                </p:cNvPr>
                <p:cNvCxnSpPr/>
                <p:nvPr/>
              </p:nvCxnSpPr>
              <p:spPr>
                <a:xfrm>
                  <a:off x="4128595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직선 화살표 연결선 173">
                  <a:extLst>
                    <a:ext uri="{FF2B5EF4-FFF2-40B4-BE49-F238E27FC236}">
                      <a16:creationId xmlns:a16="http://schemas.microsoft.com/office/drawing/2014/main" id="{D71E6E1F-FA03-48A9-97F2-93A8E24BEE2B}"/>
                    </a:ext>
                  </a:extLst>
                </p:cNvPr>
                <p:cNvCxnSpPr/>
                <p:nvPr/>
              </p:nvCxnSpPr>
              <p:spPr>
                <a:xfrm>
                  <a:off x="4294136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직선 화살표 연결선 174">
                  <a:extLst>
                    <a:ext uri="{FF2B5EF4-FFF2-40B4-BE49-F238E27FC236}">
                      <a16:creationId xmlns:a16="http://schemas.microsoft.com/office/drawing/2014/main" id="{69F2805F-93F5-4D7A-A8A9-FB7894D2D1D3}"/>
                    </a:ext>
                  </a:extLst>
                </p:cNvPr>
                <p:cNvCxnSpPr/>
                <p:nvPr/>
              </p:nvCxnSpPr>
              <p:spPr>
                <a:xfrm>
                  <a:off x="4451618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직선 화살표 연결선 175">
                  <a:extLst>
                    <a:ext uri="{FF2B5EF4-FFF2-40B4-BE49-F238E27FC236}">
                      <a16:creationId xmlns:a16="http://schemas.microsoft.com/office/drawing/2014/main" id="{7569968A-14D8-4D54-ABDC-B11C10B2E921}"/>
                    </a:ext>
                  </a:extLst>
                </p:cNvPr>
                <p:cNvCxnSpPr/>
                <p:nvPr/>
              </p:nvCxnSpPr>
              <p:spPr>
                <a:xfrm>
                  <a:off x="4617159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직선 화살표 연결선 176">
                  <a:extLst>
                    <a:ext uri="{FF2B5EF4-FFF2-40B4-BE49-F238E27FC236}">
                      <a16:creationId xmlns:a16="http://schemas.microsoft.com/office/drawing/2014/main" id="{8FD3B433-C23E-4124-9194-80E3B20AB0A5}"/>
                    </a:ext>
                  </a:extLst>
                </p:cNvPr>
                <p:cNvCxnSpPr/>
                <p:nvPr/>
              </p:nvCxnSpPr>
              <p:spPr>
                <a:xfrm>
                  <a:off x="4779876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직선 화살표 연결선 177">
                  <a:extLst>
                    <a:ext uri="{FF2B5EF4-FFF2-40B4-BE49-F238E27FC236}">
                      <a16:creationId xmlns:a16="http://schemas.microsoft.com/office/drawing/2014/main" id="{38028455-0E44-49AA-A631-CC116B0FF942}"/>
                    </a:ext>
                  </a:extLst>
                </p:cNvPr>
                <p:cNvCxnSpPr/>
                <p:nvPr/>
              </p:nvCxnSpPr>
              <p:spPr>
                <a:xfrm>
                  <a:off x="4942758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직선 화살표 연결선 178">
                  <a:extLst>
                    <a:ext uri="{FF2B5EF4-FFF2-40B4-BE49-F238E27FC236}">
                      <a16:creationId xmlns:a16="http://schemas.microsoft.com/office/drawing/2014/main" id="{4831DD41-0740-471A-95A3-655166B56BA1}"/>
                    </a:ext>
                  </a:extLst>
                </p:cNvPr>
                <p:cNvCxnSpPr/>
                <p:nvPr/>
              </p:nvCxnSpPr>
              <p:spPr>
                <a:xfrm>
                  <a:off x="5108299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직선 화살표 연결선 203">
                  <a:extLst>
                    <a:ext uri="{FF2B5EF4-FFF2-40B4-BE49-F238E27FC236}">
                      <a16:creationId xmlns:a16="http://schemas.microsoft.com/office/drawing/2014/main" id="{E201F093-D325-42B1-8C47-5B7AA2268945}"/>
                    </a:ext>
                  </a:extLst>
                </p:cNvPr>
                <p:cNvCxnSpPr/>
                <p:nvPr/>
              </p:nvCxnSpPr>
              <p:spPr>
                <a:xfrm>
                  <a:off x="5263746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직선 화살표 연결선 204">
                  <a:extLst>
                    <a:ext uri="{FF2B5EF4-FFF2-40B4-BE49-F238E27FC236}">
                      <a16:creationId xmlns:a16="http://schemas.microsoft.com/office/drawing/2014/main" id="{8D1B8A5F-FF98-44BC-BD51-C235BC6DD42E}"/>
                    </a:ext>
                  </a:extLst>
                </p:cNvPr>
                <p:cNvCxnSpPr/>
                <p:nvPr/>
              </p:nvCxnSpPr>
              <p:spPr>
                <a:xfrm>
                  <a:off x="5438058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직선 화살표 연결선 205">
                  <a:extLst>
                    <a:ext uri="{FF2B5EF4-FFF2-40B4-BE49-F238E27FC236}">
                      <a16:creationId xmlns:a16="http://schemas.microsoft.com/office/drawing/2014/main" id="{812C26CD-FE9C-497A-BDA5-97C372A80123}"/>
                    </a:ext>
                  </a:extLst>
                </p:cNvPr>
                <p:cNvCxnSpPr/>
                <p:nvPr/>
              </p:nvCxnSpPr>
              <p:spPr>
                <a:xfrm>
                  <a:off x="5603599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D0305CFB-5041-4792-B7E2-E95BF7448C27}"/>
                  </a:ext>
                </a:extLst>
              </p:cNvPr>
              <p:cNvSpPr txBox="1"/>
              <p:nvPr/>
            </p:nvSpPr>
            <p:spPr>
              <a:xfrm>
                <a:off x="2301728" y="4457555"/>
                <a:ext cx="373896" cy="520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B5BCCC7D-3845-4D5B-A8C3-B86A9EAC4C82}"/>
                  </a:ext>
                </a:extLst>
              </p:cNvPr>
              <p:cNvSpPr txBox="1"/>
              <p:nvPr/>
            </p:nvSpPr>
            <p:spPr>
              <a:xfrm>
                <a:off x="7385527" y="4485830"/>
                <a:ext cx="1827922" cy="520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15 (weeks)</a:t>
                </a:r>
                <a:endPara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4E28DED2-11BA-4855-84DC-ABBB433D2D03}"/>
                  </a:ext>
                </a:extLst>
              </p:cNvPr>
              <p:cNvSpPr txBox="1"/>
              <p:nvPr/>
            </p:nvSpPr>
            <p:spPr>
              <a:xfrm>
                <a:off x="7502449" y="3860385"/>
                <a:ext cx="1769299" cy="520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Sacrifice</a:t>
                </a:r>
                <a:endPara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직사각형 160">
                <a:extLst>
                  <a:ext uri="{FF2B5EF4-FFF2-40B4-BE49-F238E27FC236}">
                    <a16:creationId xmlns:a16="http://schemas.microsoft.com/office/drawing/2014/main" id="{DCA6A197-50C5-44E0-AEBB-CACDB89F259E}"/>
                  </a:ext>
                </a:extLst>
              </p:cNvPr>
              <p:cNvSpPr/>
              <p:nvPr/>
            </p:nvSpPr>
            <p:spPr>
              <a:xfrm>
                <a:off x="2397322" y="3120435"/>
                <a:ext cx="6258954" cy="45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PBS or bvPLA2 (0.5mg/kg) every 3 days </a:t>
                </a:r>
                <a:r>
                  <a:rPr lang="en-US" altLang="ko-KR" sz="9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i.p</a:t>
                </a:r>
                <a:endPara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62" name="직선 연결선 161">
                <a:extLst>
                  <a:ext uri="{FF2B5EF4-FFF2-40B4-BE49-F238E27FC236}">
                    <a16:creationId xmlns:a16="http://schemas.microsoft.com/office/drawing/2014/main" id="{8E503CD6-1C9B-4A5D-9354-B1875FD18B02}"/>
                  </a:ext>
                </a:extLst>
              </p:cNvPr>
              <p:cNvCxnSpPr/>
              <p:nvPr/>
            </p:nvCxnSpPr>
            <p:spPr>
              <a:xfrm>
                <a:off x="2488676" y="3548590"/>
                <a:ext cx="5437349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그룹 116">
              <a:extLst>
                <a:ext uri="{FF2B5EF4-FFF2-40B4-BE49-F238E27FC236}">
                  <a16:creationId xmlns:a16="http://schemas.microsoft.com/office/drawing/2014/main" id="{334650C0-47EA-4766-9319-8E3768B833B4}"/>
                </a:ext>
              </a:extLst>
            </p:cNvPr>
            <p:cNvGrpSpPr/>
            <p:nvPr/>
          </p:nvGrpSpPr>
          <p:grpSpPr>
            <a:xfrm>
              <a:off x="5114311" y="1635475"/>
              <a:ext cx="4508185" cy="952677"/>
              <a:chOff x="2301728" y="3120435"/>
              <a:chExt cx="7003333" cy="1885429"/>
            </a:xfrm>
          </p:grpSpPr>
          <p:grpSp>
            <p:nvGrpSpPr>
              <p:cNvPr id="118" name="그룹 117">
                <a:extLst>
                  <a:ext uri="{FF2B5EF4-FFF2-40B4-BE49-F238E27FC236}">
                    <a16:creationId xmlns:a16="http://schemas.microsoft.com/office/drawing/2014/main" id="{2FA801D0-D761-4E12-A2EF-737DFCE3ECEC}"/>
                  </a:ext>
                </a:extLst>
              </p:cNvPr>
              <p:cNvGrpSpPr/>
              <p:nvPr/>
            </p:nvGrpSpPr>
            <p:grpSpPr>
              <a:xfrm>
                <a:off x="2577603" y="4501604"/>
                <a:ext cx="5214540" cy="487293"/>
                <a:chOff x="3052432" y="6207953"/>
                <a:chExt cx="3035638" cy="194937"/>
              </a:xfrm>
            </p:grpSpPr>
            <p:cxnSp>
              <p:nvCxnSpPr>
                <p:cNvPr id="148" name="직선 화살표 연결선 147">
                  <a:extLst>
                    <a:ext uri="{FF2B5EF4-FFF2-40B4-BE49-F238E27FC236}">
                      <a16:creationId xmlns:a16="http://schemas.microsoft.com/office/drawing/2014/main" id="{024DF00F-86C0-493A-883D-ECDF2B9F13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52432" y="6301192"/>
                  <a:ext cx="1367379" cy="0"/>
                </a:xfrm>
                <a:prstGeom prst="straightConnector1">
                  <a:avLst/>
                </a:prstGeom>
                <a:ln w="28575">
                  <a:prstDash val="sysDot"/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49" name="직사각형 148">
                  <a:extLst>
                    <a:ext uri="{FF2B5EF4-FFF2-40B4-BE49-F238E27FC236}">
                      <a16:creationId xmlns:a16="http://schemas.microsoft.com/office/drawing/2014/main" id="{8BFDDF12-534A-4C84-8C59-4A766398076E}"/>
                    </a:ext>
                  </a:extLst>
                </p:cNvPr>
                <p:cNvSpPr/>
                <p:nvPr/>
              </p:nvSpPr>
              <p:spPr>
                <a:xfrm>
                  <a:off x="4308474" y="6207953"/>
                  <a:ext cx="502188" cy="19493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HFD</a:t>
                  </a:r>
                </a:p>
              </p:txBody>
            </p:sp>
            <p:cxnSp>
              <p:nvCxnSpPr>
                <p:cNvPr id="150" name="직선 화살표 연결선 149">
                  <a:extLst>
                    <a:ext uri="{FF2B5EF4-FFF2-40B4-BE49-F238E27FC236}">
                      <a16:creationId xmlns:a16="http://schemas.microsoft.com/office/drawing/2014/main" id="{5F8960BB-572D-4AD6-9C76-80EC7810E8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99017" y="6304685"/>
                  <a:ext cx="1389053" cy="0"/>
                </a:xfrm>
                <a:prstGeom prst="straightConnector1">
                  <a:avLst/>
                </a:prstGeom>
                <a:ln w="28575">
                  <a:prstDash val="sysDot"/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9" name="직선 연결선 118">
                <a:extLst>
                  <a:ext uri="{FF2B5EF4-FFF2-40B4-BE49-F238E27FC236}">
                    <a16:creationId xmlns:a16="http://schemas.microsoft.com/office/drawing/2014/main" id="{9DE89E95-CC1F-46DF-8AEC-F20F39A8AD82}"/>
                  </a:ext>
                </a:extLst>
              </p:cNvPr>
              <p:cNvCxnSpPr/>
              <p:nvPr/>
            </p:nvCxnSpPr>
            <p:spPr>
              <a:xfrm>
                <a:off x="2496089" y="4257679"/>
                <a:ext cx="548064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직선 연결선 119">
                <a:extLst>
                  <a:ext uri="{FF2B5EF4-FFF2-40B4-BE49-F238E27FC236}">
                    <a16:creationId xmlns:a16="http://schemas.microsoft.com/office/drawing/2014/main" id="{ED51D46B-4288-4A8C-BD02-5D17919C1D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94129" y="4091174"/>
                <a:ext cx="0" cy="31494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직선 연결선 120">
                <a:extLst>
                  <a:ext uri="{FF2B5EF4-FFF2-40B4-BE49-F238E27FC236}">
                    <a16:creationId xmlns:a16="http://schemas.microsoft.com/office/drawing/2014/main" id="{90C70B06-6C06-4CEA-A08B-658FE4AEE889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7969711" y="4100205"/>
                <a:ext cx="0" cy="31494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2" name="그룹 121">
                <a:extLst>
                  <a:ext uri="{FF2B5EF4-FFF2-40B4-BE49-F238E27FC236}">
                    <a16:creationId xmlns:a16="http://schemas.microsoft.com/office/drawing/2014/main" id="{B587B62E-2344-4AF4-9B10-E94ADCC808DB}"/>
                  </a:ext>
                </a:extLst>
              </p:cNvPr>
              <p:cNvGrpSpPr/>
              <p:nvPr/>
            </p:nvGrpSpPr>
            <p:grpSpPr>
              <a:xfrm>
                <a:off x="2496091" y="3697031"/>
                <a:ext cx="5429934" cy="342708"/>
                <a:chOff x="2483973" y="2606039"/>
                <a:chExt cx="3119626" cy="267837"/>
              </a:xfrm>
            </p:grpSpPr>
            <p:cxnSp>
              <p:nvCxnSpPr>
                <p:cNvPr id="128" name="직선 화살표 연결선 127">
                  <a:extLst>
                    <a:ext uri="{FF2B5EF4-FFF2-40B4-BE49-F238E27FC236}">
                      <a16:creationId xmlns:a16="http://schemas.microsoft.com/office/drawing/2014/main" id="{873DC0F4-4B3E-4B7A-9E87-1CD9A7FD6D2C}"/>
                    </a:ext>
                  </a:extLst>
                </p:cNvPr>
                <p:cNvCxnSpPr/>
                <p:nvPr/>
              </p:nvCxnSpPr>
              <p:spPr>
                <a:xfrm>
                  <a:off x="2483973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직선 화살표 연결선 128">
                  <a:extLst>
                    <a:ext uri="{FF2B5EF4-FFF2-40B4-BE49-F238E27FC236}">
                      <a16:creationId xmlns:a16="http://schemas.microsoft.com/office/drawing/2014/main" id="{2AE58185-7999-415B-955F-61F0EFA1C9E1}"/>
                    </a:ext>
                  </a:extLst>
                </p:cNvPr>
                <p:cNvCxnSpPr/>
                <p:nvPr/>
              </p:nvCxnSpPr>
              <p:spPr>
                <a:xfrm>
                  <a:off x="2646855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직선 화살표 연결선 129">
                  <a:extLst>
                    <a:ext uri="{FF2B5EF4-FFF2-40B4-BE49-F238E27FC236}">
                      <a16:creationId xmlns:a16="http://schemas.microsoft.com/office/drawing/2014/main" id="{350038B5-5550-4576-8D39-A1FDBD25F367}"/>
                    </a:ext>
                  </a:extLst>
                </p:cNvPr>
                <p:cNvCxnSpPr/>
                <p:nvPr/>
              </p:nvCxnSpPr>
              <p:spPr>
                <a:xfrm>
                  <a:off x="2812396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직선 화살표 연결선 130">
                  <a:extLst>
                    <a:ext uri="{FF2B5EF4-FFF2-40B4-BE49-F238E27FC236}">
                      <a16:creationId xmlns:a16="http://schemas.microsoft.com/office/drawing/2014/main" id="{96DA4668-B89C-4E7A-A109-41DA3E0B7AAC}"/>
                    </a:ext>
                  </a:extLst>
                </p:cNvPr>
                <p:cNvCxnSpPr/>
                <p:nvPr/>
              </p:nvCxnSpPr>
              <p:spPr>
                <a:xfrm>
                  <a:off x="2967843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직선 화살표 연결선 131">
                  <a:extLst>
                    <a:ext uri="{FF2B5EF4-FFF2-40B4-BE49-F238E27FC236}">
                      <a16:creationId xmlns:a16="http://schemas.microsoft.com/office/drawing/2014/main" id="{B1887FC2-533F-45A0-AD1E-2F1977F8734F}"/>
                    </a:ext>
                  </a:extLst>
                </p:cNvPr>
                <p:cNvCxnSpPr/>
                <p:nvPr/>
              </p:nvCxnSpPr>
              <p:spPr>
                <a:xfrm>
                  <a:off x="3142155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직선 화살표 연결선 132">
                  <a:extLst>
                    <a:ext uri="{FF2B5EF4-FFF2-40B4-BE49-F238E27FC236}">
                      <a16:creationId xmlns:a16="http://schemas.microsoft.com/office/drawing/2014/main" id="{F7FAB080-49DE-440B-B3D9-5704C3B8A82C}"/>
                    </a:ext>
                  </a:extLst>
                </p:cNvPr>
                <p:cNvCxnSpPr/>
                <p:nvPr/>
              </p:nvCxnSpPr>
              <p:spPr>
                <a:xfrm>
                  <a:off x="3307696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직선 화살표 연결선 133">
                  <a:extLst>
                    <a:ext uri="{FF2B5EF4-FFF2-40B4-BE49-F238E27FC236}">
                      <a16:creationId xmlns:a16="http://schemas.microsoft.com/office/drawing/2014/main" id="{8093FB0F-EEC6-4371-A514-02BE1AB1427F}"/>
                    </a:ext>
                  </a:extLst>
                </p:cNvPr>
                <p:cNvCxnSpPr/>
                <p:nvPr/>
              </p:nvCxnSpPr>
              <p:spPr>
                <a:xfrm>
                  <a:off x="3470413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직선 화살표 연결선 134">
                  <a:extLst>
                    <a:ext uri="{FF2B5EF4-FFF2-40B4-BE49-F238E27FC236}">
                      <a16:creationId xmlns:a16="http://schemas.microsoft.com/office/drawing/2014/main" id="{3900CCBB-8EFF-410E-BA93-749993273B4C}"/>
                    </a:ext>
                  </a:extLst>
                </p:cNvPr>
                <p:cNvCxnSpPr/>
                <p:nvPr/>
              </p:nvCxnSpPr>
              <p:spPr>
                <a:xfrm>
                  <a:off x="3633295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직선 화살표 연결선 135">
                  <a:extLst>
                    <a:ext uri="{FF2B5EF4-FFF2-40B4-BE49-F238E27FC236}">
                      <a16:creationId xmlns:a16="http://schemas.microsoft.com/office/drawing/2014/main" id="{68976FE8-B30E-4D7C-B98C-6D797B622CAA}"/>
                    </a:ext>
                  </a:extLst>
                </p:cNvPr>
                <p:cNvCxnSpPr/>
                <p:nvPr/>
              </p:nvCxnSpPr>
              <p:spPr>
                <a:xfrm>
                  <a:off x="3798836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화살표 연결선 136">
                  <a:extLst>
                    <a:ext uri="{FF2B5EF4-FFF2-40B4-BE49-F238E27FC236}">
                      <a16:creationId xmlns:a16="http://schemas.microsoft.com/office/drawing/2014/main" id="{05517325-EE2C-40BC-84E5-2885FB113967}"/>
                    </a:ext>
                  </a:extLst>
                </p:cNvPr>
                <p:cNvCxnSpPr/>
                <p:nvPr/>
              </p:nvCxnSpPr>
              <p:spPr>
                <a:xfrm>
                  <a:off x="3954283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화살표 연결선 137">
                  <a:extLst>
                    <a:ext uri="{FF2B5EF4-FFF2-40B4-BE49-F238E27FC236}">
                      <a16:creationId xmlns:a16="http://schemas.microsoft.com/office/drawing/2014/main" id="{F022D13E-AB4B-46C4-AB59-CB0968627984}"/>
                    </a:ext>
                  </a:extLst>
                </p:cNvPr>
                <p:cNvCxnSpPr/>
                <p:nvPr/>
              </p:nvCxnSpPr>
              <p:spPr>
                <a:xfrm>
                  <a:off x="4128595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직선 화살표 연결선 138">
                  <a:extLst>
                    <a:ext uri="{FF2B5EF4-FFF2-40B4-BE49-F238E27FC236}">
                      <a16:creationId xmlns:a16="http://schemas.microsoft.com/office/drawing/2014/main" id="{CB8069ED-A78E-4E3A-878E-4B181E8232D9}"/>
                    </a:ext>
                  </a:extLst>
                </p:cNvPr>
                <p:cNvCxnSpPr/>
                <p:nvPr/>
              </p:nvCxnSpPr>
              <p:spPr>
                <a:xfrm>
                  <a:off x="4294136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직선 화살표 연결선 139">
                  <a:extLst>
                    <a:ext uri="{FF2B5EF4-FFF2-40B4-BE49-F238E27FC236}">
                      <a16:creationId xmlns:a16="http://schemas.microsoft.com/office/drawing/2014/main" id="{6E4479AC-CABD-4386-B8D5-15543E10971E}"/>
                    </a:ext>
                  </a:extLst>
                </p:cNvPr>
                <p:cNvCxnSpPr/>
                <p:nvPr/>
              </p:nvCxnSpPr>
              <p:spPr>
                <a:xfrm>
                  <a:off x="4451618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직선 화살표 연결선 140">
                  <a:extLst>
                    <a:ext uri="{FF2B5EF4-FFF2-40B4-BE49-F238E27FC236}">
                      <a16:creationId xmlns:a16="http://schemas.microsoft.com/office/drawing/2014/main" id="{61E58096-E32F-4539-A515-FD476C8FA796}"/>
                    </a:ext>
                  </a:extLst>
                </p:cNvPr>
                <p:cNvCxnSpPr/>
                <p:nvPr/>
              </p:nvCxnSpPr>
              <p:spPr>
                <a:xfrm>
                  <a:off x="4617159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직선 화살표 연결선 141">
                  <a:extLst>
                    <a:ext uri="{FF2B5EF4-FFF2-40B4-BE49-F238E27FC236}">
                      <a16:creationId xmlns:a16="http://schemas.microsoft.com/office/drawing/2014/main" id="{1C72E3F3-4DF0-4262-8FA4-49B93E073D79}"/>
                    </a:ext>
                  </a:extLst>
                </p:cNvPr>
                <p:cNvCxnSpPr/>
                <p:nvPr/>
              </p:nvCxnSpPr>
              <p:spPr>
                <a:xfrm>
                  <a:off x="4779876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직선 화살표 연결선 142">
                  <a:extLst>
                    <a:ext uri="{FF2B5EF4-FFF2-40B4-BE49-F238E27FC236}">
                      <a16:creationId xmlns:a16="http://schemas.microsoft.com/office/drawing/2014/main" id="{FC6860C7-212E-4F90-A39F-32CB715F710B}"/>
                    </a:ext>
                  </a:extLst>
                </p:cNvPr>
                <p:cNvCxnSpPr/>
                <p:nvPr/>
              </p:nvCxnSpPr>
              <p:spPr>
                <a:xfrm>
                  <a:off x="4942758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직선 화살표 연결선 143">
                  <a:extLst>
                    <a:ext uri="{FF2B5EF4-FFF2-40B4-BE49-F238E27FC236}">
                      <a16:creationId xmlns:a16="http://schemas.microsoft.com/office/drawing/2014/main" id="{E9631715-1E94-40F0-B7A7-5B871982C882}"/>
                    </a:ext>
                  </a:extLst>
                </p:cNvPr>
                <p:cNvCxnSpPr/>
                <p:nvPr/>
              </p:nvCxnSpPr>
              <p:spPr>
                <a:xfrm>
                  <a:off x="5108299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직선 화살표 연결선 144">
                  <a:extLst>
                    <a:ext uri="{FF2B5EF4-FFF2-40B4-BE49-F238E27FC236}">
                      <a16:creationId xmlns:a16="http://schemas.microsoft.com/office/drawing/2014/main" id="{A48549C3-E026-4C35-8EBB-88CD167CCB20}"/>
                    </a:ext>
                  </a:extLst>
                </p:cNvPr>
                <p:cNvCxnSpPr/>
                <p:nvPr/>
              </p:nvCxnSpPr>
              <p:spPr>
                <a:xfrm>
                  <a:off x="5263746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직선 화살표 연결선 145">
                  <a:extLst>
                    <a:ext uri="{FF2B5EF4-FFF2-40B4-BE49-F238E27FC236}">
                      <a16:creationId xmlns:a16="http://schemas.microsoft.com/office/drawing/2014/main" id="{084E7B42-EE0A-45EB-83DE-382C9CFB3C0A}"/>
                    </a:ext>
                  </a:extLst>
                </p:cNvPr>
                <p:cNvCxnSpPr/>
                <p:nvPr/>
              </p:nvCxnSpPr>
              <p:spPr>
                <a:xfrm>
                  <a:off x="5438058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직선 화살표 연결선 146">
                  <a:extLst>
                    <a:ext uri="{FF2B5EF4-FFF2-40B4-BE49-F238E27FC236}">
                      <a16:creationId xmlns:a16="http://schemas.microsoft.com/office/drawing/2014/main" id="{3C118881-CBA3-4D1C-8A41-99F673009E16}"/>
                    </a:ext>
                  </a:extLst>
                </p:cNvPr>
                <p:cNvCxnSpPr/>
                <p:nvPr/>
              </p:nvCxnSpPr>
              <p:spPr>
                <a:xfrm>
                  <a:off x="5603599" y="2606039"/>
                  <a:ext cx="0" cy="26783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CFD5A577-7F96-435A-9B15-28CED15554BE}"/>
                  </a:ext>
                </a:extLst>
              </p:cNvPr>
              <p:cNvSpPr txBox="1"/>
              <p:nvPr/>
            </p:nvSpPr>
            <p:spPr>
              <a:xfrm>
                <a:off x="2301728" y="4457555"/>
                <a:ext cx="373896" cy="520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A1BFC272-84EF-4A84-82CF-7BE4E706E81C}"/>
                  </a:ext>
                </a:extLst>
              </p:cNvPr>
              <p:cNvSpPr txBox="1"/>
              <p:nvPr/>
            </p:nvSpPr>
            <p:spPr>
              <a:xfrm>
                <a:off x="7385527" y="4485830"/>
                <a:ext cx="1827922" cy="520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15 (weeks)</a:t>
                </a:r>
                <a:endPara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A312F619-03D3-4C06-A620-33B2242990FF}"/>
                  </a:ext>
                </a:extLst>
              </p:cNvPr>
              <p:cNvSpPr txBox="1"/>
              <p:nvPr/>
            </p:nvSpPr>
            <p:spPr>
              <a:xfrm>
                <a:off x="7535762" y="3861098"/>
                <a:ext cx="1769299" cy="520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Sacrifice</a:t>
                </a:r>
                <a:endPara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직사각형 125">
                <a:extLst>
                  <a:ext uri="{FF2B5EF4-FFF2-40B4-BE49-F238E27FC236}">
                    <a16:creationId xmlns:a16="http://schemas.microsoft.com/office/drawing/2014/main" id="{0B8434B0-F1C4-43C0-B9FC-8D0486EB9F8E}"/>
                  </a:ext>
                </a:extLst>
              </p:cNvPr>
              <p:cNvSpPr/>
              <p:nvPr/>
            </p:nvSpPr>
            <p:spPr>
              <a:xfrm>
                <a:off x="2397322" y="3120435"/>
                <a:ext cx="6258954" cy="45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PBS or bvPLA2 (0.5mg/kg) every 3 days </a:t>
                </a:r>
                <a:r>
                  <a:rPr lang="en-US" altLang="ko-KR" sz="9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i.p</a:t>
                </a:r>
                <a:endPara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7" name="직선 연결선 126">
                <a:extLst>
                  <a:ext uri="{FF2B5EF4-FFF2-40B4-BE49-F238E27FC236}">
                    <a16:creationId xmlns:a16="http://schemas.microsoft.com/office/drawing/2014/main" id="{4CF72425-1466-4EFC-8E24-4FA8CE62E467}"/>
                  </a:ext>
                </a:extLst>
              </p:cNvPr>
              <p:cNvCxnSpPr/>
              <p:nvPr/>
            </p:nvCxnSpPr>
            <p:spPr>
              <a:xfrm>
                <a:off x="2488676" y="3548590"/>
                <a:ext cx="5437349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0" name="그룹 209">
            <a:extLst>
              <a:ext uri="{FF2B5EF4-FFF2-40B4-BE49-F238E27FC236}">
                <a16:creationId xmlns:a16="http://schemas.microsoft.com/office/drawing/2014/main" id="{6572BD66-11AC-4BF1-996F-88566C53042D}"/>
              </a:ext>
            </a:extLst>
          </p:cNvPr>
          <p:cNvGrpSpPr/>
          <p:nvPr/>
        </p:nvGrpSpPr>
        <p:grpSpPr>
          <a:xfrm>
            <a:off x="2573823" y="2730970"/>
            <a:ext cx="7518714" cy="3455761"/>
            <a:chOff x="-31895" y="1788746"/>
            <a:chExt cx="7518714" cy="3455761"/>
          </a:xfrm>
        </p:grpSpPr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7B46D966-476A-43AD-AD4C-5DD0FEC811D7}"/>
                </a:ext>
              </a:extLst>
            </p:cNvPr>
            <p:cNvSpPr txBox="1"/>
            <p:nvPr/>
          </p:nvSpPr>
          <p:spPr>
            <a:xfrm>
              <a:off x="-31895" y="1790090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F13F2794-D817-4801-8865-C098077666B9}"/>
                </a:ext>
              </a:extLst>
            </p:cNvPr>
            <p:cNvSpPr txBox="1"/>
            <p:nvPr/>
          </p:nvSpPr>
          <p:spPr>
            <a:xfrm>
              <a:off x="3107209" y="1788746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B1FC3721-CE51-44B3-A0FE-30C7A38EC75F}"/>
                </a:ext>
              </a:extLst>
            </p:cNvPr>
            <p:cNvSpPr txBox="1"/>
            <p:nvPr/>
          </p:nvSpPr>
          <p:spPr>
            <a:xfrm>
              <a:off x="5657935" y="1788746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(D)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214" name="개체 213">
              <a:extLst>
                <a:ext uri="{FF2B5EF4-FFF2-40B4-BE49-F238E27FC236}">
                  <a16:creationId xmlns:a16="http://schemas.microsoft.com/office/drawing/2014/main" id="{7EAE3E8E-E064-4481-9BEB-AF333265263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24117103"/>
                </p:ext>
              </p:extLst>
            </p:nvPr>
          </p:nvGraphicFramePr>
          <p:xfrm>
            <a:off x="5711465" y="2021532"/>
            <a:ext cx="1775354" cy="15676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4" imgW="3420000" imgH="2880000" progId="Prism5.Document">
                    <p:embed/>
                  </p:oleObj>
                </mc:Choice>
                <mc:Fallback>
                  <p:oleObj name="Prism Project" r:id="rId4" imgW="3420000" imgH="2880000" progId="Prism5.Document">
                    <p:embed/>
                    <p:pic>
                      <p:nvPicPr>
                        <p:cNvPr id="109" name="개체 108">
                          <a:extLst>
                            <a:ext uri="{FF2B5EF4-FFF2-40B4-BE49-F238E27FC236}">
                              <a16:creationId xmlns:a16="http://schemas.microsoft.com/office/drawing/2014/main" id="{07AA5D38-2C12-4A0A-ACC8-F622D8D28CE3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5711465" y="2021532"/>
                          <a:ext cx="1775354" cy="156763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63795876-F902-4CE0-8783-A630C7983C6B}"/>
                </a:ext>
              </a:extLst>
            </p:cNvPr>
            <p:cNvSpPr txBox="1"/>
            <p:nvPr/>
          </p:nvSpPr>
          <p:spPr>
            <a:xfrm>
              <a:off x="-31895" y="3465294"/>
              <a:ext cx="423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(E)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216" name="개체 215">
              <a:extLst>
                <a:ext uri="{FF2B5EF4-FFF2-40B4-BE49-F238E27FC236}">
                  <a16:creationId xmlns:a16="http://schemas.microsoft.com/office/drawing/2014/main" id="{14C61370-8439-4924-B875-BF8C5EAE00F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98376692"/>
                </p:ext>
              </p:extLst>
            </p:nvPr>
          </p:nvGraphicFramePr>
          <p:xfrm>
            <a:off x="3477960" y="3802947"/>
            <a:ext cx="1615553" cy="14115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6" imgW="3420000" imgH="2988000" progId="Prism5.Document">
                    <p:embed/>
                  </p:oleObj>
                </mc:Choice>
                <mc:Fallback>
                  <p:oleObj name="Prism Project" r:id="rId6" imgW="3420000" imgH="2988000" progId="Prism5.Document">
                    <p:embed/>
                    <p:pic>
                      <p:nvPicPr>
                        <p:cNvPr id="111" name="개체 110">
                          <a:extLst>
                            <a:ext uri="{FF2B5EF4-FFF2-40B4-BE49-F238E27FC236}">
                              <a16:creationId xmlns:a16="http://schemas.microsoft.com/office/drawing/2014/main" id="{BC0A8E0B-1C77-4621-BF57-69A926B7626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477960" y="3802947"/>
                          <a:ext cx="1615553" cy="141154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7" name="개체 216">
              <a:extLst>
                <a:ext uri="{FF2B5EF4-FFF2-40B4-BE49-F238E27FC236}">
                  <a16:creationId xmlns:a16="http://schemas.microsoft.com/office/drawing/2014/main" id="{57C3A8BD-FDFE-4361-A828-C2DAAE780FB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50725791"/>
                </p:ext>
              </p:extLst>
            </p:nvPr>
          </p:nvGraphicFramePr>
          <p:xfrm>
            <a:off x="5469869" y="3832807"/>
            <a:ext cx="1615801" cy="1411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8" imgW="3420000" imgH="2880000" progId="Prism5.Document">
                    <p:embed/>
                  </p:oleObj>
                </mc:Choice>
                <mc:Fallback>
                  <p:oleObj name="Prism Project" r:id="rId8" imgW="3420000" imgH="2880000" progId="Prism5.Document">
                    <p:embed/>
                    <p:pic>
                      <p:nvPicPr>
                        <p:cNvPr id="112" name="개체 111">
                          <a:extLst>
                            <a:ext uri="{FF2B5EF4-FFF2-40B4-BE49-F238E27FC236}">
                              <a16:creationId xmlns:a16="http://schemas.microsoft.com/office/drawing/2014/main" id="{D0B125CD-C3D8-469C-A019-534759662282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5469869" y="3832807"/>
                          <a:ext cx="1615801" cy="14117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0E483535-90DE-4E92-8AF1-9C5B4BE84382}"/>
                </a:ext>
              </a:extLst>
            </p:cNvPr>
            <p:cNvSpPr txBox="1"/>
            <p:nvPr/>
          </p:nvSpPr>
          <p:spPr>
            <a:xfrm>
              <a:off x="3153972" y="3497439"/>
              <a:ext cx="4122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(F)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78D6D682-2B1F-48C6-AE1F-C9877A069CD8}"/>
                </a:ext>
              </a:extLst>
            </p:cNvPr>
            <p:cNvSpPr txBox="1"/>
            <p:nvPr/>
          </p:nvSpPr>
          <p:spPr>
            <a:xfrm>
              <a:off x="4085789" y="3605969"/>
              <a:ext cx="51168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eWAT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5CF84046-DF97-4A3F-A4BE-9DC59115ABD4}"/>
                </a:ext>
              </a:extLst>
            </p:cNvPr>
            <p:cNvSpPr txBox="1"/>
            <p:nvPr/>
          </p:nvSpPr>
          <p:spPr>
            <a:xfrm>
              <a:off x="6093638" y="3619182"/>
              <a:ext cx="47961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iWAT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22" name="그림 221" descr="조류, 물, 벽, 서있는이(가) 표시된 사진&#10;&#10;자동 생성된 설명">
              <a:extLst>
                <a:ext uri="{FF2B5EF4-FFF2-40B4-BE49-F238E27FC236}">
                  <a16:creationId xmlns:a16="http://schemas.microsoft.com/office/drawing/2014/main" id="{909135AD-7561-4897-8FBA-E9D41F7FE3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99" t="23136" r="10386" b="15610"/>
            <a:stretch/>
          </p:blipFill>
          <p:spPr>
            <a:xfrm>
              <a:off x="369346" y="2013389"/>
              <a:ext cx="2664896" cy="1264640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753691EB-49A4-4F51-9E58-3F2F054BDDB3}"/>
                </a:ext>
              </a:extLst>
            </p:cNvPr>
            <p:cNvSpPr txBox="1"/>
            <p:nvPr/>
          </p:nvSpPr>
          <p:spPr>
            <a:xfrm>
              <a:off x="447215" y="1989492"/>
              <a:ext cx="428857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4EB7E460-B963-4C1C-A4EC-5A30F87B2E8C}"/>
                </a:ext>
              </a:extLst>
            </p:cNvPr>
            <p:cNvSpPr txBox="1"/>
            <p:nvPr/>
          </p:nvSpPr>
          <p:spPr>
            <a:xfrm>
              <a:off x="1679588" y="1989492"/>
              <a:ext cx="556601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HFD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092CDE59-12FA-494B-BFAF-B387D7FF3CC4}"/>
                </a:ext>
              </a:extLst>
            </p:cNvPr>
            <p:cNvSpPr txBox="1"/>
            <p:nvPr/>
          </p:nvSpPr>
          <p:spPr>
            <a:xfrm>
              <a:off x="2252225" y="1989492"/>
              <a:ext cx="855962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HFD+PLA2</a:t>
              </a:r>
              <a:endParaRPr lang="ko-KR" altLang="en-US" sz="9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EEB178E7-FD40-4AA1-B7A6-C033E919C0B8}"/>
                </a:ext>
              </a:extLst>
            </p:cNvPr>
            <p:cNvSpPr txBox="1"/>
            <p:nvPr/>
          </p:nvSpPr>
          <p:spPr>
            <a:xfrm>
              <a:off x="906613" y="1989492"/>
              <a:ext cx="772587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ND+PLA2</a:t>
              </a:r>
              <a:endParaRPr lang="ko-KR" altLang="en-US" sz="9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27" name="그림 226">
              <a:extLst>
                <a:ext uri="{FF2B5EF4-FFF2-40B4-BE49-F238E27FC236}">
                  <a16:creationId xmlns:a16="http://schemas.microsoft.com/office/drawing/2014/main" id="{4713711B-307E-490C-A139-64734B9D05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87" t="22682" r="12097" b="18658"/>
            <a:stretch/>
          </p:blipFill>
          <p:spPr>
            <a:xfrm>
              <a:off x="369346" y="3659075"/>
              <a:ext cx="2664895" cy="1264639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960F356C-E28D-4593-B302-A964BAA8B7E1}"/>
                </a:ext>
              </a:extLst>
            </p:cNvPr>
            <p:cNvSpPr txBox="1"/>
            <p:nvPr/>
          </p:nvSpPr>
          <p:spPr>
            <a:xfrm>
              <a:off x="407307" y="3630525"/>
              <a:ext cx="428857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41BD6B50-78EF-4233-AD72-15A37EB8B4D2}"/>
                </a:ext>
              </a:extLst>
            </p:cNvPr>
            <p:cNvSpPr txBox="1"/>
            <p:nvPr/>
          </p:nvSpPr>
          <p:spPr>
            <a:xfrm>
              <a:off x="1704239" y="3630525"/>
              <a:ext cx="556601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HFD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E29F21D4-73E7-4980-94B0-1E2CE03870AF}"/>
                </a:ext>
              </a:extLst>
            </p:cNvPr>
            <p:cNvSpPr txBox="1"/>
            <p:nvPr/>
          </p:nvSpPr>
          <p:spPr>
            <a:xfrm>
              <a:off x="2251672" y="3630525"/>
              <a:ext cx="855961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HFD+PLA2</a:t>
              </a:r>
              <a:endParaRPr lang="ko-KR" altLang="en-US" sz="9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1C3CD08D-4424-4F07-8F35-617643A48BEE}"/>
                </a:ext>
              </a:extLst>
            </p:cNvPr>
            <p:cNvSpPr txBox="1"/>
            <p:nvPr/>
          </p:nvSpPr>
          <p:spPr>
            <a:xfrm>
              <a:off x="882051" y="3630525"/>
              <a:ext cx="772587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ND+PLA2</a:t>
              </a:r>
              <a:endParaRPr lang="ko-KR" altLang="en-US" sz="9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DED70431-9EE4-4C84-AAF2-9A09CD5E862D}"/>
                </a:ext>
              </a:extLst>
            </p:cNvPr>
            <p:cNvSpPr txBox="1"/>
            <p:nvPr/>
          </p:nvSpPr>
          <p:spPr>
            <a:xfrm>
              <a:off x="277770" y="4436084"/>
              <a:ext cx="441176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7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eWAT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D9BCD7CD-B5A4-43B7-8E73-94215CE2E504}"/>
                </a:ext>
              </a:extLst>
            </p:cNvPr>
            <p:cNvSpPr txBox="1"/>
            <p:nvPr/>
          </p:nvSpPr>
          <p:spPr>
            <a:xfrm>
              <a:off x="571203" y="4436084"/>
              <a:ext cx="441176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7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iWAT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55" name="개체 154">
            <a:extLst>
              <a:ext uri="{FF2B5EF4-FFF2-40B4-BE49-F238E27FC236}">
                <a16:creationId xmlns:a16="http://schemas.microsoft.com/office/drawing/2014/main" id="{E14B63FB-9CD7-462B-AB2C-67391CE92F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6261136"/>
              </p:ext>
            </p:extLst>
          </p:nvPr>
        </p:nvGraphicFramePr>
        <p:xfrm>
          <a:off x="6108700" y="2827338"/>
          <a:ext cx="2016125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14" imgW="5102280" imgH="4014000" progId="Prism5.Document">
                  <p:embed/>
                </p:oleObj>
              </mc:Choice>
              <mc:Fallback>
                <p:oleObj name="Prism Project" r:id="rId14" imgW="5102280" imgH="4014000" progId="Prism5.Document">
                  <p:embed/>
                  <p:pic>
                    <p:nvPicPr>
                      <p:cNvPr id="116" name="개체 115">
                        <a:extLst>
                          <a:ext uri="{FF2B5EF4-FFF2-40B4-BE49-F238E27FC236}">
                            <a16:creationId xmlns:a16="http://schemas.microsoft.com/office/drawing/2014/main" id="{61A1E2F4-0375-4A7F-9A0B-29ADBC4C48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108700" y="2827338"/>
                        <a:ext cx="2016125" cy="159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3765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2EE1186B-A919-4B22-B9F9-27587254D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fld id="{C129AA6D-D2B3-A648-9FE6-EEA513A22C0F}" type="slidenum">
              <a:rPr kumimoji="1" lang="ko-KR" altLang="en-US" smtClean="0"/>
              <a:t>2</a:t>
            </a:fld>
            <a:endParaRPr kumimoji="1" lang="ko-KR" altLang="en-US" dirty="0"/>
          </a:p>
        </p:txBody>
      </p:sp>
      <p:pic>
        <p:nvPicPr>
          <p:cNvPr id="3" name="그림 2" descr="텍스트이(가) 표시된 사진&#10;&#10;자동 생성된 설명">
            <a:extLst>
              <a:ext uri="{FF2B5EF4-FFF2-40B4-BE49-F238E27FC236}">
                <a16:creationId xmlns:a16="http://schemas.microsoft.com/office/drawing/2014/main" id="{96CDE4BA-7E12-4DF1-B7A6-522274621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609" y="0"/>
            <a:ext cx="60321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124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EA52AA8-DEC2-4AF6-854A-A4FD2CA19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fld id="{C129AA6D-D2B3-A648-9FE6-EEA513A22C0F}" type="slidenum">
              <a:rPr kumimoji="1" lang="ko-KR" altLang="en-US" smtClean="0"/>
              <a:t>3</a:t>
            </a:fld>
            <a:endParaRPr kumimoji="1" lang="ko-KR" altLang="en-US" dirty="0"/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EBB347F7-30B2-4209-96E3-BEE88B80CFD3}"/>
              </a:ext>
            </a:extLst>
          </p:cNvPr>
          <p:cNvGrpSpPr/>
          <p:nvPr/>
        </p:nvGrpSpPr>
        <p:grpSpPr>
          <a:xfrm>
            <a:off x="6519819" y="1161232"/>
            <a:ext cx="5332165" cy="4244814"/>
            <a:chOff x="-40165" y="-86047"/>
            <a:chExt cx="6141060" cy="565628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874880-15D5-4930-927A-29279DC3E452}"/>
                </a:ext>
              </a:extLst>
            </p:cNvPr>
            <p:cNvSpPr txBox="1"/>
            <p:nvPr/>
          </p:nvSpPr>
          <p:spPr>
            <a:xfrm>
              <a:off x="-40165" y="-86047"/>
              <a:ext cx="498839" cy="410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B3B8CF6-4FDC-4115-883A-884E84255862}"/>
                </a:ext>
              </a:extLst>
            </p:cNvPr>
            <p:cNvSpPr txBox="1"/>
            <p:nvPr/>
          </p:nvSpPr>
          <p:spPr>
            <a:xfrm>
              <a:off x="-40165" y="1679136"/>
              <a:ext cx="498839" cy="410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(D)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41B4FA9-DFB1-4E7E-83DB-8C766A51F993}"/>
                </a:ext>
              </a:extLst>
            </p:cNvPr>
            <p:cNvSpPr txBox="1"/>
            <p:nvPr/>
          </p:nvSpPr>
          <p:spPr>
            <a:xfrm>
              <a:off x="-31592" y="3584048"/>
              <a:ext cx="487762" cy="410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(E)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70FE09F-BB2F-4015-BED4-E8C2ACDFA417}"/>
                </a:ext>
              </a:extLst>
            </p:cNvPr>
            <p:cNvSpPr txBox="1"/>
            <p:nvPr/>
          </p:nvSpPr>
          <p:spPr>
            <a:xfrm>
              <a:off x="965190" y="3758360"/>
              <a:ext cx="7481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PPAR r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32" name="개체 31">
              <a:extLst>
                <a:ext uri="{FF2B5EF4-FFF2-40B4-BE49-F238E27FC236}">
                  <a16:creationId xmlns:a16="http://schemas.microsoft.com/office/drawing/2014/main" id="{ABB89372-5858-4DED-ADDA-1A4DC2758462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87325387"/>
                </p:ext>
              </p:extLst>
            </p:nvPr>
          </p:nvGraphicFramePr>
          <p:xfrm>
            <a:off x="386919" y="3964159"/>
            <a:ext cx="1904659" cy="16060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2" imgW="3420000" imgH="2880000" progId="Prism5.Document">
                    <p:embed/>
                  </p:oleObj>
                </mc:Choice>
                <mc:Fallback>
                  <p:oleObj name="Prism Project" r:id="rId2" imgW="3420000" imgH="2880000" progId="Prism5.Document">
                    <p:embed/>
                    <p:pic>
                      <p:nvPicPr>
                        <p:cNvPr id="55" name="개체 54">
                          <a:extLst>
                            <a:ext uri="{FF2B5EF4-FFF2-40B4-BE49-F238E27FC236}">
                              <a16:creationId xmlns:a16="http://schemas.microsoft.com/office/drawing/2014/main" id="{6CD16E82-262A-46D7-822A-D473C66495EE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386919" y="3964159"/>
                          <a:ext cx="1904659" cy="160607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개체 33">
              <a:extLst>
                <a:ext uri="{FF2B5EF4-FFF2-40B4-BE49-F238E27FC236}">
                  <a16:creationId xmlns:a16="http://schemas.microsoft.com/office/drawing/2014/main" id="{26C5B483-41C8-43EF-A24F-70FAF81921CD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37547491"/>
                </p:ext>
              </p:extLst>
            </p:nvPr>
          </p:nvGraphicFramePr>
          <p:xfrm>
            <a:off x="386919" y="345197"/>
            <a:ext cx="1904659" cy="16060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4" imgW="3420000" imgH="2880000" progId="Prism5.Document">
                    <p:embed/>
                  </p:oleObj>
                </mc:Choice>
                <mc:Fallback>
                  <p:oleObj name="Prism Project" r:id="rId4" imgW="3420000" imgH="2880000" progId="Prism5.Document">
                    <p:embed/>
                    <p:pic>
                      <p:nvPicPr>
                        <p:cNvPr id="56" name="개체 55">
                          <a:extLst>
                            <a:ext uri="{FF2B5EF4-FFF2-40B4-BE49-F238E27FC236}">
                              <a16:creationId xmlns:a16="http://schemas.microsoft.com/office/drawing/2014/main" id="{C2CC94E2-514B-4106-9504-1B49B8CE01BF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86919" y="345197"/>
                          <a:ext cx="1904659" cy="160607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AB6B8BE-B0F6-4DDF-B7BB-79DE954A7FB4}"/>
                </a:ext>
              </a:extLst>
            </p:cNvPr>
            <p:cNvSpPr txBox="1"/>
            <p:nvPr/>
          </p:nvSpPr>
          <p:spPr>
            <a:xfrm>
              <a:off x="986291" y="133209"/>
              <a:ext cx="7059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TNF-</a:t>
              </a:r>
              <a:r>
                <a:rPr lang="el-GR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38" name="개체 37">
              <a:extLst>
                <a:ext uri="{FF2B5EF4-FFF2-40B4-BE49-F238E27FC236}">
                  <a16:creationId xmlns:a16="http://schemas.microsoft.com/office/drawing/2014/main" id="{6409C899-C873-407F-B12B-4CA9A71CFBD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14094705"/>
                </p:ext>
              </p:extLst>
            </p:nvPr>
          </p:nvGraphicFramePr>
          <p:xfrm>
            <a:off x="2291578" y="345197"/>
            <a:ext cx="1904659" cy="16060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6" imgW="3420000" imgH="2880000" progId="Prism5.Document">
                    <p:embed/>
                  </p:oleObj>
                </mc:Choice>
                <mc:Fallback>
                  <p:oleObj name="Prism Project" r:id="rId6" imgW="3420000" imgH="2880000" progId="Prism5.Document">
                    <p:embed/>
                    <p:pic>
                      <p:nvPicPr>
                        <p:cNvPr id="58" name="개체 57">
                          <a:extLst>
                            <a:ext uri="{FF2B5EF4-FFF2-40B4-BE49-F238E27FC236}">
                              <a16:creationId xmlns:a16="http://schemas.microsoft.com/office/drawing/2014/main" id="{F4342E29-63A4-4688-BF83-4EC8B79DD1F6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291578" y="345197"/>
                          <a:ext cx="1904659" cy="160607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3B48C2A-4C19-422D-8919-6FB51305AB23}"/>
                </a:ext>
              </a:extLst>
            </p:cNvPr>
            <p:cNvSpPr txBox="1"/>
            <p:nvPr/>
          </p:nvSpPr>
          <p:spPr>
            <a:xfrm>
              <a:off x="2932629" y="133209"/>
              <a:ext cx="6225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IL-1</a:t>
              </a:r>
              <a:r>
                <a:rPr lang="el-GR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42" name="개체 41">
              <a:extLst>
                <a:ext uri="{FF2B5EF4-FFF2-40B4-BE49-F238E27FC236}">
                  <a16:creationId xmlns:a16="http://schemas.microsoft.com/office/drawing/2014/main" id="{18C0359F-CC8E-4CDE-9A4C-DC578A0C3D8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79803948"/>
                </p:ext>
              </p:extLst>
            </p:nvPr>
          </p:nvGraphicFramePr>
          <p:xfrm>
            <a:off x="4196236" y="340201"/>
            <a:ext cx="1904659" cy="16060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8" imgW="3420000" imgH="2880000" progId="Prism5.Document">
                    <p:embed/>
                  </p:oleObj>
                </mc:Choice>
                <mc:Fallback>
                  <p:oleObj name="Prism Project" r:id="rId8" imgW="3420000" imgH="2880000" progId="Prism5.Document">
                    <p:embed/>
                    <p:pic>
                      <p:nvPicPr>
                        <p:cNvPr id="60" name="개체 59">
                          <a:extLst>
                            <a:ext uri="{FF2B5EF4-FFF2-40B4-BE49-F238E27FC236}">
                              <a16:creationId xmlns:a16="http://schemas.microsoft.com/office/drawing/2014/main" id="{40682B8F-0ACB-4428-824E-904A15F4F3E4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196236" y="340201"/>
                          <a:ext cx="1904659" cy="160607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5088BAF-F5B6-48D6-B4D2-4DA36BE228BC}"/>
                </a:ext>
              </a:extLst>
            </p:cNvPr>
            <p:cNvSpPr txBox="1"/>
            <p:nvPr/>
          </p:nvSpPr>
          <p:spPr>
            <a:xfrm>
              <a:off x="4797641" y="128213"/>
              <a:ext cx="7018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IL-12a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46" name="개체 45">
              <a:extLst>
                <a:ext uri="{FF2B5EF4-FFF2-40B4-BE49-F238E27FC236}">
                  <a16:creationId xmlns:a16="http://schemas.microsoft.com/office/drawing/2014/main" id="{A8E548C2-486C-4047-A3EF-BAFD9F956562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59699366"/>
                </p:ext>
              </p:extLst>
            </p:nvPr>
          </p:nvGraphicFramePr>
          <p:xfrm>
            <a:off x="386919" y="2145430"/>
            <a:ext cx="1904659" cy="16060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10" imgW="3420000" imgH="2880000" progId="Prism5.Document">
                    <p:embed/>
                  </p:oleObj>
                </mc:Choice>
                <mc:Fallback>
                  <p:oleObj name="Prism Project" r:id="rId10" imgW="3420000" imgH="2880000" progId="Prism5.Document">
                    <p:embed/>
                    <p:pic>
                      <p:nvPicPr>
                        <p:cNvPr id="62" name="개체 61">
                          <a:extLst>
                            <a:ext uri="{FF2B5EF4-FFF2-40B4-BE49-F238E27FC236}">
                              <a16:creationId xmlns:a16="http://schemas.microsoft.com/office/drawing/2014/main" id="{EFD61BD6-AEC5-4820-B41C-7777744EC90E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386919" y="2145430"/>
                          <a:ext cx="1904659" cy="160607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B1E0AE8-6660-40AF-8445-06B09CF2ED9C}"/>
                </a:ext>
              </a:extLst>
            </p:cNvPr>
            <p:cNvSpPr txBox="1"/>
            <p:nvPr/>
          </p:nvSpPr>
          <p:spPr>
            <a:xfrm>
              <a:off x="1101001" y="1944947"/>
              <a:ext cx="4764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IL-4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50" name="개체 49">
              <a:extLst>
                <a:ext uri="{FF2B5EF4-FFF2-40B4-BE49-F238E27FC236}">
                  <a16:creationId xmlns:a16="http://schemas.microsoft.com/office/drawing/2014/main" id="{0E676810-F7F4-44D6-9619-FD27FF012F4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81237796"/>
                </p:ext>
              </p:extLst>
            </p:nvPr>
          </p:nvGraphicFramePr>
          <p:xfrm>
            <a:off x="2291578" y="2145430"/>
            <a:ext cx="1904659" cy="16060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12" imgW="3420000" imgH="2880000" progId="Prism5.Document">
                    <p:embed/>
                  </p:oleObj>
                </mc:Choice>
                <mc:Fallback>
                  <p:oleObj name="Prism Project" r:id="rId12" imgW="3420000" imgH="2880000" progId="Prism5.Document">
                    <p:embed/>
                    <p:pic>
                      <p:nvPicPr>
                        <p:cNvPr id="64" name="개체 63">
                          <a:extLst>
                            <a:ext uri="{FF2B5EF4-FFF2-40B4-BE49-F238E27FC236}">
                              <a16:creationId xmlns:a16="http://schemas.microsoft.com/office/drawing/2014/main" id="{AA6D0093-E869-4351-9EC2-FB69DB7E1CC6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2291578" y="2145430"/>
                          <a:ext cx="1904659" cy="160607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EE62495-BDB2-4148-BCEC-434AE1DC17AE}"/>
                </a:ext>
              </a:extLst>
            </p:cNvPr>
            <p:cNvSpPr txBox="1"/>
            <p:nvPr/>
          </p:nvSpPr>
          <p:spPr>
            <a:xfrm>
              <a:off x="2907469" y="1944947"/>
              <a:ext cx="6728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CD206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90369B0-8E53-4047-AC0F-A3DF73D22369}"/>
                </a:ext>
              </a:extLst>
            </p:cNvPr>
            <p:cNvSpPr txBox="1"/>
            <p:nvPr/>
          </p:nvSpPr>
          <p:spPr>
            <a:xfrm>
              <a:off x="4886233" y="1939951"/>
              <a:ext cx="5246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Ym1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56" name="개체 55">
              <a:extLst>
                <a:ext uri="{FF2B5EF4-FFF2-40B4-BE49-F238E27FC236}">
                  <a16:creationId xmlns:a16="http://schemas.microsoft.com/office/drawing/2014/main" id="{C0CCE023-3812-434F-A924-97C41E28B43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43513147"/>
                </p:ext>
              </p:extLst>
            </p:nvPr>
          </p:nvGraphicFramePr>
          <p:xfrm>
            <a:off x="2291578" y="3964159"/>
            <a:ext cx="1904659" cy="16060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14" imgW="3420000" imgH="2880000" progId="Prism5.Document">
                    <p:embed/>
                  </p:oleObj>
                </mc:Choice>
                <mc:Fallback>
                  <p:oleObj name="Prism Project" r:id="rId14" imgW="3420000" imgH="2880000" progId="Prism5.Document">
                    <p:embed/>
                    <p:pic>
                      <p:nvPicPr>
                        <p:cNvPr id="67" name="개체 66">
                          <a:extLst>
                            <a:ext uri="{FF2B5EF4-FFF2-40B4-BE49-F238E27FC236}">
                              <a16:creationId xmlns:a16="http://schemas.microsoft.com/office/drawing/2014/main" id="{C6CA8811-9B30-4912-B46C-9A01CC95F02C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2291578" y="3964159"/>
                          <a:ext cx="1904659" cy="160607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4FF7D24-8E75-43E6-A337-D2AAE7951572}"/>
                </a:ext>
              </a:extLst>
            </p:cNvPr>
            <p:cNvSpPr txBox="1"/>
            <p:nvPr/>
          </p:nvSpPr>
          <p:spPr>
            <a:xfrm>
              <a:off x="2847951" y="3758360"/>
              <a:ext cx="79191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C/EBP </a:t>
              </a:r>
              <a:r>
                <a:rPr lang="el-GR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7981038-DC80-43CF-9595-2F1BAAECAE6A}"/>
                </a:ext>
              </a:extLst>
            </p:cNvPr>
            <p:cNvSpPr txBox="1"/>
            <p:nvPr/>
          </p:nvSpPr>
          <p:spPr>
            <a:xfrm>
              <a:off x="4799360" y="3753364"/>
              <a:ext cx="6984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UCP-1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62" name="개체 61">
              <a:extLst>
                <a:ext uri="{FF2B5EF4-FFF2-40B4-BE49-F238E27FC236}">
                  <a16:creationId xmlns:a16="http://schemas.microsoft.com/office/drawing/2014/main" id="{72419DC9-F56A-4008-9EAA-F4110777974D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60207775"/>
                </p:ext>
              </p:extLst>
            </p:nvPr>
          </p:nvGraphicFramePr>
          <p:xfrm>
            <a:off x="4196236" y="3959163"/>
            <a:ext cx="1904659" cy="16060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16" imgW="3420000" imgH="2880000" progId="Prism5.Document">
                    <p:embed/>
                  </p:oleObj>
                </mc:Choice>
                <mc:Fallback>
                  <p:oleObj name="Prism Project" r:id="rId16" imgW="3420000" imgH="2880000" progId="Prism5.Document">
                    <p:embed/>
                    <p:pic>
                      <p:nvPicPr>
                        <p:cNvPr id="70" name="개체 69">
                          <a:extLst>
                            <a:ext uri="{FF2B5EF4-FFF2-40B4-BE49-F238E27FC236}">
                              <a16:creationId xmlns:a16="http://schemas.microsoft.com/office/drawing/2014/main" id="{C03500CD-E60A-4227-AD3B-6FB337D4097A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4196236" y="3959163"/>
                          <a:ext cx="1904659" cy="160607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" name="개체 63">
              <a:extLst>
                <a:ext uri="{FF2B5EF4-FFF2-40B4-BE49-F238E27FC236}">
                  <a16:creationId xmlns:a16="http://schemas.microsoft.com/office/drawing/2014/main" id="{C650C1FA-39A9-4785-A937-F826CC6EF1E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51887827"/>
                </p:ext>
              </p:extLst>
            </p:nvPr>
          </p:nvGraphicFramePr>
          <p:xfrm>
            <a:off x="4196236" y="2140434"/>
            <a:ext cx="1904659" cy="16060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18" imgW="3420000" imgH="2880000" progId="Prism5.Document">
                    <p:embed/>
                  </p:oleObj>
                </mc:Choice>
                <mc:Fallback>
                  <p:oleObj name="Prism Project" r:id="rId18" imgW="3420000" imgH="2880000" progId="Prism5.Document">
                    <p:embed/>
                    <p:pic>
                      <p:nvPicPr>
                        <p:cNvPr id="71" name="개체 70">
                          <a:extLst>
                            <a:ext uri="{FF2B5EF4-FFF2-40B4-BE49-F238E27FC236}">
                              <a16:creationId xmlns:a16="http://schemas.microsoft.com/office/drawing/2014/main" id="{46A2C325-77F1-4375-919A-A25CDC6F5D94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4196236" y="2140434"/>
                          <a:ext cx="1904659" cy="160607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7" name="TextBox 126">
            <a:extLst>
              <a:ext uri="{FF2B5EF4-FFF2-40B4-BE49-F238E27FC236}">
                <a16:creationId xmlns:a16="http://schemas.microsoft.com/office/drawing/2014/main" id="{D2BCABDA-CCAB-4F9C-8827-C8C4C87D4CB6}"/>
              </a:ext>
            </a:extLst>
          </p:cNvPr>
          <p:cNvSpPr txBox="1"/>
          <p:nvPr/>
        </p:nvSpPr>
        <p:spPr>
          <a:xfrm>
            <a:off x="86987" y="1175513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ko-KR" alt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581F16B1-446B-46A0-B309-F258A488FEAE}"/>
              </a:ext>
            </a:extLst>
          </p:cNvPr>
          <p:cNvSpPr txBox="1"/>
          <p:nvPr/>
        </p:nvSpPr>
        <p:spPr>
          <a:xfrm>
            <a:off x="3938599" y="1171805"/>
            <a:ext cx="433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ko-KR" alt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0" name="그룹 149">
            <a:extLst>
              <a:ext uri="{FF2B5EF4-FFF2-40B4-BE49-F238E27FC236}">
                <a16:creationId xmlns:a16="http://schemas.microsoft.com/office/drawing/2014/main" id="{A4D1AAED-E687-45F2-A9ED-8EDAD0767EBC}"/>
              </a:ext>
            </a:extLst>
          </p:cNvPr>
          <p:cNvGrpSpPr/>
          <p:nvPr/>
        </p:nvGrpSpPr>
        <p:grpSpPr>
          <a:xfrm>
            <a:off x="4316241" y="1583401"/>
            <a:ext cx="1948636" cy="3565387"/>
            <a:chOff x="4938061" y="1553971"/>
            <a:chExt cx="1766027" cy="3112160"/>
          </a:xfrm>
        </p:grpSpPr>
        <p:graphicFrame>
          <p:nvGraphicFramePr>
            <p:cNvPr id="131" name="개체 130">
              <a:extLst>
                <a:ext uri="{FF2B5EF4-FFF2-40B4-BE49-F238E27FC236}">
                  <a16:creationId xmlns:a16="http://schemas.microsoft.com/office/drawing/2014/main" id="{9DD983A2-72A2-40EF-856C-54D0DADA185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44865611"/>
                </p:ext>
              </p:extLst>
            </p:nvPr>
          </p:nvGraphicFramePr>
          <p:xfrm>
            <a:off x="4938061" y="1553971"/>
            <a:ext cx="1766027" cy="15244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20" imgW="3420000" imgH="2952000" progId="Prism5.Document">
                    <p:embed/>
                  </p:oleObj>
                </mc:Choice>
                <mc:Fallback>
                  <p:oleObj name="Prism Project" r:id="rId20" imgW="3420000" imgH="2952000" progId="Prism5.Document">
                    <p:embed/>
                    <p:pic>
                      <p:nvPicPr>
                        <p:cNvPr id="173" name="개체 172">
                          <a:extLst>
                            <a:ext uri="{FF2B5EF4-FFF2-40B4-BE49-F238E27FC236}">
                              <a16:creationId xmlns:a16="http://schemas.microsoft.com/office/drawing/2014/main" id="{F6E3ECD5-E5B0-48A4-8BA7-85856865A89E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4938061" y="1553971"/>
                          <a:ext cx="1766027" cy="152445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2" name="개체 131">
              <a:extLst>
                <a:ext uri="{FF2B5EF4-FFF2-40B4-BE49-F238E27FC236}">
                  <a16:creationId xmlns:a16="http://schemas.microsoft.com/office/drawing/2014/main" id="{45158E68-5A1C-4812-95DC-8B17E3FF411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57414392"/>
                </p:ext>
              </p:extLst>
            </p:nvPr>
          </p:nvGraphicFramePr>
          <p:xfrm>
            <a:off x="4939104" y="3138285"/>
            <a:ext cx="1764984" cy="15278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22" imgW="3492000" imgH="2916000" progId="Prism5.Document">
                    <p:embed/>
                  </p:oleObj>
                </mc:Choice>
                <mc:Fallback>
                  <p:oleObj name="Prism Project" r:id="rId22" imgW="3492000" imgH="2916000" progId="Prism5.Document">
                    <p:embed/>
                    <p:pic>
                      <p:nvPicPr>
                        <p:cNvPr id="174" name="개체 173">
                          <a:extLst>
                            <a:ext uri="{FF2B5EF4-FFF2-40B4-BE49-F238E27FC236}">
                              <a16:creationId xmlns:a16="http://schemas.microsoft.com/office/drawing/2014/main" id="{3CCB3312-2F94-4F06-86BA-283FD70867D8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23"/>
                        <a:stretch>
                          <a:fillRect/>
                        </a:stretch>
                      </p:blipFill>
                      <p:spPr>
                        <a:xfrm>
                          <a:off x="4939104" y="3138285"/>
                          <a:ext cx="1764984" cy="152784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1" name="그룹 150">
            <a:extLst>
              <a:ext uri="{FF2B5EF4-FFF2-40B4-BE49-F238E27FC236}">
                <a16:creationId xmlns:a16="http://schemas.microsoft.com/office/drawing/2014/main" id="{3C6616AC-DBFF-4EF9-9781-51E67CC8435F}"/>
              </a:ext>
            </a:extLst>
          </p:cNvPr>
          <p:cNvGrpSpPr/>
          <p:nvPr/>
        </p:nvGrpSpPr>
        <p:grpSpPr>
          <a:xfrm>
            <a:off x="372708" y="1479582"/>
            <a:ext cx="3505803" cy="3755644"/>
            <a:chOff x="277530" y="192548"/>
            <a:chExt cx="4308048" cy="4668117"/>
          </a:xfrm>
        </p:grpSpPr>
        <p:grpSp>
          <p:nvGrpSpPr>
            <p:cNvPr id="104" name="그룹 103">
              <a:extLst>
                <a:ext uri="{FF2B5EF4-FFF2-40B4-BE49-F238E27FC236}">
                  <a16:creationId xmlns:a16="http://schemas.microsoft.com/office/drawing/2014/main" id="{2BDA1A7E-96CE-46B7-B5FD-FCD92DD1B081}"/>
                </a:ext>
              </a:extLst>
            </p:cNvPr>
            <p:cNvGrpSpPr>
              <a:grpSpLocks/>
            </p:cNvGrpSpPr>
            <p:nvPr/>
          </p:nvGrpSpPr>
          <p:grpSpPr>
            <a:xfrm>
              <a:off x="2493978" y="1815834"/>
              <a:ext cx="2091600" cy="1548000"/>
              <a:chOff x="1193188" y="4496088"/>
              <a:chExt cx="2429742" cy="1800000"/>
            </a:xfrm>
          </p:grpSpPr>
          <p:pic>
            <p:nvPicPr>
              <p:cNvPr id="105" name="그림 104">
                <a:extLst>
                  <a:ext uri="{FF2B5EF4-FFF2-40B4-BE49-F238E27FC236}">
                    <a16:creationId xmlns:a16="http://schemas.microsoft.com/office/drawing/2014/main" id="{DA1AF5C1-2BF2-453D-BCEA-A7F187D017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3188" y="4496088"/>
                <a:ext cx="2429742" cy="1800000"/>
              </a:xfrm>
              <a:prstGeom prst="rect">
                <a:avLst/>
              </a:prstGeom>
            </p:spPr>
          </p:pic>
          <p:sp>
            <p:nvSpPr>
              <p:cNvPr id="106" name="포인트가 5개인 별 66">
                <a:extLst>
                  <a:ext uri="{FF2B5EF4-FFF2-40B4-BE49-F238E27FC236}">
                    <a16:creationId xmlns:a16="http://schemas.microsoft.com/office/drawing/2014/main" id="{25ED5486-D7A3-4FD0-87D1-16AAA4844FDD}"/>
                  </a:ext>
                </a:extLst>
              </p:cNvPr>
              <p:cNvSpPr/>
              <p:nvPr/>
            </p:nvSpPr>
            <p:spPr>
              <a:xfrm>
                <a:off x="3367512" y="5793898"/>
                <a:ext cx="36677" cy="42997"/>
              </a:xfrm>
              <a:prstGeom prst="star5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7" name="그룹 106">
              <a:extLst>
                <a:ext uri="{FF2B5EF4-FFF2-40B4-BE49-F238E27FC236}">
                  <a16:creationId xmlns:a16="http://schemas.microsoft.com/office/drawing/2014/main" id="{7DCFECC4-B2B9-4B4A-9A16-64F220E13013}"/>
                </a:ext>
              </a:extLst>
            </p:cNvPr>
            <p:cNvGrpSpPr>
              <a:grpSpLocks/>
            </p:cNvGrpSpPr>
            <p:nvPr/>
          </p:nvGrpSpPr>
          <p:grpSpPr>
            <a:xfrm>
              <a:off x="366461" y="1815834"/>
              <a:ext cx="2091600" cy="1548000"/>
              <a:chOff x="1202762" y="2516556"/>
              <a:chExt cx="2431279" cy="1800000"/>
            </a:xfrm>
          </p:grpSpPr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2DFDE7BD-35CE-4317-9A00-E899676CD78B}"/>
                  </a:ext>
                </a:extLst>
              </p:cNvPr>
              <p:cNvSpPr txBox="1"/>
              <p:nvPr/>
            </p:nvSpPr>
            <p:spPr>
              <a:xfrm>
                <a:off x="1813313" y="2838314"/>
                <a:ext cx="415920" cy="250447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10x</a:t>
                </a:r>
                <a:endParaRPr kumimoji="0" lang="ko-KR" alt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F71CD688-7380-4CFA-B098-A03D0259D9F1}"/>
                  </a:ext>
                </a:extLst>
              </p:cNvPr>
              <p:cNvSpPr txBox="1"/>
              <p:nvPr/>
            </p:nvSpPr>
            <p:spPr>
              <a:xfrm>
                <a:off x="2766653" y="2838552"/>
                <a:ext cx="415920" cy="250447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40x</a:t>
                </a:r>
                <a:endParaRPr kumimoji="0" lang="ko-KR" alt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10" name="그룹 109">
                <a:extLst>
                  <a:ext uri="{FF2B5EF4-FFF2-40B4-BE49-F238E27FC236}">
                    <a16:creationId xmlns:a16="http://schemas.microsoft.com/office/drawing/2014/main" id="{AD7D19B2-4A49-406F-9CAD-CA2926DF3711}"/>
                  </a:ext>
                </a:extLst>
              </p:cNvPr>
              <p:cNvGrpSpPr/>
              <p:nvPr/>
            </p:nvGrpSpPr>
            <p:grpSpPr>
              <a:xfrm>
                <a:off x="1202762" y="2516556"/>
                <a:ext cx="2431279" cy="1800000"/>
                <a:chOff x="1438714" y="571141"/>
                <a:chExt cx="7058061" cy="5201335"/>
              </a:xfrm>
            </p:grpSpPr>
            <p:pic>
              <p:nvPicPr>
                <p:cNvPr id="113" name="그림 112">
                  <a:extLst>
                    <a:ext uri="{FF2B5EF4-FFF2-40B4-BE49-F238E27FC236}">
                      <a16:creationId xmlns:a16="http://schemas.microsoft.com/office/drawing/2014/main" id="{837EE3B9-FE59-4C2A-AC47-E54F3F9029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6038" r="3032"/>
                <a:stretch/>
              </p:blipFill>
              <p:spPr>
                <a:xfrm>
                  <a:off x="1438714" y="571141"/>
                  <a:ext cx="7058061" cy="5201335"/>
                </a:xfrm>
                <a:prstGeom prst="rect">
                  <a:avLst/>
                </a:prstGeom>
              </p:spPr>
            </p:pic>
            <p:sp>
              <p:nvSpPr>
                <p:cNvPr id="114" name="포인트가 5개인 별 21">
                  <a:extLst>
                    <a:ext uri="{FF2B5EF4-FFF2-40B4-BE49-F238E27FC236}">
                      <a16:creationId xmlns:a16="http://schemas.microsoft.com/office/drawing/2014/main" id="{0D9A84B2-D97C-4473-8F28-07A36869DB18}"/>
                    </a:ext>
                  </a:extLst>
                </p:cNvPr>
                <p:cNvSpPr/>
                <p:nvPr/>
              </p:nvSpPr>
              <p:spPr>
                <a:xfrm>
                  <a:off x="4742924" y="5014625"/>
                  <a:ext cx="149168" cy="118091"/>
                </a:xfrm>
                <a:prstGeom prst="star5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1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" name="포인트가 5개인 별 22">
                  <a:extLst>
                    <a:ext uri="{FF2B5EF4-FFF2-40B4-BE49-F238E27FC236}">
                      <a16:creationId xmlns:a16="http://schemas.microsoft.com/office/drawing/2014/main" id="{BEA447EF-15D2-43C7-B1F5-86B0014D4997}"/>
                    </a:ext>
                  </a:extLst>
                </p:cNvPr>
                <p:cNvSpPr/>
                <p:nvPr/>
              </p:nvSpPr>
              <p:spPr>
                <a:xfrm>
                  <a:off x="4932709" y="4606308"/>
                  <a:ext cx="149168" cy="118091"/>
                </a:xfrm>
                <a:prstGeom prst="star5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1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6" name="포인트가 5개인 별 23">
                  <a:extLst>
                    <a:ext uri="{FF2B5EF4-FFF2-40B4-BE49-F238E27FC236}">
                      <a16:creationId xmlns:a16="http://schemas.microsoft.com/office/drawing/2014/main" id="{AA7220A0-42EF-4C39-90CE-145940F3E406}"/>
                    </a:ext>
                  </a:extLst>
                </p:cNvPr>
                <p:cNvSpPr/>
                <p:nvPr/>
              </p:nvSpPr>
              <p:spPr>
                <a:xfrm>
                  <a:off x="4967213" y="3775295"/>
                  <a:ext cx="149168" cy="118091"/>
                </a:xfrm>
                <a:prstGeom prst="star5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1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7" name="포인트가 5개인 별 24">
                  <a:extLst>
                    <a:ext uri="{FF2B5EF4-FFF2-40B4-BE49-F238E27FC236}">
                      <a16:creationId xmlns:a16="http://schemas.microsoft.com/office/drawing/2014/main" id="{5D9F991B-0A67-4B85-9950-7DEE3A930254}"/>
                    </a:ext>
                  </a:extLst>
                </p:cNvPr>
                <p:cNvSpPr/>
                <p:nvPr/>
              </p:nvSpPr>
              <p:spPr>
                <a:xfrm>
                  <a:off x="7855918" y="2520197"/>
                  <a:ext cx="108209" cy="85667"/>
                </a:xfrm>
                <a:prstGeom prst="star5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1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" name="포인트가 5개인 별 25">
                  <a:extLst>
                    <a:ext uri="{FF2B5EF4-FFF2-40B4-BE49-F238E27FC236}">
                      <a16:creationId xmlns:a16="http://schemas.microsoft.com/office/drawing/2014/main" id="{03349A69-77B9-45E1-913A-B3CA185E18AE}"/>
                    </a:ext>
                  </a:extLst>
                </p:cNvPr>
                <p:cNvSpPr/>
                <p:nvPr/>
              </p:nvSpPr>
              <p:spPr>
                <a:xfrm>
                  <a:off x="5262139" y="2052888"/>
                  <a:ext cx="149168" cy="118091"/>
                </a:xfrm>
                <a:prstGeom prst="star5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1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" name="포인트가 5개인 별 26">
                  <a:extLst>
                    <a:ext uri="{FF2B5EF4-FFF2-40B4-BE49-F238E27FC236}">
                      <a16:creationId xmlns:a16="http://schemas.microsoft.com/office/drawing/2014/main" id="{21DFF8B7-839F-485D-A701-874AE52B2786}"/>
                    </a:ext>
                  </a:extLst>
                </p:cNvPr>
                <p:cNvSpPr/>
                <p:nvPr/>
              </p:nvSpPr>
              <p:spPr>
                <a:xfrm>
                  <a:off x="5329700" y="4336012"/>
                  <a:ext cx="149168" cy="118091"/>
                </a:xfrm>
                <a:prstGeom prst="star5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1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" name="포인트가 5개인 별 27">
                  <a:extLst>
                    <a:ext uri="{FF2B5EF4-FFF2-40B4-BE49-F238E27FC236}">
                      <a16:creationId xmlns:a16="http://schemas.microsoft.com/office/drawing/2014/main" id="{C2034C3E-F098-450B-869E-6FAAA14F6630}"/>
                    </a:ext>
                  </a:extLst>
                </p:cNvPr>
                <p:cNvSpPr/>
                <p:nvPr/>
              </p:nvSpPr>
              <p:spPr>
                <a:xfrm>
                  <a:off x="2137925" y="1040722"/>
                  <a:ext cx="149168" cy="118091"/>
                </a:xfrm>
                <a:prstGeom prst="star5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1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" name="포인트가 5개인 별 28">
                  <a:extLst>
                    <a:ext uri="{FF2B5EF4-FFF2-40B4-BE49-F238E27FC236}">
                      <a16:creationId xmlns:a16="http://schemas.microsoft.com/office/drawing/2014/main" id="{DB15726F-6E30-44BB-B8FD-11CD4AA8F7DB}"/>
                    </a:ext>
                  </a:extLst>
                </p:cNvPr>
                <p:cNvSpPr/>
                <p:nvPr/>
              </p:nvSpPr>
              <p:spPr>
                <a:xfrm>
                  <a:off x="4883466" y="2833283"/>
                  <a:ext cx="149168" cy="118091"/>
                </a:xfrm>
                <a:prstGeom prst="star5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1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22" name="직선 화살표 연결선 121">
                  <a:extLst>
                    <a:ext uri="{FF2B5EF4-FFF2-40B4-BE49-F238E27FC236}">
                      <a16:creationId xmlns:a16="http://schemas.microsoft.com/office/drawing/2014/main" id="{0DBC0233-4F2A-4EF8-BA20-FBE444E5F917}"/>
                    </a:ext>
                  </a:extLst>
                </p:cNvPr>
                <p:cNvCxnSpPr/>
                <p:nvPr/>
              </p:nvCxnSpPr>
              <p:spPr>
                <a:xfrm flipH="1">
                  <a:off x="6192895" y="2433985"/>
                  <a:ext cx="122108" cy="191119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123" name="포인트가 5개인 별 30">
                  <a:extLst>
                    <a:ext uri="{FF2B5EF4-FFF2-40B4-BE49-F238E27FC236}">
                      <a16:creationId xmlns:a16="http://schemas.microsoft.com/office/drawing/2014/main" id="{14AA0E52-B065-4ED4-A4AE-5163FD295A2E}"/>
                    </a:ext>
                  </a:extLst>
                </p:cNvPr>
                <p:cNvSpPr/>
                <p:nvPr/>
              </p:nvSpPr>
              <p:spPr>
                <a:xfrm>
                  <a:off x="5630195" y="2351936"/>
                  <a:ext cx="149168" cy="118091"/>
                </a:xfrm>
                <a:prstGeom prst="star5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1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24" name="직선 화살표 연결선 123">
                  <a:extLst>
                    <a:ext uri="{FF2B5EF4-FFF2-40B4-BE49-F238E27FC236}">
                      <a16:creationId xmlns:a16="http://schemas.microsoft.com/office/drawing/2014/main" id="{4C5E017E-01AF-4F54-B51A-8E6067E697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78910" y="1924869"/>
                  <a:ext cx="185347" cy="85597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125" name="직선 화살표 연결선 124">
                  <a:extLst>
                    <a:ext uri="{FF2B5EF4-FFF2-40B4-BE49-F238E27FC236}">
                      <a16:creationId xmlns:a16="http://schemas.microsoft.com/office/drawing/2014/main" id="{76C09F71-2631-4ECA-B596-482E2D978115}"/>
                    </a:ext>
                  </a:extLst>
                </p:cNvPr>
                <p:cNvCxnSpPr/>
                <p:nvPr/>
              </p:nvCxnSpPr>
              <p:spPr>
                <a:xfrm rot="5400000" flipH="1">
                  <a:off x="7256820" y="3170010"/>
                  <a:ext cx="122108" cy="191119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126" name="포인트가 5개인 별 33">
                  <a:extLst>
                    <a:ext uri="{FF2B5EF4-FFF2-40B4-BE49-F238E27FC236}">
                      <a16:creationId xmlns:a16="http://schemas.microsoft.com/office/drawing/2014/main" id="{DE3AF224-D032-4913-8958-B96FEB5F8861}"/>
                    </a:ext>
                  </a:extLst>
                </p:cNvPr>
                <p:cNvSpPr/>
                <p:nvPr/>
              </p:nvSpPr>
              <p:spPr>
                <a:xfrm>
                  <a:off x="5947925" y="4126103"/>
                  <a:ext cx="149168" cy="118091"/>
                </a:xfrm>
                <a:prstGeom prst="star5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1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11" name="포인트가 5개인 별 34">
                <a:extLst>
                  <a:ext uri="{FF2B5EF4-FFF2-40B4-BE49-F238E27FC236}">
                    <a16:creationId xmlns:a16="http://schemas.microsoft.com/office/drawing/2014/main" id="{4DA612DA-6759-4388-846D-EF106DD3E22F}"/>
                  </a:ext>
                </a:extLst>
              </p:cNvPr>
              <p:cNvSpPr/>
              <p:nvPr/>
            </p:nvSpPr>
            <p:spPr>
              <a:xfrm>
                <a:off x="2340959" y="3774265"/>
                <a:ext cx="51384" cy="40867"/>
              </a:xfrm>
              <a:prstGeom prst="star5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12" name="포인트가 5개인 별 50">
                <a:extLst>
                  <a:ext uri="{FF2B5EF4-FFF2-40B4-BE49-F238E27FC236}">
                    <a16:creationId xmlns:a16="http://schemas.microsoft.com/office/drawing/2014/main" id="{DECBBC16-321F-4599-8FFD-E22379DC62BE}"/>
                  </a:ext>
                </a:extLst>
              </p:cNvPr>
              <p:cNvSpPr/>
              <p:nvPr/>
            </p:nvSpPr>
            <p:spPr>
              <a:xfrm>
                <a:off x="3521029" y="3563111"/>
                <a:ext cx="51384" cy="40867"/>
              </a:xfrm>
              <a:prstGeom prst="star5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22DFE558-B417-468D-BBBE-37D82D529AD2}"/>
                </a:ext>
              </a:extLst>
            </p:cNvPr>
            <p:cNvSpPr txBox="1"/>
            <p:nvPr/>
          </p:nvSpPr>
          <p:spPr>
            <a:xfrm>
              <a:off x="2414390" y="3082561"/>
              <a:ext cx="1280819" cy="344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HFD+PLA2</a:t>
              </a:r>
              <a:endParaRPr lang="ko-KR" alt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B570AAE4-4857-45E1-8413-1C43C57D0985}"/>
                </a:ext>
              </a:extLst>
            </p:cNvPr>
            <p:cNvSpPr txBox="1"/>
            <p:nvPr/>
          </p:nvSpPr>
          <p:spPr>
            <a:xfrm>
              <a:off x="287096" y="3082560"/>
              <a:ext cx="629771" cy="31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HFD</a:t>
              </a:r>
              <a:endParaRPr lang="ko-KR" alt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33" name="그림 132">
              <a:extLst>
                <a:ext uri="{FF2B5EF4-FFF2-40B4-BE49-F238E27FC236}">
                  <a16:creationId xmlns:a16="http://schemas.microsoft.com/office/drawing/2014/main" id="{F0803214-790F-4DAD-B943-DE8583D9CB85}"/>
                </a:ext>
              </a:extLst>
            </p:cNvPr>
            <p:cNvPicPr>
              <a:picLocks/>
            </p:cNvPicPr>
            <p:nvPr/>
          </p:nvPicPr>
          <p:blipFill rotWithShape="1"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37"/>
            <a:stretch/>
          </p:blipFill>
          <p:spPr>
            <a:xfrm>
              <a:off x="2493978" y="219750"/>
              <a:ext cx="2091600" cy="1548000"/>
            </a:xfrm>
            <a:prstGeom prst="rect">
              <a:avLst/>
            </a:prstGeom>
          </p:spPr>
        </p:pic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2B91F0B1-268D-4B47-89B8-AC6616123155}"/>
                </a:ext>
              </a:extLst>
            </p:cNvPr>
            <p:cNvSpPr txBox="1"/>
            <p:nvPr/>
          </p:nvSpPr>
          <p:spPr>
            <a:xfrm>
              <a:off x="2360204" y="1485236"/>
              <a:ext cx="1182462" cy="31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ND+PLA2</a:t>
              </a:r>
              <a:endParaRPr lang="ko-KR" alt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5" name="직선 화살표 연결선 134">
              <a:extLst>
                <a:ext uri="{FF2B5EF4-FFF2-40B4-BE49-F238E27FC236}">
                  <a16:creationId xmlns:a16="http://schemas.microsoft.com/office/drawing/2014/main" id="{0D0944EF-E700-44F8-9694-3BF7BCAD1D2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3993322" y="2628733"/>
              <a:ext cx="16148" cy="59023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pic>
          <p:nvPicPr>
            <p:cNvPr id="137" name="그림 136">
              <a:extLst>
                <a:ext uri="{FF2B5EF4-FFF2-40B4-BE49-F238E27FC236}">
                  <a16:creationId xmlns:a16="http://schemas.microsoft.com/office/drawing/2014/main" id="{1A3D454B-F3D9-48E1-A1F6-5ECFD1CDCFD5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5" r="16533" b="14035"/>
            <a:stretch/>
          </p:blipFill>
          <p:spPr>
            <a:xfrm>
              <a:off x="366461" y="219750"/>
              <a:ext cx="2091600" cy="1548000"/>
            </a:xfrm>
            <a:prstGeom prst="rect">
              <a:avLst/>
            </a:prstGeom>
          </p:spPr>
        </p:pic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AA3D836A-AB40-4CFB-A851-FFCC75D85479}"/>
                </a:ext>
              </a:extLst>
            </p:cNvPr>
            <p:cNvSpPr txBox="1"/>
            <p:nvPr/>
          </p:nvSpPr>
          <p:spPr>
            <a:xfrm>
              <a:off x="277530" y="1487115"/>
              <a:ext cx="518960" cy="31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endParaRPr lang="ko-KR" alt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EB319C99-1CF3-4D73-A05D-D13AF952CAAE}"/>
                </a:ext>
              </a:extLst>
            </p:cNvPr>
            <p:cNvSpPr txBox="1"/>
            <p:nvPr/>
          </p:nvSpPr>
          <p:spPr>
            <a:xfrm>
              <a:off x="2046162" y="192548"/>
              <a:ext cx="478578" cy="2436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10x</a:t>
              </a:r>
              <a:endParaRPr lang="ko-KR" altLang="en-US" sz="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포인트가 5개인 별 23">
              <a:extLst>
                <a:ext uri="{FF2B5EF4-FFF2-40B4-BE49-F238E27FC236}">
                  <a16:creationId xmlns:a16="http://schemas.microsoft.com/office/drawing/2014/main" id="{1D358351-3E3D-4A67-B361-0842FA476915}"/>
                </a:ext>
              </a:extLst>
            </p:cNvPr>
            <p:cNvSpPr/>
            <p:nvPr/>
          </p:nvSpPr>
          <p:spPr>
            <a:xfrm>
              <a:off x="2046162" y="2464650"/>
              <a:ext cx="36000" cy="360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41" name="포인트가 5개인 별 23">
              <a:extLst>
                <a:ext uri="{FF2B5EF4-FFF2-40B4-BE49-F238E27FC236}">
                  <a16:creationId xmlns:a16="http://schemas.microsoft.com/office/drawing/2014/main" id="{974D7197-DC7D-4175-A42D-9EBF3D2BB551}"/>
                </a:ext>
              </a:extLst>
            </p:cNvPr>
            <p:cNvSpPr/>
            <p:nvPr/>
          </p:nvSpPr>
          <p:spPr>
            <a:xfrm>
              <a:off x="880867" y="2828248"/>
              <a:ext cx="36000" cy="360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grpSp>
          <p:nvGrpSpPr>
            <p:cNvPr id="2" name="그룹 1">
              <a:extLst>
                <a:ext uri="{FF2B5EF4-FFF2-40B4-BE49-F238E27FC236}">
                  <a16:creationId xmlns:a16="http://schemas.microsoft.com/office/drawing/2014/main" id="{D92A8920-4B77-4B23-B279-6C7964DB3DBF}"/>
                </a:ext>
              </a:extLst>
            </p:cNvPr>
            <p:cNvGrpSpPr/>
            <p:nvPr/>
          </p:nvGrpSpPr>
          <p:grpSpPr>
            <a:xfrm>
              <a:off x="371436" y="2074087"/>
              <a:ext cx="4205429" cy="2786578"/>
              <a:chOff x="2375294" y="2173929"/>
              <a:chExt cx="4405715" cy="3316358"/>
            </a:xfrm>
          </p:grpSpPr>
          <p:grpSp>
            <p:nvGrpSpPr>
              <p:cNvPr id="6" name="그룹 5">
                <a:extLst>
                  <a:ext uri="{FF2B5EF4-FFF2-40B4-BE49-F238E27FC236}">
                    <a16:creationId xmlns:a16="http://schemas.microsoft.com/office/drawing/2014/main" id="{49A626DD-93E1-4265-BF9E-EDA46EEFDC1E}"/>
                  </a:ext>
                </a:extLst>
              </p:cNvPr>
              <p:cNvGrpSpPr/>
              <p:nvPr/>
            </p:nvGrpSpPr>
            <p:grpSpPr>
              <a:xfrm>
                <a:off x="4589796" y="3776201"/>
                <a:ext cx="2191212" cy="1714086"/>
                <a:chOff x="3766343" y="4496088"/>
                <a:chExt cx="2464960" cy="1807127"/>
              </a:xfrm>
            </p:grpSpPr>
            <p:pic>
              <p:nvPicPr>
                <p:cNvPr id="7" name="그림 6">
                  <a:extLst>
                    <a:ext uri="{FF2B5EF4-FFF2-40B4-BE49-F238E27FC236}">
                      <a16:creationId xmlns:a16="http://schemas.microsoft.com/office/drawing/2014/main" id="{CF9612C3-DB0B-4EB2-806B-D055F67DC9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66343" y="4496088"/>
                  <a:ext cx="2464960" cy="1807127"/>
                </a:xfrm>
                <a:prstGeom prst="rect">
                  <a:avLst/>
                </a:prstGeom>
              </p:spPr>
            </p:pic>
            <p:sp>
              <p:nvSpPr>
                <p:cNvPr id="8" name="이등변 삼각형 7">
                  <a:extLst>
                    <a:ext uri="{FF2B5EF4-FFF2-40B4-BE49-F238E27FC236}">
                      <a16:creationId xmlns:a16="http://schemas.microsoft.com/office/drawing/2014/main" id="{6142C001-75E2-4437-A5B7-FB668A5F035A}"/>
                    </a:ext>
                  </a:extLst>
                </p:cNvPr>
                <p:cNvSpPr/>
                <p:nvPr/>
              </p:nvSpPr>
              <p:spPr>
                <a:xfrm rot="16200000" flipV="1">
                  <a:off x="5713584" y="5973590"/>
                  <a:ext cx="88555" cy="1047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1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9" name="그룹 8">
                <a:extLst>
                  <a:ext uri="{FF2B5EF4-FFF2-40B4-BE49-F238E27FC236}">
                    <a16:creationId xmlns:a16="http://schemas.microsoft.com/office/drawing/2014/main" id="{07854B5F-6211-4039-A700-B08EFB26F6CA}"/>
                  </a:ext>
                </a:extLst>
              </p:cNvPr>
              <p:cNvGrpSpPr/>
              <p:nvPr/>
            </p:nvGrpSpPr>
            <p:grpSpPr>
              <a:xfrm>
                <a:off x="2375294" y="3761687"/>
                <a:ext cx="2186002" cy="1714088"/>
                <a:chOff x="3807687" y="2508150"/>
                <a:chExt cx="2459100" cy="1793070"/>
              </a:xfrm>
            </p:grpSpPr>
            <p:pic>
              <p:nvPicPr>
                <p:cNvPr id="10" name="그림 9">
                  <a:extLst>
                    <a:ext uri="{FF2B5EF4-FFF2-40B4-BE49-F238E27FC236}">
                      <a16:creationId xmlns:a16="http://schemas.microsoft.com/office/drawing/2014/main" id="{E408E73F-FD81-4B55-81A7-CA80757D55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07687" y="2508150"/>
                  <a:ext cx="2459100" cy="1793070"/>
                </a:xfrm>
                <a:prstGeom prst="rect">
                  <a:avLst/>
                </a:prstGeom>
              </p:spPr>
            </p:pic>
            <p:sp>
              <p:nvSpPr>
                <p:cNvPr id="11" name="이등변 삼각형 10">
                  <a:extLst>
                    <a:ext uri="{FF2B5EF4-FFF2-40B4-BE49-F238E27FC236}">
                      <a16:creationId xmlns:a16="http://schemas.microsoft.com/office/drawing/2014/main" id="{0197B75E-A741-4BF3-8836-4FC7573D6B9F}"/>
                    </a:ext>
                  </a:extLst>
                </p:cNvPr>
                <p:cNvSpPr/>
                <p:nvPr/>
              </p:nvSpPr>
              <p:spPr>
                <a:xfrm rot="4025510">
                  <a:off x="5027545" y="3329793"/>
                  <a:ext cx="98467" cy="106341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1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" name="포인트가 5개인 별 69">
                  <a:extLst>
                    <a:ext uri="{FF2B5EF4-FFF2-40B4-BE49-F238E27FC236}">
                      <a16:creationId xmlns:a16="http://schemas.microsoft.com/office/drawing/2014/main" id="{6A461B6E-9654-4937-AE6E-70A57804640D}"/>
                    </a:ext>
                  </a:extLst>
                </p:cNvPr>
                <p:cNvSpPr/>
                <p:nvPr/>
              </p:nvSpPr>
              <p:spPr>
                <a:xfrm>
                  <a:off x="5216480" y="3001137"/>
                  <a:ext cx="88946" cy="86834"/>
                </a:xfrm>
                <a:prstGeom prst="star5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1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3" name="직사각형 12">
                <a:extLst>
                  <a:ext uri="{FF2B5EF4-FFF2-40B4-BE49-F238E27FC236}">
                    <a16:creationId xmlns:a16="http://schemas.microsoft.com/office/drawing/2014/main" id="{A2D7A713-0078-4B91-8977-1378210E163F}"/>
                  </a:ext>
                </a:extLst>
              </p:cNvPr>
              <p:cNvSpPr/>
              <p:nvPr/>
            </p:nvSpPr>
            <p:spPr>
              <a:xfrm>
                <a:off x="5857865" y="2638745"/>
                <a:ext cx="487435" cy="35451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" name="직선 연결선 13">
                <a:extLst>
                  <a:ext uri="{FF2B5EF4-FFF2-40B4-BE49-F238E27FC236}">
                    <a16:creationId xmlns:a16="http://schemas.microsoft.com/office/drawing/2014/main" id="{CAAB9B99-C906-4E24-BB08-EAEACD3BF8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98923" y="3004599"/>
                <a:ext cx="1270916" cy="76020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직선 연결선 14">
                <a:extLst>
                  <a:ext uri="{FF2B5EF4-FFF2-40B4-BE49-F238E27FC236}">
                    <a16:creationId xmlns:a16="http://schemas.microsoft.com/office/drawing/2014/main" id="{D9F82F07-A407-4058-A9EB-03F15412FC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5300" y="3001482"/>
                <a:ext cx="435709" cy="76020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직사각형 15">
                <a:extLst>
                  <a:ext uri="{FF2B5EF4-FFF2-40B4-BE49-F238E27FC236}">
                    <a16:creationId xmlns:a16="http://schemas.microsoft.com/office/drawing/2014/main" id="{2BEFA59F-BBB6-4ADC-972B-6F4532B14D3C}"/>
                  </a:ext>
                </a:extLst>
              </p:cNvPr>
              <p:cNvSpPr/>
              <p:nvPr/>
            </p:nvSpPr>
            <p:spPr>
              <a:xfrm>
                <a:off x="3061524" y="2173929"/>
                <a:ext cx="352218" cy="3796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7" name="직선 연결선 16">
                <a:extLst>
                  <a:ext uri="{FF2B5EF4-FFF2-40B4-BE49-F238E27FC236}">
                    <a16:creationId xmlns:a16="http://schemas.microsoft.com/office/drawing/2014/main" id="{364AE16B-F9F4-4DD5-A879-CBFB6D8BC5C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75294" y="2539160"/>
                <a:ext cx="690777" cy="12153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E35987B5-113B-4002-AD89-DCC6D87A52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08123" y="2552337"/>
                <a:ext cx="1153173" cy="120935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직선 화살표 연결선 18">
                <a:extLst>
                  <a:ext uri="{FF2B5EF4-FFF2-40B4-BE49-F238E27FC236}">
                    <a16:creationId xmlns:a16="http://schemas.microsoft.com/office/drawing/2014/main" id="{7006CB0F-0D36-4C0B-8640-A21469B8D2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9873" y="2424876"/>
                <a:ext cx="0" cy="8775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3276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21796072-4C69-46EC-BC35-2B841226D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fld id="{C129AA6D-D2B3-A648-9FE6-EEA513A22C0F}" type="slidenum">
              <a:rPr kumimoji="1" lang="ko-KR" altLang="en-US" smtClean="0"/>
              <a:t>4</a:t>
            </a:fld>
            <a:endParaRPr kumimoji="1" lang="ko-KR" altLang="en-US" dirty="0"/>
          </a:p>
        </p:txBody>
      </p:sp>
      <p:pic>
        <p:nvPicPr>
          <p:cNvPr id="311" name="그림 310">
            <a:extLst>
              <a:ext uri="{FF2B5EF4-FFF2-40B4-BE49-F238E27FC236}">
                <a16:creationId xmlns:a16="http://schemas.microsoft.com/office/drawing/2014/main" id="{BD20D331-4DF8-4F6F-9984-AB1BFCE8F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80" t="47297" b="16364"/>
          <a:stretch/>
        </p:blipFill>
        <p:spPr>
          <a:xfrm>
            <a:off x="2324910" y="4204387"/>
            <a:ext cx="4688101" cy="2415850"/>
          </a:xfrm>
          <a:prstGeom prst="rect">
            <a:avLst/>
          </a:prstGeom>
        </p:spPr>
      </p:pic>
      <p:sp>
        <p:nvSpPr>
          <p:cNvPr id="312" name="TextBox 311">
            <a:extLst>
              <a:ext uri="{FF2B5EF4-FFF2-40B4-BE49-F238E27FC236}">
                <a16:creationId xmlns:a16="http://schemas.microsoft.com/office/drawing/2014/main" id="{C3BF5EC4-4EAE-4FA6-A02D-C8006A38C5C2}"/>
              </a:ext>
            </a:extLst>
          </p:cNvPr>
          <p:cNvSpPr txBox="1"/>
          <p:nvPr/>
        </p:nvSpPr>
        <p:spPr>
          <a:xfrm>
            <a:off x="1896467" y="4043590"/>
            <a:ext cx="484010" cy="290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0194A988-F543-4CBF-91A0-7574D67288C0}"/>
              </a:ext>
            </a:extLst>
          </p:cNvPr>
          <p:cNvSpPr txBox="1"/>
          <p:nvPr/>
        </p:nvSpPr>
        <p:spPr>
          <a:xfrm>
            <a:off x="1892177" y="2076912"/>
            <a:ext cx="453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9EC01FE0-5FAD-488A-8B6C-0A07B25B59D2}"/>
              </a:ext>
            </a:extLst>
          </p:cNvPr>
          <p:cNvGrpSpPr/>
          <p:nvPr/>
        </p:nvGrpSpPr>
        <p:grpSpPr>
          <a:xfrm>
            <a:off x="2248222" y="248649"/>
            <a:ext cx="7963990" cy="1716531"/>
            <a:chOff x="2181259" y="2187723"/>
            <a:chExt cx="7963990" cy="1716531"/>
          </a:xfrm>
        </p:grpSpPr>
        <p:graphicFrame>
          <p:nvGraphicFramePr>
            <p:cNvPr id="315" name="개체 314">
              <a:extLst>
                <a:ext uri="{FF2B5EF4-FFF2-40B4-BE49-F238E27FC236}">
                  <a16:creationId xmlns:a16="http://schemas.microsoft.com/office/drawing/2014/main" id="{5E229F31-6C38-4868-B712-85CF01CFC2AD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41697781"/>
                </p:ext>
              </p:extLst>
            </p:nvPr>
          </p:nvGraphicFramePr>
          <p:xfrm>
            <a:off x="2181259" y="2319915"/>
            <a:ext cx="1924496" cy="11539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3" imgW="3479040" imgH="2485440" progId="Prism5.Document">
                    <p:embed/>
                  </p:oleObj>
                </mc:Choice>
                <mc:Fallback>
                  <p:oleObj name="Prism Project" r:id="rId3" imgW="3479040" imgH="2485440" progId="Prism5.Document">
                    <p:embed/>
                    <p:pic>
                      <p:nvPicPr>
                        <p:cNvPr id="15" name="개체 14">
                          <a:extLst>
                            <a:ext uri="{FF2B5EF4-FFF2-40B4-BE49-F238E27FC236}">
                              <a16:creationId xmlns:a16="http://schemas.microsoft.com/office/drawing/2014/main" id="{42055BCB-8F27-47E1-AFBB-D4FAB1B79BF0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181259" y="2319915"/>
                          <a:ext cx="1924496" cy="115399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6" name="TextBox 315">
              <a:extLst>
                <a:ext uri="{FF2B5EF4-FFF2-40B4-BE49-F238E27FC236}">
                  <a16:creationId xmlns:a16="http://schemas.microsoft.com/office/drawing/2014/main" id="{7D61D79C-158F-45EE-AB9A-B197FE9FA363}"/>
                </a:ext>
              </a:extLst>
            </p:cNvPr>
            <p:cNvSpPr txBox="1"/>
            <p:nvPr/>
          </p:nvSpPr>
          <p:spPr>
            <a:xfrm>
              <a:off x="2862760" y="2187723"/>
              <a:ext cx="561194" cy="208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TNF-</a:t>
              </a:r>
              <a:r>
                <a:rPr lang="el-GR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17" name="그룹 316">
              <a:extLst>
                <a:ext uri="{FF2B5EF4-FFF2-40B4-BE49-F238E27FC236}">
                  <a16:creationId xmlns:a16="http://schemas.microsoft.com/office/drawing/2014/main" id="{EB047A5B-823D-48CD-9876-907F9AA91959}"/>
                </a:ext>
              </a:extLst>
            </p:cNvPr>
            <p:cNvGrpSpPr/>
            <p:nvPr/>
          </p:nvGrpSpPr>
          <p:grpSpPr>
            <a:xfrm>
              <a:off x="2211552" y="3295241"/>
              <a:ext cx="1863609" cy="573761"/>
              <a:chOff x="234195" y="1426545"/>
              <a:chExt cx="1848973" cy="679586"/>
            </a:xfrm>
          </p:grpSpPr>
          <p:sp>
            <p:nvSpPr>
              <p:cNvPr id="539" name="TextBox 538">
                <a:extLst>
                  <a:ext uri="{FF2B5EF4-FFF2-40B4-BE49-F238E27FC236}">
                    <a16:creationId xmlns:a16="http://schemas.microsoft.com/office/drawing/2014/main" id="{E024E999-1984-4A7E-9AB8-582A12088EE3}"/>
                  </a:ext>
                </a:extLst>
              </p:cNvPr>
              <p:cNvSpPr txBox="1"/>
              <p:nvPr/>
            </p:nvSpPr>
            <p:spPr>
              <a:xfrm>
                <a:off x="234195" y="1545759"/>
                <a:ext cx="352796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MCSF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0" name="TextBox 539">
                <a:extLst>
                  <a:ext uri="{FF2B5EF4-FFF2-40B4-BE49-F238E27FC236}">
                    <a16:creationId xmlns:a16="http://schemas.microsoft.com/office/drawing/2014/main" id="{DBEF90BB-92E3-425C-8874-BA5564E6B4A1}"/>
                  </a:ext>
                </a:extLst>
              </p:cNvPr>
              <p:cNvSpPr txBox="1"/>
              <p:nvPr/>
            </p:nvSpPr>
            <p:spPr>
              <a:xfrm>
                <a:off x="1499858" y="1428923"/>
                <a:ext cx="19971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1" name="TextBox 540">
                <a:extLst>
                  <a:ext uri="{FF2B5EF4-FFF2-40B4-BE49-F238E27FC236}">
                    <a16:creationId xmlns:a16="http://schemas.microsoft.com/office/drawing/2014/main" id="{6C077D31-C703-43FD-8BFF-AA8EE13F6878}"/>
                  </a:ext>
                </a:extLst>
              </p:cNvPr>
              <p:cNvSpPr txBox="1"/>
              <p:nvPr/>
            </p:nvSpPr>
            <p:spPr>
              <a:xfrm>
                <a:off x="1593756" y="1428923"/>
                <a:ext cx="255891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2" name="TextBox 541">
                <a:extLst>
                  <a:ext uri="{FF2B5EF4-FFF2-40B4-BE49-F238E27FC236}">
                    <a16:creationId xmlns:a16="http://schemas.microsoft.com/office/drawing/2014/main" id="{E18CC10E-8D9D-4C7D-A11A-873075FA4B8B}"/>
                  </a:ext>
                </a:extLst>
              </p:cNvPr>
              <p:cNvSpPr txBox="1"/>
              <p:nvPr/>
            </p:nvSpPr>
            <p:spPr>
              <a:xfrm>
                <a:off x="1845537" y="1428923"/>
                <a:ext cx="237631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3" name="TextBox 542">
                <a:extLst>
                  <a:ext uri="{FF2B5EF4-FFF2-40B4-BE49-F238E27FC236}">
                    <a16:creationId xmlns:a16="http://schemas.microsoft.com/office/drawing/2014/main" id="{9B266727-77C7-434D-8CBA-363F93CCD059}"/>
                  </a:ext>
                </a:extLst>
              </p:cNvPr>
              <p:cNvSpPr txBox="1"/>
              <p:nvPr/>
            </p:nvSpPr>
            <p:spPr>
              <a:xfrm>
                <a:off x="1745639" y="1428923"/>
                <a:ext cx="19971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4" name="TextBox 543">
                <a:extLst>
                  <a:ext uri="{FF2B5EF4-FFF2-40B4-BE49-F238E27FC236}">
                    <a16:creationId xmlns:a16="http://schemas.microsoft.com/office/drawing/2014/main" id="{862E431A-D9AC-4D25-BD7E-D75225311F76}"/>
                  </a:ext>
                </a:extLst>
              </p:cNvPr>
              <p:cNvSpPr txBox="1"/>
              <p:nvPr/>
            </p:nvSpPr>
            <p:spPr>
              <a:xfrm>
                <a:off x="1621143" y="1548137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5" name="TextBox 544">
                <a:extLst>
                  <a:ext uri="{FF2B5EF4-FFF2-40B4-BE49-F238E27FC236}">
                    <a16:creationId xmlns:a16="http://schemas.microsoft.com/office/drawing/2014/main" id="{0B6BB853-6D5F-400B-876F-7D0103B990B8}"/>
                  </a:ext>
                </a:extLst>
              </p:cNvPr>
              <p:cNvSpPr txBox="1"/>
              <p:nvPr/>
            </p:nvSpPr>
            <p:spPr>
              <a:xfrm>
                <a:off x="1863795" y="1548137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6" name="TextBox 545">
                <a:extLst>
                  <a:ext uri="{FF2B5EF4-FFF2-40B4-BE49-F238E27FC236}">
                    <a16:creationId xmlns:a16="http://schemas.microsoft.com/office/drawing/2014/main" id="{0C76205E-DC37-4CEA-B71D-B56F18969DFF}"/>
                  </a:ext>
                </a:extLst>
              </p:cNvPr>
              <p:cNvSpPr txBox="1"/>
              <p:nvPr/>
            </p:nvSpPr>
            <p:spPr>
              <a:xfrm>
                <a:off x="1744937" y="1548137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7" name="TextBox 546">
                <a:extLst>
                  <a:ext uri="{FF2B5EF4-FFF2-40B4-BE49-F238E27FC236}">
                    <a16:creationId xmlns:a16="http://schemas.microsoft.com/office/drawing/2014/main" id="{66E3A319-A4ED-42BF-8817-E91D4CBA7AAF}"/>
                  </a:ext>
                </a:extLst>
              </p:cNvPr>
              <p:cNvSpPr txBox="1"/>
              <p:nvPr/>
            </p:nvSpPr>
            <p:spPr>
              <a:xfrm>
                <a:off x="1499156" y="1548137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8" name="TextBox 547">
                <a:extLst>
                  <a:ext uri="{FF2B5EF4-FFF2-40B4-BE49-F238E27FC236}">
                    <a16:creationId xmlns:a16="http://schemas.microsoft.com/office/drawing/2014/main" id="{A27F26A1-5AA5-4BF0-AC5E-0722ACD95933}"/>
                  </a:ext>
                </a:extLst>
              </p:cNvPr>
              <p:cNvSpPr txBox="1"/>
              <p:nvPr/>
            </p:nvSpPr>
            <p:spPr>
              <a:xfrm>
                <a:off x="236896" y="1426545"/>
                <a:ext cx="321898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PLA</a:t>
                </a:r>
                <a:r>
                  <a:rPr lang="en-US" altLang="ko-KR" sz="6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9" name="TextBox 548">
                <a:extLst>
                  <a:ext uri="{FF2B5EF4-FFF2-40B4-BE49-F238E27FC236}">
                    <a16:creationId xmlns:a16="http://schemas.microsoft.com/office/drawing/2014/main" id="{BD81998D-DAF4-4840-8772-4AA03B8ADD14}"/>
                  </a:ext>
                </a:extLst>
              </p:cNvPr>
              <p:cNvSpPr txBox="1"/>
              <p:nvPr/>
            </p:nvSpPr>
            <p:spPr>
              <a:xfrm>
                <a:off x="1002039" y="1428923"/>
                <a:ext cx="19971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0" name="TextBox 549">
                <a:extLst>
                  <a:ext uri="{FF2B5EF4-FFF2-40B4-BE49-F238E27FC236}">
                    <a16:creationId xmlns:a16="http://schemas.microsoft.com/office/drawing/2014/main" id="{F1E77C8F-5E17-4FF5-9A00-A57DDF1114CD}"/>
                  </a:ext>
                </a:extLst>
              </p:cNvPr>
              <p:cNvSpPr txBox="1"/>
              <p:nvPr/>
            </p:nvSpPr>
            <p:spPr>
              <a:xfrm>
                <a:off x="1093309" y="1428923"/>
                <a:ext cx="255891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1" name="TextBox 550">
                <a:extLst>
                  <a:ext uri="{FF2B5EF4-FFF2-40B4-BE49-F238E27FC236}">
                    <a16:creationId xmlns:a16="http://schemas.microsoft.com/office/drawing/2014/main" id="{C1201F0F-D6E7-4ECC-90E0-B5D1FBE48C41}"/>
                  </a:ext>
                </a:extLst>
              </p:cNvPr>
              <p:cNvSpPr txBox="1"/>
              <p:nvPr/>
            </p:nvSpPr>
            <p:spPr>
              <a:xfrm>
                <a:off x="1345091" y="1428923"/>
                <a:ext cx="237631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2" name="TextBox 551">
                <a:extLst>
                  <a:ext uri="{FF2B5EF4-FFF2-40B4-BE49-F238E27FC236}">
                    <a16:creationId xmlns:a16="http://schemas.microsoft.com/office/drawing/2014/main" id="{AA0B16FE-60D3-44A3-A6CE-CD7DCFCA446E}"/>
                  </a:ext>
                </a:extLst>
              </p:cNvPr>
              <p:cNvSpPr txBox="1"/>
              <p:nvPr/>
            </p:nvSpPr>
            <p:spPr>
              <a:xfrm>
                <a:off x="1250021" y="1428923"/>
                <a:ext cx="19971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" name="TextBox 552">
                <a:extLst>
                  <a:ext uri="{FF2B5EF4-FFF2-40B4-BE49-F238E27FC236}">
                    <a16:creationId xmlns:a16="http://schemas.microsoft.com/office/drawing/2014/main" id="{F7AA9931-DF6B-4206-9777-620CEBC7B069}"/>
                  </a:ext>
                </a:extLst>
              </p:cNvPr>
              <p:cNvSpPr txBox="1"/>
              <p:nvPr/>
            </p:nvSpPr>
            <p:spPr>
              <a:xfrm>
                <a:off x="1120696" y="1548137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" name="TextBox 553">
                <a:extLst>
                  <a:ext uri="{FF2B5EF4-FFF2-40B4-BE49-F238E27FC236}">
                    <a16:creationId xmlns:a16="http://schemas.microsoft.com/office/drawing/2014/main" id="{C3E86C22-0271-4DF3-8748-5C27849E505B}"/>
                  </a:ext>
                </a:extLst>
              </p:cNvPr>
              <p:cNvSpPr txBox="1"/>
              <p:nvPr/>
            </p:nvSpPr>
            <p:spPr>
              <a:xfrm>
                <a:off x="1363349" y="1548137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" name="TextBox 554">
                <a:extLst>
                  <a:ext uri="{FF2B5EF4-FFF2-40B4-BE49-F238E27FC236}">
                    <a16:creationId xmlns:a16="http://schemas.microsoft.com/office/drawing/2014/main" id="{0D8225D0-ADB8-4BFA-905C-432C26A439D0}"/>
                  </a:ext>
                </a:extLst>
              </p:cNvPr>
              <p:cNvSpPr txBox="1"/>
              <p:nvPr/>
            </p:nvSpPr>
            <p:spPr>
              <a:xfrm>
                <a:off x="1249319" y="1548137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6" name="TextBox 555">
                <a:extLst>
                  <a:ext uri="{FF2B5EF4-FFF2-40B4-BE49-F238E27FC236}">
                    <a16:creationId xmlns:a16="http://schemas.microsoft.com/office/drawing/2014/main" id="{9DEBCB98-80EC-4CB6-8A1D-8B014CDC37F0}"/>
                  </a:ext>
                </a:extLst>
              </p:cNvPr>
              <p:cNvSpPr txBox="1"/>
              <p:nvPr/>
            </p:nvSpPr>
            <p:spPr>
              <a:xfrm>
                <a:off x="1001337" y="1548137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7" name="TextBox 556">
                <a:extLst>
                  <a:ext uri="{FF2B5EF4-FFF2-40B4-BE49-F238E27FC236}">
                    <a16:creationId xmlns:a16="http://schemas.microsoft.com/office/drawing/2014/main" id="{B9B33D58-BAC9-4040-8233-858E121CD69E}"/>
                  </a:ext>
                </a:extLst>
              </p:cNvPr>
              <p:cNvSpPr txBox="1"/>
              <p:nvPr/>
            </p:nvSpPr>
            <p:spPr>
              <a:xfrm>
                <a:off x="499874" y="1428923"/>
                <a:ext cx="19971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8" name="TextBox 557">
                <a:extLst>
                  <a:ext uri="{FF2B5EF4-FFF2-40B4-BE49-F238E27FC236}">
                    <a16:creationId xmlns:a16="http://schemas.microsoft.com/office/drawing/2014/main" id="{0C38F2B8-88D5-404D-8587-64F7C3EDF255}"/>
                  </a:ext>
                </a:extLst>
              </p:cNvPr>
              <p:cNvSpPr txBox="1"/>
              <p:nvPr/>
            </p:nvSpPr>
            <p:spPr>
              <a:xfrm>
                <a:off x="593339" y="1428923"/>
                <a:ext cx="255891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9" name="TextBox 558">
                <a:extLst>
                  <a:ext uri="{FF2B5EF4-FFF2-40B4-BE49-F238E27FC236}">
                    <a16:creationId xmlns:a16="http://schemas.microsoft.com/office/drawing/2014/main" id="{CEFDACAE-DF41-487A-A516-DD62B585A784}"/>
                  </a:ext>
                </a:extLst>
              </p:cNvPr>
              <p:cNvSpPr txBox="1"/>
              <p:nvPr/>
            </p:nvSpPr>
            <p:spPr>
              <a:xfrm>
                <a:off x="845121" y="1428923"/>
                <a:ext cx="237631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0" name="TextBox 559">
                <a:extLst>
                  <a:ext uri="{FF2B5EF4-FFF2-40B4-BE49-F238E27FC236}">
                    <a16:creationId xmlns:a16="http://schemas.microsoft.com/office/drawing/2014/main" id="{176873BC-0CF3-4F93-B95F-048A28C60BB3}"/>
                  </a:ext>
                </a:extLst>
              </p:cNvPr>
              <p:cNvSpPr txBox="1"/>
              <p:nvPr/>
            </p:nvSpPr>
            <p:spPr>
              <a:xfrm>
                <a:off x="752218" y="1428923"/>
                <a:ext cx="19971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1" name="TextBox 560">
                <a:extLst>
                  <a:ext uri="{FF2B5EF4-FFF2-40B4-BE49-F238E27FC236}">
                    <a16:creationId xmlns:a16="http://schemas.microsoft.com/office/drawing/2014/main" id="{558CE113-0E93-4FA0-9E75-C26224404DFB}"/>
                  </a:ext>
                </a:extLst>
              </p:cNvPr>
              <p:cNvSpPr txBox="1"/>
              <p:nvPr/>
            </p:nvSpPr>
            <p:spPr>
              <a:xfrm>
                <a:off x="620726" y="1548137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2" name="TextBox 561">
                <a:extLst>
                  <a:ext uri="{FF2B5EF4-FFF2-40B4-BE49-F238E27FC236}">
                    <a16:creationId xmlns:a16="http://schemas.microsoft.com/office/drawing/2014/main" id="{117DCA01-8B6B-485D-9A96-526E35CC09B6}"/>
                  </a:ext>
                </a:extLst>
              </p:cNvPr>
              <p:cNvSpPr txBox="1"/>
              <p:nvPr/>
            </p:nvSpPr>
            <p:spPr>
              <a:xfrm>
                <a:off x="863378" y="1548137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3" name="TextBox 562">
                <a:extLst>
                  <a:ext uri="{FF2B5EF4-FFF2-40B4-BE49-F238E27FC236}">
                    <a16:creationId xmlns:a16="http://schemas.microsoft.com/office/drawing/2014/main" id="{CED3A0CE-4CAA-4E84-B75D-2635159EC131}"/>
                  </a:ext>
                </a:extLst>
              </p:cNvPr>
              <p:cNvSpPr txBox="1"/>
              <p:nvPr/>
            </p:nvSpPr>
            <p:spPr>
              <a:xfrm>
                <a:off x="751517" y="1548137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4" name="TextBox 563">
                <a:extLst>
                  <a:ext uri="{FF2B5EF4-FFF2-40B4-BE49-F238E27FC236}">
                    <a16:creationId xmlns:a16="http://schemas.microsoft.com/office/drawing/2014/main" id="{6401AA26-A42F-4061-A376-EE5F37081A58}"/>
                  </a:ext>
                </a:extLst>
              </p:cNvPr>
              <p:cNvSpPr txBox="1"/>
              <p:nvPr/>
            </p:nvSpPr>
            <p:spPr>
              <a:xfrm>
                <a:off x="499171" y="1548137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5" name="TextBox 564">
                <a:extLst>
                  <a:ext uri="{FF2B5EF4-FFF2-40B4-BE49-F238E27FC236}">
                    <a16:creationId xmlns:a16="http://schemas.microsoft.com/office/drawing/2014/main" id="{565C41C2-1954-400A-A620-91BDD6C4B8E2}"/>
                  </a:ext>
                </a:extLst>
              </p:cNvPr>
              <p:cNvSpPr txBox="1"/>
              <p:nvPr/>
            </p:nvSpPr>
            <p:spPr>
              <a:xfrm>
                <a:off x="239774" y="1664345"/>
                <a:ext cx="292406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LPS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6" name="TextBox 565">
                <a:extLst>
                  <a:ext uri="{FF2B5EF4-FFF2-40B4-BE49-F238E27FC236}">
                    <a16:creationId xmlns:a16="http://schemas.microsoft.com/office/drawing/2014/main" id="{E14AB023-36BC-401F-87EA-9721B932C102}"/>
                  </a:ext>
                </a:extLst>
              </p:cNvPr>
              <p:cNvSpPr txBox="1"/>
              <p:nvPr/>
            </p:nvSpPr>
            <p:spPr>
              <a:xfrm>
                <a:off x="240557" y="1787052"/>
                <a:ext cx="281171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IL-4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7" name="TextBox 566">
                <a:extLst>
                  <a:ext uri="{FF2B5EF4-FFF2-40B4-BE49-F238E27FC236}">
                    <a16:creationId xmlns:a16="http://schemas.microsoft.com/office/drawing/2014/main" id="{FA4BED39-5844-40B4-BA5B-47D8C360094F}"/>
                  </a:ext>
                </a:extLst>
              </p:cNvPr>
              <p:cNvSpPr txBox="1"/>
              <p:nvPr/>
            </p:nvSpPr>
            <p:spPr>
              <a:xfrm>
                <a:off x="1120696" y="1666723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8" name="TextBox 567">
                <a:extLst>
                  <a:ext uri="{FF2B5EF4-FFF2-40B4-BE49-F238E27FC236}">
                    <a16:creationId xmlns:a16="http://schemas.microsoft.com/office/drawing/2014/main" id="{23D9C5A7-BCF9-4527-B4AA-29183A693726}"/>
                  </a:ext>
                </a:extLst>
              </p:cNvPr>
              <p:cNvSpPr txBox="1"/>
              <p:nvPr/>
            </p:nvSpPr>
            <p:spPr>
              <a:xfrm>
                <a:off x="1363349" y="1666723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9" name="TextBox 568">
                <a:extLst>
                  <a:ext uri="{FF2B5EF4-FFF2-40B4-BE49-F238E27FC236}">
                    <a16:creationId xmlns:a16="http://schemas.microsoft.com/office/drawing/2014/main" id="{677FB37F-8679-4B60-8107-4CFC32955A94}"/>
                  </a:ext>
                </a:extLst>
              </p:cNvPr>
              <p:cNvSpPr txBox="1"/>
              <p:nvPr/>
            </p:nvSpPr>
            <p:spPr>
              <a:xfrm>
                <a:off x="1249319" y="1666723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0" name="TextBox 569">
                <a:extLst>
                  <a:ext uri="{FF2B5EF4-FFF2-40B4-BE49-F238E27FC236}">
                    <a16:creationId xmlns:a16="http://schemas.microsoft.com/office/drawing/2014/main" id="{29D5FE8C-EEB4-44F5-B463-4B290F892565}"/>
                  </a:ext>
                </a:extLst>
              </p:cNvPr>
              <p:cNvSpPr txBox="1"/>
              <p:nvPr/>
            </p:nvSpPr>
            <p:spPr>
              <a:xfrm>
                <a:off x="1001337" y="1666723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1" name="TextBox 570">
                <a:extLst>
                  <a:ext uri="{FF2B5EF4-FFF2-40B4-BE49-F238E27FC236}">
                    <a16:creationId xmlns:a16="http://schemas.microsoft.com/office/drawing/2014/main" id="{AE29C7CD-EAFC-47BA-88AD-D2657F992603}"/>
                  </a:ext>
                </a:extLst>
              </p:cNvPr>
              <p:cNvSpPr txBox="1"/>
              <p:nvPr/>
            </p:nvSpPr>
            <p:spPr>
              <a:xfrm>
                <a:off x="629154" y="1666723"/>
                <a:ext cx="18426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2" name="TextBox 571">
                <a:extLst>
                  <a:ext uri="{FF2B5EF4-FFF2-40B4-BE49-F238E27FC236}">
                    <a16:creationId xmlns:a16="http://schemas.microsoft.com/office/drawing/2014/main" id="{6D6D071D-88E3-49D6-8E13-067E2D9CAD2C}"/>
                  </a:ext>
                </a:extLst>
              </p:cNvPr>
              <p:cNvSpPr txBox="1"/>
              <p:nvPr/>
            </p:nvSpPr>
            <p:spPr>
              <a:xfrm>
                <a:off x="871805" y="1666723"/>
                <a:ext cx="18426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3" name="TextBox 572">
                <a:extLst>
                  <a:ext uri="{FF2B5EF4-FFF2-40B4-BE49-F238E27FC236}">
                    <a16:creationId xmlns:a16="http://schemas.microsoft.com/office/drawing/2014/main" id="{7532A688-ABA2-4354-BAC1-E369A233BE1F}"/>
                  </a:ext>
                </a:extLst>
              </p:cNvPr>
              <p:cNvSpPr txBox="1"/>
              <p:nvPr/>
            </p:nvSpPr>
            <p:spPr>
              <a:xfrm>
                <a:off x="759944" y="1666723"/>
                <a:ext cx="18426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4" name="TextBox 573">
                <a:extLst>
                  <a:ext uri="{FF2B5EF4-FFF2-40B4-BE49-F238E27FC236}">
                    <a16:creationId xmlns:a16="http://schemas.microsoft.com/office/drawing/2014/main" id="{473941CE-A357-4B52-A2E7-286692DADC5D}"/>
                  </a:ext>
                </a:extLst>
              </p:cNvPr>
              <p:cNvSpPr txBox="1"/>
              <p:nvPr/>
            </p:nvSpPr>
            <p:spPr>
              <a:xfrm>
                <a:off x="507600" y="1666723"/>
                <a:ext cx="18426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5" name="TextBox 574">
                <a:extLst>
                  <a:ext uri="{FF2B5EF4-FFF2-40B4-BE49-F238E27FC236}">
                    <a16:creationId xmlns:a16="http://schemas.microsoft.com/office/drawing/2014/main" id="{CFCD833E-8648-44DE-8F9F-AB35F9D09C43}"/>
                  </a:ext>
                </a:extLst>
              </p:cNvPr>
              <p:cNvSpPr txBox="1"/>
              <p:nvPr/>
            </p:nvSpPr>
            <p:spPr>
              <a:xfrm>
                <a:off x="1499156" y="1789430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6" name="TextBox 575">
                <a:extLst>
                  <a:ext uri="{FF2B5EF4-FFF2-40B4-BE49-F238E27FC236}">
                    <a16:creationId xmlns:a16="http://schemas.microsoft.com/office/drawing/2014/main" id="{EDB6D7D6-E632-4A7B-8DEA-E4FF115F1C28}"/>
                  </a:ext>
                </a:extLst>
              </p:cNvPr>
              <p:cNvSpPr txBox="1"/>
              <p:nvPr/>
            </p:nvSpPr>
            <p:spPr>
              <a:xfrm>
                <a:off x="629154" y="1789430"/>
                <a:ext cx="18426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7" name="TextBox 576">
                <a:extLst>
                  <a:ext uri="{FF2B5EF4-FFF2-40B4-BE49-F238E27FC236}">
                    <a16:creationId xmlns:a16="http://schemas.microsoft.com/office/drawing/2014/main" id="{90A77CC8-2F0B-45E0-BACB-3CCE82263FA4}"/>
                  </a:ext>
                </a:extLst>
              </p:cNvPr>
              <p:cNvSpPr txBox="1"/>
              <p:nvPr/>
            </p:nvSpPr>
            <p:spPr>
              <a:xfrm>
                <a:off x="871805" y="1789430"/>
                <a:ext cx="18426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8" name="TextBox 577">
                <a:extLst>
                  <a:ext uri="{FF2B5EF4-FFF2-40B4-BE49-F238E27FC236}">
                    <a16:creationId xmlns:a16="http://schemas.microsoft.com/office/drawing/2014/main" id="{BF93D765-019F-4653-89A0-49C2C47C03D6}"/>
                  </a:ext>
                </a:extLst>
              </p:cNvPr>
              <p:cNvSpPr txBox="1"/>
              <p:nvPr/>
            </p:nvSpPr>
            <p:spPr>
              <a:xfrm>
                <a:off x="759944" y="1789430"/>
                <a:ext cx="18426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9" name="TextBox 578">
                <a:extLst>
                  <a:ext uri="{FF2B5EF4-FFF2-40B4-BE49-F238E27FC236}">
                    <a16:creationId xmlns:a16="http://schemas.microsoft.com/office/drawing/2014/main" id="{858C1055-707D-4FB1-B414-0718E2ED1047}"/>
                  </a:ext>
                </a:extLst>
              </p:cNvPr>
              <p:cNvSpPr txBox="1"/>
              <p:nvPr/>
            </p:nvSpPr>
            <p:spPr>
              <a:xfrm>
                <a:off x="507600" y="1789430"/>
                <a:ext cx="18426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0" name="TextBox 579">
                <a:extLst>
                  <a:ext uri="{FF2B5EF4-FFF2-40B4-BE49-F238E27FC236}">
                    <a16:creationId xmlns:a16="http://schemas.microsoft.com/office/drawing/2014/main" id="{2D59274F-7FAB-4327-A9D5-491FC6F0224F}"/>
                  </a:ext>
                </a:extLst>
              </p:cNvPr>
              <p:cNvSpPr txBox="1"/>
              <p:nvPr/>
            </p:nvSpPr>
            <p:spPr>
              <a:xfrm>
                <a:off x="1621143" y="1789430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1" name="TextBox 580">
                <a:extLst>
                  <a:ext uri="{FF2B5EF4-FFF2-40B4-BE49-F238E27FC236}">
                    <a16:creationId xmlns:a16="http://schemas.microsoft.com/office/drawing/2014/main" id="{9C735DB0-F5B3-4402-9476-A67066ADB2B2}"/>
                  </a:ext>
                </a:extLst>
              </p:cNvPr>
              <p:cNvSpPr txBox="1"/>
              <p:nvPr/>
            </p:nvSpPr>
            <p:spPr>
              <a:xfrm>
                <a:off x="1863795" y="1789430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2" name="TextBox 581">
                <a:extLst>
                  <a:ext uri="{FF2B5EF4-FFF2-40B4-BE49-F238E27FC236}">
                    <a16:creationId xmlns:a16="http://schemas.microsoft.com/office/drawing/2014/main" id="{BB7EAAFF-CD77-47BD-A0F7-C1E73752AFAF}"/>
                  </a:ext>
                </a:extLst>
              </p:cNvPr>
              <p:cNvSpPr txBox="1"/>
              <p:nvPr/>
            </p:nvSpPr>
            <p:spPr>
              <a:xfrm>
                <a:off x="1744937" y="1789430"/>
                <a:ext cx="201117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3" name="TextBox 582">
                <a:extLst>
                  <a:ext uri="{FF2B5EF4-FFF2-40B4-BE49-F238E27FC236}">
                    <a16:creationId xmlns:a16="http://schemas.microsoft.com/office/drawing/2014/main" id="{85B272F3-A5E8-4667-9A46-DA122D1C2D23}"/>
                  </a:ext>
                </a:extLst>
              </p:cNvPr>
              <p:cNvSpPr txBox="1"/>
              <p:nvPr/>
            </p:nvSpPr>
            <p:spPr>
              <a:xfrm>
                <a:off x="1629569" y="1666723"/>
                <a:ext cx="18426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4" name="TextBox 583">
                <a:extLst>
                  <a:ext uri="{FF2B5EF4-FFF2-40B4-BE49-F238E27FC236}">
                    <a16:creationId xmlns:a16="http://schemas.microsoft.com/office/drawing/2014/main" id="{C54D0E6D-509D-4BAA-B921-A8E0B3947587}"/>
                  </a:ext>
                </a:extLst>
              </p:cNvPr>
              <p:cNvSpPr txBox="1"/>
              <p:nvPr/>
            </p:nvSpPr>
            <p:spPr>
              <a:xfrm>
                <a:off x="1872222" y="1666723"/>
                <a:ext cx="18426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5" name="TextBox 584">
                <a:extLst>
                  <a:ext uri="{FF2B5EF4-FFF2-40B4-BE49-F238E27FC236}">
                    <a16:creationId xmlns:a16="http://schemas.microsoft.com/office/drawing/2014/main" id="{CA2D0261-D68D-47BD-B5D7-CE1E3949D014}"/>
                  </a:ext>
                </a:extLst>
              </p:cNvPr>
              <p:cNvSpPr txBox="1"/>
              <p:nvPr/>
            </p:nvSpPr>
            <p:spPr>
              <a:xfrm>
                <a:off x="1753364" y="1666723"/>
                <a:ext cx="18426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6" name="TextBox 585">
                <a:extLst>
                  <a:ext uri="{FF2B5EF4-FFF2-40B4-BE49-F238E27FC236}">
                    <a16:creationId xmlns:a16="http://schemas.microsoft.com/office/drawing/2014/main" id="{B310B3C1-A93D-486A-B1AF-155A892182D6}"/>
                  </a:ext>
                </a:extLst>
              </p:cNvPr>
              <p:cNvSpPr txBox="1"/>
              <p:nvPr/>
            </p:nvSpPr>
            <p:spPr>
              <a:xfrm>
                <a:off x="1507583" y="1666723"/>
                <a:ext cx="18426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7" name="TextBox 586">
                <a:extLst>
                  <a:ext uri="{FF2B5EF4-FFF2-40B4-BE49-F238E27FC236}">
                    <a16:creationId xmlns:a16="http://schemas.microsoft.com/office/drawing/2014/main" id="{9E952C68-5BE2-484C-87F7-F1C021B9D868}"/>
                  </a:ext>
                </a:extLst>
              </p:cNvPr>
              <p:cNvSpPr txBox="1"/>
              <p:nvPr/>
            </p:nvSpPr>
            <p:spPr>
              <a:xfrm>
                <a:off x="1129124" y="1789430"/>
                <a:ext cx="18426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8" name="TextBox 587">
                <a:extLst>
                  <a:ext uri="{FF2B5EF4-FFF2-40B4-BE49-F238E27FC236}">
                    <a16:creationId xmlns:a16="http://schemas.microsoft.com/office/drawing/2014/main" id="{DCAC4225-F43D-4C7B-B9F9-39280C96B943}"/>
                  </a:ext>
                </a:extLst>
              </p:cNvPr>
              <p:cNvSpPr txBox="1"/>
              <p:nvPr/>
            </p:nvSpPr>
            <p:spPr>
              <a:xfrm>
                <a:off x="1371775" y="1789430"/>
                <a:ext cx="18426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9" name="TextBox 588">
                <a:extLst>
                  <a:ext uri="{FF2B5EF4-FFF2-40B4-BE49-F238E27FC236}">
                    <a16:creationId xmlns:a16="http://schemas.microsoft.com/office/drawing/2014/main" id="{B54EAEB8-B9F3-4E82-AF85-CDB45EABC7D0}"/>
                  </a:ext>
                </a:extLst>
              </p:cNvPr>
              <p:cNvSpPr txBox="1"/>
              <p:nvPr/>
            </p:nvSpPr>
            <p:spPr>
              <a:xfrm>
                <a:off x="1257745" y="1789430"/>
                <a:ext cx="18426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0" name="TextBox 589">
                <a:extLst>
                  <a:ext uri="{FF2B5EF4-FFF2-40B4-BE49-F238E27FC236}">
                    <a16:creationId xmlns:a16="http://schemas.microsoft.com/office/drawing/2014/main" id="{F8FBE35D-BC83-4772-996F-024EB74DBF89}"/>
                  </a:ext>
                </a:extLst>
              </p:cNvPr>
              <p:cNvSpPr txBox="1"/>
              <p:nvPr/>
            </p:nvSpPr>
            <p:spPr>
              <a:xfrm>
                <a:off x="1009764" y="1789430"/>
                <a:ext cx="184263" cy="1618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591" name="그룹 590">
                <a:extLst>
                  <a:ext uri="{FF2B5EF4-FFF2-40B4-BE49-F238E27FC236}">
                    <a16:creationId xmlns:a16="http://schemas.microsoft.com/office/drawing/2014/main" id="{379E10EA-707E-40AE-A67D-A47EBDFDC2C1}"/>
                  </a:ext>
                </a:extLst>
              </p:cNvPr>
              <p:cNvGrpSpPr/>
              <p:nvPr/>
            </p:nvGrpSpPr>
            <p:grpSpPr>
              <a:xfrm>
                <a:off x="611144" y="1919220"/>
                <a:ext cx="372344" cy="186911"/>
                <a:chOff x="2395876" y="4531079"/>
                <a:chExt cx="678914" cy="340724"/>
              </a:xfrm>
            </p:grpSpPr>
            <p:grpSp>
              <p:nvGrpSpPr>
                <p:cNvPr id="604" name="그룹 603">
                  <a:extLst>
                    <a:ext uri="{FF2B5EF4-FFF2-40B4-BE49-F238E27FC236}">
                      <a16:creationId xmlns:a16="http://schemas.microsoft.com/office/drawing/2014/main" id="{E4FB12F0-71E8-4BDC-BF9B-05CB706E65AE}"/>
                    </a:ext>
                  </a:extLst>
                </p:cNvPr>
                <p:cNvGrpSpPr/>
                <p:nvPr/>
              </p:nvGrpSpPr>
              <p:grpSpPr>
                <a:xfrm>
                  <a:off x="2395876" y="4531079"/>
                  <a:ext cx="678914" cy="45719"/>
                  <a:chOff x="469106" y="4955381"/>
                  <a:chExt cx="478632" cy="76200"/>
                </a:xfrm>
              </p:grpSpPr>
              <p:cxnSp>
                <p:nvCxnSpPr>
                  <p:cNvPr id="606" name="직선 연결선 605">
                    <a:extLst>
                      <a:ext uri="{FF2B5EF4-FFF2-40B4-BE49-F238E27FC236}">
                        <a16:creationId xmlns:a16="http://schemas.microsoft.com/office/drawing/2014/main" id="{88EFD426-F8A0-4CB5-B742-EA6E1277FFE5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7" name="직선 연결선 606">
                    <a:extLst>
                      <a:ext uri="{FF2B5EF4-FFF2-40B4-BE49-F238E27FC236}">
                        <a16:creationId xmlns:a16="http://schemas.microsoft.com/office/drawing/2014/main" id="{C3FC7816-1DBD-41AB-8EEF-F8A31ADF4662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5031581"/>
                    <a:ext cx="47863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8" name="직선 연결선 607">
                    <a:extLst>
                      <a:ext uri="{FF2B5EF4-FFF2-40B4-BE49-F238E27FC236}">
                        <a16:creationId xmlns:a16="http://schemas.microsoft.com/office/drawing/2014/main" id="{6B1EA167-DBA8-44B9-A270-21E0BA5D52F4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47738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05" name="TextBox 604">
                  <a:extLst>
                    <a:ext uri="{FF2B5EF4-FFF2-40B4-BE49-F238E27FC236}">
                      <a16:creationId xmlns:a16="http://schemas.microsoft.com/office/drawing/2014/main" id="{87E4E01F-AC5A-46D9-8F39-7430CF06B7FF}"/>
                    </a:ext>
                  </a:extLst>
                </p:cNvPr>
                <p:cNvSpPr txBox="1"/>
                <p:nvPr/>
              </p:nvSpPr>
              <p:spPr>
                <a:xfrm>
                  <a:off x="2487246" y="4576798"/>
                  <a:ext cx="466579" cy="2950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M0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92" name="그룹 591">
                <a:extLst>
                  <a:ext uri="{FF2B5EF4-FFF2-40B4-BE49-F238E27FC236}">
                    <a16:creationId xmlns:a16="http://schemas.microsoft.com/office/drawing/2014/main" id="{53C7CB5A-7ED4-47BE-BA62-B9F67FACCFDB}"/>
                  </a:ext>
                </a:extLst>
              </p:cNvPr>
              <p:cNvGrpSpPr/>
              <p:nvPr/>
            </p:nvGrpSpPr>
            <p:grpSpPr>
              <a:xfrm>
                <a:off x="1107146" y="1919220"/>
                <a:ext cx="372344" cy="186911"/>
                <a:chOff x="3300261" y="4531079"/>
                <a:chExt cx="678914" cy="340724"/>
              </a:xfrm>
            </p:grpSpPr>
            <p:grpSp>
              <p:nvGrpSpPr>
                <p:cNvPr id="599" name="그룹 598">
                  <a:extLst>
                    <a:ext uri="{FF2B5EF4-FFF2-40B4-BE49-F238E27FC236}">
                      <a16:creationId xmlns:a16="http://schemas.microsoft.com/office/drawing/2014/main" id="{AD9F6565-17F3-4C32-8B0E-C67470FD28D4}"/>
                    </a:ext>
                  </a:extLst>
                </p:cNvPr>
                <p:cNvGrpSpPr/>
                <p:nvPr/>
              </p:nvGrpSpPr>
              <p:grpSpPr>
                <a:xfrm>
                  <a:off x="3300261" y="4531079"/>
                  <a:ext cx="678914" cy="45719"/>
                  <a:chOff x="469106" y="4955381"/>
                  <a:chExt cx="478632" cy="76200"/>
                </a:xfrm>
              </p:grpSpPr>
              <p:cxnSp>
                <p:nvCxnSpPr>
                  <p:cNvPr id="601" name="직선 연결선 600">
                    <a:extLst>
                      <a:ext uri="{FF2B5EF4-FFF2-40B4-BE49-F238E27FC236}">
                        <a16:creationId xmlns:a16="http://schemas.microsoft.com/office/drawing/2014/main" id="{D4570868-BAAF-4520-ADD2-8DF3BB88E371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2" name="직선 연결선 601">
                    <a:extLst>
                      <a:ext uri="{FF2B5EF4-FFF2-40B4-BE49-F238E27FC236}">
                        <a16:creationId xmlns:a16="http://schemas.microsoft.com/office/drawing/2014/main" id="{7710A152-BFA0-4DAA-A49E-ABB070626110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5031581"/>
                    <a:ext cx="47863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3" name="직선 연결선 602">
                    <a:extLst>
                      <a:ext uri="{FF2B5EF4-FFF2-40B4-BE49-F238E27FC236}">
                        <a16:creationId xmlns:a16="http://schemas.microsoft.com/office/drawing/2014/main" id="{FF12DF9B-0592-46B4-9281-C6BC691AFA25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47738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00" name="TextBox 599">
                  <a:extLst>
                    <a:ext uri="{FF2B5EF4-FFF2-40B4-BE49-F238E27FC236}">
                      <a16:creationId xmlns:a16="http://schemas.microsoft.com/office/drawing/2014/main" id="{35663219-EEFF-4BF5-8D92-1CF31F7808CE}"/>
                    </a:ext>
                  </a:extLst>
                </p:cNvPr>
                <p:cNvSpPr txBox="1"/>
                <p:nvPr/>
              </p:nvSpPr>
              <p:spPr>
                <a:xfrm>
                  <a:off x="3370526" y="4576798"/>
                  <a:ext cx="466579" cy="2950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M1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93" name="그룹 592">
                <a:extLst>
                  <a:ext uri="{FF2B5EF4-FFF2-40B4-BE49-F238E27FC236}">
                    <a16:creationId xmlns:a16="http://schemas.microsoft.com/office/drawing/2014/main" id="{204AC296-749B-4ABB-B940-0D8749A407BE}"/>
                  </a:ext>
                </a:extLst>
              </p:cNvPr>
              <p:cNvGrpSpPr/>
              <p:nvPr/>
            </p:nvGrpSpPr>
            <p:grpSpPr>
              <a:xfrm>
                <a:off x="1608111" y="1919220"/>
                <a:ext cx="372344" cy="186911"/>
                <a:chOff x="4196809" y="4531079"/>
                <a:chExt cx="678914" cy="340724"/>
              </a:xfrm>
            </p:grpSpPr>
            <p:grpSp>
              <p:nvGrpSpPr>
                <p:cNvPr id="594" name="그룹 593">
                  <a:extLst>
                    <a:ext uri="{FF2B5EF4-FFF2-40B4-BE49-F238E27FC236}">
                      <a16:creationId xmlns:a16="http://schemas.microsoft.com/office/drawing/2014/main" id="{393A7C0A-4113-4096-BDF2-3118997F1415}"/>
                    </a:ext>
                  </a:extLst>
                </p:cNvPr>
                <p:cNvGrpSpPr/>
                <p:nvPr/>
              </p:nvGrpSpPr>
              <p:grpSpPr>
                <a:xfrm>
                  <a:off x="4196809" y="4531079"/>
                  <a:ext cx="678914" cy="45719"/>
                  <a:chOff x="469106" y="4955381"/>
                  <a:chExt cx="478632" cy="76200"/>
                </a:xfrm>
              </p:grpSpPr>
              <p:cxnSp>
                <p:nvCxnSpPr>
                  <p:cNvPr id="596" name="직선 연결선 595">
                    <a:extLst>
                      <a:ext uri="{FF2B5EF4-FFF2-40B4-BE49-F238E27FC236}">
                        <a16:creationId xmlns:a16="http://schemas.microsoft.com/office/drawing/2014/main" id="{B3EC17CB-D5BF-4F2B-8C82-5B14ADB90571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7" name="직선 연결선 596">
                    <a:extLst>
                      <a:ext uri="{FF2B5EF4-FFF2-40B4-BE49-F238E27FC236}">
                        <a16:creationId xmlns:a16="http://schemas.microsoft.com/office/drawing/2014/main" id="{00D59626-2B80-4F7C-861C-1780BDBF17C1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5031581"/>
                    <a:ext cx="47863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8" name="직선 연결선 597">
                    <a:extLst>
                      <a:ext uri="{FF2B5EF4-FFF2-40B4-BE49-F238E27FC236}">
                        <a16:creationId xmlns:a16="http://schemas.microsoft.com/office/drawing/2014/main" id="{6B14C8DD-BE9B-4822-9F0E-DF41DFFD2B80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47738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95" name="TextBox 594">
                  <a:extLst>
                    <a:ext uri="{FF2B5EF4-FFF2-40B4-BE49-F238E27FC236}">
                      <a16:creationId xmlns:a16="http://schemas.microsoft.com/office/drawing/2014/main" id="{678B1F7D-C5B6-451E-B84C-DA4533D2BBE5}"/>
                    </a:ext>
                  </a:extLst>
                </p:cNvPr>
                <p:cNvSpPr txBox="1"/>
                <p:nvPr/>
              </p:nvSpPr>
              <p:spPr>
                <a:xfrm>
                  <a:off x="4267074" y="4576798"/>
                  <a:ext cx="466579" cy="2950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M2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aphicFrame>
          <p:nvGraphicFramePr>
            <p:cNvPr id="318" name="개체 317">
              <a:extLst>
                <a:ext uri="{FF2B5EF4-FFF2-40B4-BE49-F238E27FC236}">
                  <a16:creationId xmlns:a16="http://schemas.microsoft.com/office/drawing/2014/main" id="{8BC3015E-000A-438A-AE5F-1796AE41087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98936414"/>
                </p:ext>
              </p:extLst>
            </p:nvPr>
          </p:nvGraphicFramePr>
          <p:xfrm>
            <a:off x="6215902" y="2320290"/>
            <a:ext cx="1912218" cy="11519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5" imgW="3528000" imgH="2484000" progId="Prism5.Document">
                    <p:embed/>
                  </p:oleObj>
                </mc:Choice>
                <mc:Fallback>
                  <p:oleObj name="Prism Project" r:id="rId5" imgW="3528000" imgH="2484000" progId="Prism5.Document">
                    <p:embed/>
                    <p:pic>
                      <p:nvPicPr>
                        <p:cNvPr id="18" name="개체 17">
                          <a:extLst>
                            <a:ext uri="{FF2B5EF4-FFF2-40B4-BE49-F238E27FC236}">
                              <a16:creationId xmlns:a16="http://schemas.microsoft.com/office/drawing/2014/main" id="{9819D228-47C4-4149-8206-1C850AB5B0E5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215902" y="2320290"/>
                          <a:ext cx="1912218" cy="115193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9" name="TextBox 318">
              <a:extLst>
                <a:ext uri="{FF2B5EF4-FFF2-40B4-BE49-F238E27FC236}">
                  <a16:creationId xmlns:a16="http://schemas.microsoft.com/office/drawing/2014/main" id="{F5F73B1C-6AAA-4B80-9F05-31D4F03246EF}"/>
                </a:ext>
              </a:extLst>
            </p:cNvPr>
            <p:cNvSpPr txBox="1"/>
            <p:nvPr/>
          </p:nvSpPr>
          <p:spPr>
            <a:xfrm>
              <a:off x="7002977" y="2187723"/>
              <a:ext cx="457565" cy="207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Ym1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20" name="그룹 319">
              <a:extLst>
                <a:ext uri="{FF2B5EF4-FFF2-40B4-BE49-F238E27FC236}">
                  <a16:creationId xmlns:a16="http://schemas.microsoft.com/office/drawing/2014/main" id="{8618FE45-20B0-4D59-A471-10AA807A0FB4}"/>
                </a:ext>
              </a:extLst>
            </p:cNvPr>
            <p:cNvGrpSpPr/>
            <p:nvPr/>
          </p:nvGrpSpPr>
          <p:grpSpPr>
            <a:xfrm>
              <a:off x="6312036" y="3295241"/>
              <a:ext cx="1798486" cy="576920"/>
              <a:chOff x="4357576" y="1422803"/>
              <a:chExt cx="1784361" cy="683328"/>
            </a:xfrm>
          </p:grpSpPr>
          <p:sp>
            <p:nvSpPr>
              <p:cNvPr id="469" name="TextBox 468">
                <a:extLst>
                  <a:ext uri="{FF2B5EF4-FFF2-40B4-BE49-F238E27FC236}">
                    <a16:creationId xmlns:a16="http://schemas.microsoft.com/office/drawing/2014/main" id="{60DC2ADA-B54D-451B-A7CB-6374B0056252}"/>
                  </a:ext>
                </a:extLst>
              </p:cNvPr>
              <p:cNvSpPr txBox="1"/>
              <p:nvPr/>
            </p:nvSpPr>
            <p:spPr>
              <a:xfrm>
                <a:off x="4357576" y="1538587"/>
                <a:ext cx="34416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MCSF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0" name="TextBox 469">
                <a:extLst>
                  <a:ext uri="{FF2B5EF4-FFF2-40B4-BE49-F238E27FC236}">
                    <a16:creationId xmlns:a16="http://schemas.microsoft.com/office/drawing/2014/main" id="{48862CEF-76F7-4A1D-A2F2-A2C520DE9E0F}"/>
                  </a:ext>
                </a:extLst>
              </p:cNvPr>
              <p:cNvSpPr txBox="1"/>
              <p:nvPr/>
            </p:nvSpPr>
            <p:spPr>
              <a:xfrm>
                <a:off x="5572592" y="1425112"/>
                <a:ext cx="19482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1" name="TextBox 470">
                <a:extLst>
                  <a:ext uri="{FF2B5EF4-FFF2-40B4-BE49-F238E27FC236}">
                    <a16:creationId xmlns:a16="http://schemas.microsoft.com/office/drawing/2014/main" id="{A9776E63-C877-46CE-A5D1-5025A0ED9731}"/>
                  </a:ext>
                </a:extLst>
              </p:cNvPr>
              <p:cNvSpPr txBox="1"/>
              <p:nvPr/>
            </p:nvSpPr>
            <p:spPr>
              <a:xfrm>
                <a:off x="5666804" y="1425112"/>
                <a:ext cx="249634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2" name="TextBox 471">
                <a:extLst>
                  <a:ext uri="{FF2B5EF4-FFF2-40B4-BE49-F238E27FC236}">
                    <a16:creationId xmlns:a16="http://schemas.microsoft.com/office/drawing/2014/main" id="{F92A1426-FE4A-449A-98EC-A53B7A303C21}"/>
                  </a:ext>
                </a:extLst>
              </p:cNvPr>
              <p:cNvSpPr txBox="1"/>
              <p:nvPr/>
            </p:nvSpPr>
            <p:spPr>
              <a:xfrm>
                <a:off x="5910116" y="1425112"/>
                <a:ext cx="231821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3" name="TextBox 472">
                <a:extLst>
                  <a:ext uri="{FF2B5EF4-FFF2-40B4-BE49-F238E27FC236}">
                    <a16:creationId xmlns:a16="http://schemas.microsoft.com/office/drawing/2014/main" id="{51EE3DC1-9F18-44C1-8C3B-7F42EC54016A}"/>
                  </a:ext>
                </a:extLst>
              </p:cNvPr>
              <p:cNvSpPr txBox="1"/>
              <p:nvPr/>
            </p:nvSpPr>
            <p:spPr>
              <a:xfrm>
                <a:off x="5815578" y="1425112"/>
                <a:ext cx="19482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4" name="TextBox 473">
                <a:extLst>
                  <a:ext uri="{FF2B5EF4-FFF2-40B4-BE49-F238E27FC236}">
                    <a16:creationId xmlns:a16="http://schemas.microsoft.com/office/drawing/2014/main" id="{BFF97E68-5347-428E-BF9B-BBEBA3196512}"/>
                  </a:ext>
                </a:extLst>
              </p:cNvPr>
              <p:cNvSpPr txBox="1"/>
              <p:nvPr/>
            </p:nvSpPr>
            <p:spPr>
              <a:xfrm>
                <a:off x="5693520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5" name="TextBox 474">
                <a:extLst>
                  <a:ext uri="{FF2B5EF4-FFF2-40B4-BE49-F238E27FC236}">
                    <a16:creationId xmlns:a16="http://schemas.microsoft.com/office/drawing/2014/main" id="{810C860E-115A-400A-BEAA-E9EEFD87C12C}"/>
                  </a:ext>
                </a:extLst>
              </p:cNvPr>
              <p:cNvSpPr txBox="1"/>
              <p:nvPr/>
            </p:nvSpPr>
            <p:spPr>
              <a:xfrm>
                <a:off x="5927928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6" name="TextBox 475">
                <a:extLst>
                  <a:ext uri="{FF2B5EF4-FFF2-40B4-BE49-F238E27FC236}">
                    <a16:creationId xmlns:a16="http://schemas.microsoft.com/office/drawing/2014/main" id="{F0E39ADD-7182-4FA6-8CB4-397A7AE1927A}"/>
                  </a:ext>
                </a:extLst>
              </p:cNvPr>
              <p:cNvSpPr txBox="1"/>
              <p:nvPr/>
            </p:nvSpPr>
            <p:spPr>
              <a:xfrm>
                <a:off x="5814893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7" name="TextBox 476">
                <a:extLst>
                  <a:ext uri="{FF2B5EF4-FFF2-40B4-BE49-F238E27FC236}">
                    <a16:creationId xmlns:a16="http://schemas.microsoft.com/office/drawing/2014/main" id="{E73D9864-4193-4284-AD68-9B68AAE45772}"/>
                  </a:ext>
                </a:extLst>
              </p:cNvPr>
              <p:cNvSpPr txBox="1"/>
              <p:nvPr/>
            </p:nvSpPr>
            <p:spPr>
              <a:xfrm>
                <a:off x="5571908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8" name="TextBox 477">
                <a:extLst>
                  <a:ext uri="{FF2B5EF4-FFF2-40B4-BE49-F238E27FC236}">
                    <a16:creationId xmlns:a16="http://schemas.microsoft.com/office/drawing/2014/main" id="{BB481FEC-722D-4920-90FC-0DB2C48345C9}"/>
                  </a:ext>
                </a:extLst>
              </p:cNvPr>
              <p:cNvSpPr txBox="1"/>
              <p:nvPr/>
            </p:nvSpPr>
            <p:spPr>
              <a:xfrm>
                <a:off x="4360933" y="1422803"/>
                <a:ext cx="31402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PLA</a:t>
                </a:r>
                <a:r>
                  <a:rPr lang="en-US" altLang="ko-KR" sz="6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9" name="TextBox 478">
                <a:extLst>
                  <a:ext uri="{FF2B5EF4-FFF2-40B4-BE49-F238E27FC236}">
                    <a16:creationId xmlns:a16="http://schemas.microsoft.com/office/drawing/2014/main" id="{F6A3FA28-7256-4963-BC3E-75D32FA7C2D4}"/>
                  </a:ext>
                </a:extLst>
              </p:cNvPr>
              <p:cNvSpPr txBox="1"/>
              <p:nvPr/>
            </p:nvSpPr>
            <p:spPr>
              <a:xfrm>
                <a:off x="5088474" y="1425112"/>
                <a:ext cx="19482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0" name="TextBox 479">
                <a:extLst>
                  <a:ext uri="{FF2B5EF4-FFF2-40B4-BE49-F238E27FC236}">
                    <a16:creationId xmlns:a16="http://schemas.microsoft.com/office/drawing/2014/main" id="{DB1D6C49-D3F1-4BF2-AF56-731F9F34106D}"/>
                  </a:ext>
                </a:extLst>
              </p:cNvPr>
              <p:cNvSpPr txBox="1"/>
              <p:nvPr/>
            </p:nvSpPr>
            <p:spPr>
              <a:xfrm>
                <a:off x="5176468" y="1425112"/>
                <a:ext cx="249634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1" name="TextBox 480">
                <a:extLst>
                  <a:ext uri="{FF2B5EF4-FFF2-40B4-BE49-F238E27FC236}">
                    <a16:creationId xmlns:a16="http://schemas.microsoft.com/office/drawing/2014/main" id="{A79724CE-46E5-4B72-AB9E-06FA63FA206C}"/>
                  </a:ext>
                </a:extLst>
              </p:cNvPr>
              <p:cNvSpPr txBox="1"/>
              <p:nvPr/>
            </p:nvSpPr>
            <p:spPr>
              <a:xfrm>
                <a:off x="5421683" y="1425112"/>
                <a:ext cx="231821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2" name="TextBox 481">
                <a:extLst>
                  <a:ext uri="{FF2B5EF4-FFF2-40B4-BE49-F238E27FC236}">
                    <a16:creationId xmlns:a16="http://schemas.microsoft.com/office/drawing/2014/main" id="{33A627F1-C8F7-43F6-9533-787D0DA094E4}"/>
                  </a:ext>
                </a:extLst>
              </p:cNvPr>
              <p:cNvSpPr txBox="1"/>
              <p:nvPr/>
            </p:nvSpPr>
            <p:spPr>
              <a:xfrm>
                <a:off x="5322074" y="1425112"/>
                <a:ext cx="19482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3" name="TextBox 482">
                <a:extLst>
                  <a:ext uri="{FF2B5EF4-FFF2-40B4-BE49-F238E27FC236}">
                    <a16:creationId xmlns:a16="http://schemas.microsoft.com/office/drawing/2014/main" id="{2C29063A-C837-465D-B987-4E70090CA424}"/>
                  </a:ext>
                </a:extLst>
              </p:cNvPr>
              <p:cNvSpPr txBox="1"/>
              <p:nvPr/>
            </p:nvSpPr>
            <p:spPr>
              <a:xfrm>
                <a:off x="5203186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4" name="TextBox 483">
                <a:extLst>
                  <a:ext uri="{FF2B5EF4-FFF2-40B4-BE49-F238E27FC236}">
                    <a16:creationId xmlns:a16="http://schemas.microsoft.com/office/drawing/2014/main" id="{2953BA15-C724-4D89-8F8D-23F4D26A2E33}"/>
                  </a:ext>
                </a:extLst>
              </p:cNvPr>
              <p:cNvSpPr txBox="1"/>
              <p:nvPr/>
            </p:nvSpPr>
            <p:spPr>
              <a:xfrm>
                <a:off x="5439494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5" name="TextBox 484">
                <a:extLst>
                  <a:ext uri="{FF2B5EF4-FFF2-40B4-BE49-F238E27FC236}">
                    <a16:creationId xmlns:a16="http://schemas.microsoft.com/office/drawing/2014/main" id="{7473D01E-965E-444A-97A4-6CA9D223DD6F}"/>
                  </a:ext>
                </a:extLst>
              </p:cNvPr>
              <p:cNvSpPr txBox="1"/>
              <p:nvPr/>
            </p:nvSpPr>
            <p:spPr>
              <a:xfrm>
                <a:off x="5321390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6" name="TextBox 485">
                <a:extLst>
                  <a:ext uri="{FF2B5EF4-FFF2-40B4-BE49-F238E27FC236}">
                    <a16:creationId xmlns:a16="http://schemas.microsoft.com/office/drawing/2014/main" id="{EBE27457-2A88-4D67-8BC1-2CA952F82BC1}"/>
                  </a:ext>
                </a:extLst>
              </p:cNvPr>
              <p:cNvSpPr txBox="1"/>
              <p:nvPr/>
            </p:nvSpPr>
            <p:spPr>
              <a:xfrm>
                <a:off x="5087790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7" name="TextBox 486">
                <a:extLst>
                  <a:ext uri="{FF2B5EF4-FFF2-40B4-BE49-F238E27FC236}">
                    <a16:creationId xmlns:a16="http://schemas.microsoft.com/office/drawing/2014/main" id="{C9352E84-0E1F-4530-BB63-B554050667AB}"/>
                  </a:ext>
                </a:extLst>
              </p:cNvPr>
              <p:cNvSpPr txBox="1"/>
              <p:nvPr/>
            </p:nvSpPr>
            <p:spPr>
              <a:xfrm>
                <a:off x="4596560" y="1425112"/>
                <a:ext cx="19482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8" name="TextBox 487">
                <a:extLst>
                  <a:ext uri="{FF2B5EF4-FFF2-40B4-BE49-F238E27FC236}">
                    <a16:creationId xmlns:a16="http://schemas.microsoft.com/office/drawing/2014/main" id="{CA626A07-D373-450E-8821-DE566984F7E6}"/>
                  </a:ext>
                </a:extLst>
              </p:cNvPr>
              <p:cNvSpPr txBox="1"/>
              <p:nvPr/>
            </p:nvSpPr>
            <p:spPr>
              <a:xfrm>
                <a:off x="4692275" y="1425112"/>
                <a:ext cx="249634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9" name="TextBox 488">
                <a:extLst>
                  <a:ext uri="{FF2B5EF4-FFF2-40B4-BE49-F238E27FC236}">
                    <a16:creationId xmlns:a16="http://schemas.microsoft.com/office/drawing/2014/main" id="{C2DA2B77-18EF-4E88-B61A-24CDC44FFB03}"/>
                  </a:ext>
                </a:extLst>
              </p:cNvPr>
              <p:cNvSpPr txBox="1"/>
              <p:nvPr/>
            </p:nvSpPr>
            <p:spPr>
              <a:xfrm>
                <a:off x="4937488" y="1425112"/>
                <a:ext cx="231821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0" name="TextBox 489">
                <a:extLst>
                  <a:ext uri="{FF2B5EF4-FFF2-40B4-BE49-F238E27FC236}">
                    <a16:creationId xmlns:a16="http://schemas.microsoft.com/office/drawing/2014/main" id="{85003D93-8115-4C64-A0DD-7473692BF065}"/>
                  </a:ext>
                </a:extLst>
              </p:cNvPr>
              <p:cNvSpPr txBox="1"/>
              <p:nvPr/>
            </p:nvSpPr>
            <p:spPr>
              <a:xfrm>
                <a:off x="4839873" y="1425112"/>
                <a:ext cx="19482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1" name="TextBox 490">
                <a:extLst>
                  <a:ext uri="{FF2B5EF4-FFF2-40B4-BE49-F238E27FC236}">
                    <a16:creationId xmlns:a16="http://schemas.microsoft.com/office/drawing/2014/main" id="{A18E2C8D-D15D-4F82-852E-C87502BCCEF1}"/>
                  </a:ext>
                </a:extLst>
              </p:cNvPr>
              <p:cNvSpPr txBox="1"/>
              <p:nvPr/>
            </p:nvSpPr>
            <p:spPr>
              <a:xfrm>
                <a:off x="4718991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2" name="TextBox 491">
                <a:extLst>
                  <a:ext uri="{FF2B5EF4-FFF2-40B4-BE49-F238E27FC236}">
                    <a16:creationId xmlns:a16="http://schemas.microsoft.com/office/drawing/2014/main" id="{BDEF6F85-441B-4E9B-B2C6-6F634A9E5ADB}"/>
                  </a:ext>
                </a:extLst>
              </p:cNvPr>
              <p:cNvSpPr txBox="1"/>
              <p:nvPr/>
            </p:nvSpPr>
            <p:spPr>
              <a:xfrm>
                <a:off x="4955300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3" name="TextBox 492">
                <a:extLst>
                  <a:ext uri="{FF2B5EF4-FFF2-40B4-BE49-F238E27FC236}">
                    <a16:creationId xmlns:a16="http://schemas.microsoft.com/office/drawing/2014/main" id="{A5744599-269D-4D73-9600-61FF8738070C}"/>
                  </a:ext>
                </a:extLst>
              </p:cNvPr>
              <p:cNvSpPr txBox="1"/>
              <p:nvPr/>
            </p:nvSpPr>
            <p:spPr>
              <a:xfrm>
                <a:off x="4839189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4" name="TextBox 493">
                <a:extLst>
                  <a:ext uri="{FF2B5EF4-FFF2-40B4-BE49-F238E27FC236}">
                    <a16:creationId xmlns:a16="http://schemas.microsoft.com/office/drawing/2014/main" id="{C5B88D03-464E-4C6B-A518-4F0A2479D00C}"/>
                  </a:ext>
                </a:extLst>
              </p:cNvPr>
              <p:cNvSpPr txBox="1"/>
              <p:nvPr/>
            </p:nvSpPr>
            <p:spPr>
              <a:xfrm>
                <a:off x="4595876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5" name="TextBox 494">
                <a:extLst>
                  <a:ext uri="{FF2B5EF4-FFF2-40B4-BE49-F238E27FC236}">
                    <a16:creationId xmlns:a16="http://schemas.microsoft.com/office/drawing/2014/main" id="{3B84A00E-C614-4ABA-B4BD-0DD19A511B32}"/>
                  </a:ext>
                </a:extLst>
              </p:cNvPr>
              <p:cNvSpPr txBox="1"/>
              <p:nvPr/>
            </p:nvSpPr>
            <p:spPr>
              <a:xfrm>
                <a:off x="4364411" y="1653762"/>
                <a:ext cx="285256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LPS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6" name="TextBox 495">
                <a:extLst>
                  <a:ext uri="{FF2B5EF4-FFF2-40B4-BE49-F238E27FC236}">
                    <a16:creationId xmlns:a16="http://schemas.microsoft.com/office/drawing/2014/main" id="{99871238-BABF-4450-A55F-3F3C833683CD}"/>
                  </a:ext>
                </a:extLst>
              </p:cNvPr>
              <p:cNvSpPr txBox="1"/>
              <p:nvPr/>
            </p:nvSpPr>
            <p:spPr>
              <a:xfrm>
                <a:off x="4365447" y="1772939"/>
                <a:ext cx="274295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IL-4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7" name="TextBox 496">
                <a:extLst>
                  <a:ext uri="{FF2B5EF4-FFF2-40B4-BE49-F238E27FC236}">
                    <a16:creationId xmlns:a16="http://schemas.microsoft.com/office/drawing/2014/main" id="{8ABFE8F1-48D9-4D23-B865-3FF2BA9E2AA3}"/>
                  </a:ext>
                </a:extLst>
              </p:cNvPr>
              <p:cNvSpPr txBox="1"/>
              <p:nvPr/>
            </p:nvSpPr>
            <p:spPr>
              <a:xfrm>
                <a:off x="5203186" y="1656071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8" name="TextBox 497">
                <a:extLst>
                  <a:ext uri="{FF2B5EF4-FFF2-40B4-BE49-F238E27FC236}">
                    <a16:creationId xmlns:a16="http://schemas.microsoft.com/office/drawing/2014/main" id="{55518B1D-C671-4A85-BA0F-E61C9D89D386}"/>
                  </a:ext>
                </a:extLst>
              </p:cNvPr>
              <p:cNvSpPr txBox="1"/>
              <p:nvPr/>
            </p:nvSpPr>
            <p:spPr>
              <a:xfrm>
                <a:off x="5439494" y="1656071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9" name="TextBox 498">
                <a:extLst>
                  <a:ext uri="{FF2B5EF4-FFF2-40B4-BE49-F238E27FC236}">
                    <a16:creationId xmlns:a16="http://schemas.microsoft.com/office/drawing/2014/main" id="{8BAEA091-8D0D-4C0B-90B2-3417820DE306}"/>
                  </a:ext>
                </a:extLst>
              </p:cNvPr>
              <p:cNvSpPr txBox="1"/>
              <p:nvPr/>
            </p:nvSpPr>
            <p:spPr>
              <a:xfrm>
                <a:off x="5321390" y="1656071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0" name="TextBox 499">
                <a:extLst>
                  <a:ext uri="{FF2B5EF4-FFF2-40B4-BE49-F238E27FC236}">
                    <a16:creationId xmlns:a16="http://schemas.microsoft.com/office/drawing/2014/main" id="{A1181298-4D79-414C-8A30-5A675EE33E7E}"/>
                  </a:ext>
                </a:extLst>
              </p:cNvPr>
              <p:cNvSpPr txBox="1"/>
              <p:nvPr/>
            </p:nvSpPr>
            <p:spPr>
              <a:xfrm>
                <a:off x="5087790" y="1656071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1" name="TextBox 500">
                <a:extLst>
                  <a:ext uri="{FF2B5EF4-FFF2-40B4-BE49-F238E27FC236}">
                    <a16:creationId xmlns:a16="http://schemas.microsoft.com/office/drawing/2014/main" id="{BDAA5C76-52E9-4518-A1EE-11592BAF9839}"/>
                  </a:ext>
                </a:extLst>
              </p:cNvPr>
              <p:cNvSpPr txBox="1"/>
              <p:nvPr/>
            </p:nvSpPr>
            <p:spPr>
              <a:xfrm>
                <a:off x="4727212" y="1656071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2" name="TextBox 501">
                <a:extLst>
                  <a:ext uri="{FF2B5EF4-FFF2-40B4-BE49-F238E27FC236}">
                    <a16:creationId xmlns:a16="http://schemas.microsoft.com/office/drawing/2014/main" id="{8C38FC7B-9908-4219-8672-043BCE06DEF2}"/>
                  </a:ext>
                </a:extLst>
              </p:cNvPr>
              <p:cNvSpPr txBox="1"/>
              <p:nvPr/>
            </p:nvSpPr>
            <p:spPr>
              <a:xfrm>
                <a:off x="4963521" y="1656071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3" name="TextBox 502">
                <a:extLst>
                  <a:ext uri="{FF2B5EF4-FFF2-40B4-BE49-F238E27FC236}">
                    <a16:creationId xmlns:a16="http://schemas.microsoft.com/office/drawing/2014/main" id="{52A21EBC-115F-4763-9EAA-4547808EC900}"/>
                  </a:ext>
                </a:extLst>
              </p:cNvPr>
              <p:cNvSpPr txBox="1"/>
              <p:nvPr/>
            </p:nvSpPr>
            <p:spPr>
              <a:xfrm>
                <a:off x="4847410" y="1656071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4" name="TextBox 503">
                <a:extLst>
                  <a:ext uri="{FF2B5EF4-FFF2-40B4-BE49-F238E27FC236}">
                    <a16:creationId xmlns:a16="http://schemas.microsoft.com/office/drawing/2014/main" id="{AB6A4DF7-5B98-460F-8DB7-BE61003C1597}"/>
                  </a:ext>
                </a:extLst>
              </p:cNvPr>
              <p:cNvSpPr txBox="1"/>
              <p:nvPr/>
            </p:nvSpPr>
            <p:spPr>
              <a:xfrm>
                <a:off x="4604095" y="1656071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5" name="TextBox 504">
                <a:extLst>
                  <a:ext uri="{FF2B5EF4-FFF2-40B4-BE49-F238E27FC236}">
                    <a16:creationId xmlns:a16="http://schemas.microsoft.com/office/drawing/2014/main" id="{8A256796-6E6D-4A4F-8577-466A3513B2F7}"/>
                  </a:ext>
                </a:extLst>
              </p:cNvPr>
              <p:cNvSpPr txBox="1"/>
              <p:nvPr/>
            </p:nvSpPr>
            <p:spPr>
              <a:xfrm>
                <a:off x="5571908" y="1775248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6" name="TextBox 505">
                <a:extLst>
                  <a:ext uri="{FF2B5EF4-FFF2-40B4-BE49-F238E27FC236}">
                    <a16:creationId xmlns:a16="http://schemas.microsoft.com/office/drawing/2014/main" id="{4FE83445-5620-4FA0-B405-1895D82E67FD}"/>
                  </a:ext>
                </a:extLst>
              </p:cNvPr>
              <p:cNvSpPr txBox="1"/>
              <p:nvPr/>
            </p:nvSpPr>
            <p:spPr>
              <a:xfrm>
                <a:off x="4727212" y="1775248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7" name="TextBox 506">
                <a:extLst>
                  <a:ext uri="{FF2B5EF4-FFF2-40B4-BE49-F238E27FC236}">
                    <a16:creationId xmlns:a16="http://schemas.microsoft.com/office/drawing/2014/main" id="{0906BDFB-B0C4-4696-ABC2-10734AAE74C1}"/>
                  </a:ext>
                </a:extLst>
              </p:cNvPr>
              <p:cNvSpPr txBox="1"/>
              <p:nvPr/>
            </p:nvSpPr>
            <p:spPr>
              <a:xfrm>
                <a:off x="4963521" y="1775248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8" name="TextBox 507">
                <a:extLst>
                  <a:ext uri="{FF2B5EF4-FFF2-40B4-BE49-F238E27FC236}">
                    <a16:creationId xmlns:a16="http://schemas.microsoft.com/office/drawing/2014/main" id="{DC98448F-440F-4D8E-8870-CA284C4E4233}"/>
                  </a:ext>
                </a:extLst>
              </p:cNvPr>
              <p:cNvSpPr txBox="1"/>
              <p:nvPr/>
            </p:nvSpPr>
            <p:spPr>
              <a:xfrm>
                <a:off x="4847410" y="1775248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9" name="TextBox 508">
                <a:extLst>
                  <a:ext uri="{FF2B5EF4-FFF2-40B4-BE49-F238E27FC236}">
                    <a16:creationId xmlns:a16="http://schemas.microsoft.com/office/drawing/2014/main" id="{A68AE6E2-7023-4A9C-A7AC-D1D720F6B3E1}"/>
                  </a:ext>
                </a:extLst>
              </p:cNvPr>
              <p:cNvSpPr txBox="1"/>
              <p:nvPr/>
            </p:nvSpPr>
            <p:spPr>
              <a:xfrm>
                <a:off x="4604095" y="1775248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0" name="TextBox 509">
                <a:extLst>
                  <a:ext uri="{FF2B5EF4-FFF2-40B4-BE49-F238E27FC236}">
                    <a16:creationId xmlns:a16="http://schemas.microsoft.com/office/drawing/2014/main" id="{D40A40D8-40C9-42B2-98E3-327966CD32F9}"/>
                  </a:ext>
                </a:extLst>
              </p:cNvPr>
              <p:cNvSpPr txBox="1"/>
              <p:nvPr/>
            </p:nvSpPr>
            <p:spPr>
              <a:xfrm>
                <a:off x="5693520" y="1775248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1" name="TextBox 510">
                <a:extLst>
                  <a:ext uri="{FF2B5EF4-FFF2-40B4-BE49-F238E27FC236}">
                    <a16:creationId xmlns:a16="http://schemas.microsoft.com/office/drawing/2014/main" id="{F03AE95E-05D0-45F0-A346-D612A735BAFF}"/>
                  </a:ext>
                </a:extLst>
              </p:cNvPr>
              <p:cNvSpPr txBox="1"/>
              <p:nvPr/>
            </p:nvSpPr>
            <p:spPr>
              <a:xfrm>
                <a:off x="5927928" y="1775248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2" name="TextBox 511">
                <a:extLst>
                  <a:ext uri="{FF2B5EF4-FFF2-40B4-BE49-F238E27FC236}">
                    <a16:creationId xmlns:a16="http://schemas.microsoft.com/office/drawing/2014/main" id="{A0401409-F0A6-4725-B0D5-A4A101811FDC}"/>
                  </a:ext>
                </a:extLst>
              </p:cNvPr>
              <p:cNvSpPr txBox="1"/>
              <p:nvPr/>
            </p:nvSpPr>
            <p:spPr>
              <a:xfrm>
                <a:off x="5814893" y="1775248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3" name="TextBox 512">
                <a:extLst>
                  <a:ext uri="{FF2B5EF4-FFF2-40B4-BE49-F238E27FC236}">
                    <a16:creationId xmlns:a16="http://schemas.microsoft.com/office/drawing/2014/main" id="{1AF8CC40-6111-4ADD-B4D3-DA6B890A6C68}"/>
                  </a:ext>
                </a:extLst>
              </p:cNvPr>
              <p:cNvSpPr txBox="1"/>
              <p:nvPr/>
            </p:nvSpPr>
            <p:spPr>
              <a:xfrm>
                <a:off x="5701741" y="1656071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4" name="TextBox 513">
                <a:extLst>
                  <a:ext uri="{FF2B5EF4-FFF2-40B4-BE49-F238E27FC236}">
                    <a16:creationId xmlns:a16="http://schemas.microsoft.com/office/drawing/2014/main" id="{BC874AE9-4949-4CB5-ACFC-2504AA756E87}"/>
                  </a:ext>
                </a:extLst>
              </p:cNvPr>
              <p:cNvSpPr txBox="1"/>
              <p:nvPr/>
            </p:nvSpPr>
            <p:spPr>
              <a:xfrm>
                <a:off x="5936148" y="1656071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5" name="TextBox 514">
                <a:extLst>
                  <a:ext uri="{FF2B5EF4-FFF2-40B4-BE49-F238E27FC236}">
                    <a16:creationId xmlns:a16="http://schemas.microsoft.com/office/drawing/2014/main" id="{1EEAF39E-DCA3-4449-A61A-822E996C7A37}"/>
                  </a:ext>
                </a:extLst>
              </p:cNvPr>
              <p:cNvSpPr txBox="1"/>
              <p:nvPr/>
            </p:nvSpPr>
            <p:spPr>
              <a:xfrm>
                <a:off x="5823114" y="1656071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6" name="TextBox 515">
                <a:extLst>
                  <a:ext uri="{FF2B5EF4-FFF2-40B4-BE49-F238E27FC236}">
                    <a16:creationId xmlns:a16="http://schemas.microsoft.com/office/drawing/2014/main" id="{3F3CCFA1-73B2-4534-B9FD-99740485D9A8}"/>
                  </a:ext>
                </a:extLst>
              </p:cNvPr>
              <p:cNvSpPr txBox="1"/>
              <p:nvPr/>
            </p:nvSpPr>
            <p:spPr>
              <a:xfrm>
                <a:off x="5580129" y="1656071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7" name="TextBox 516">
                <a:extLst>
                  <a:ext uri="{FF2B5EF4-FFF2-40B4-BE49-F238E27FC236}">
                    <a16:creationId xmlns:a16="http://schemas.microsoft.com/office/drawing/2014/main" id="{141FC092-D5FA-406E-8990-EACE815E76F4}"/>
                  </a:ext>
                </a:extLst>
              </p:cNvPr>
              <p:cNvSpPr txBox="1"/>
              <p:nvPr/>
            </p:nvSpPr>
            <p:spPr>
              <a:xfrm>
                <a:off x="5211407" y="1775248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8" name="TextBox 517">
                <a:extLst>
                  <a:ext uri="{FF2B5EF4-FFF2-40B4-BE49-F238E27FC236}">
                    <a16:creationId xmlns:a16="http://schemas.microsoft.com/office/drawing/2014/main" id="{367D65F5-3AF6-4333-9F55-2ACA7B978EF5}"/>
                  </a:ext>
                </a:extLst>
              </p:cNvPr>
              <p:cNvSpPr txBox="1"/>
              <p:nvPr/>
            </p:nvSpPr>
            <p:spPr>
              <a:xfrm>
                <a:off x="5447715" y="1775248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9" name="TextBox 518">
                <a:extLst>
                  <a:ext uri="{FF2B5EF4-FFF2-40B4-BE49-F238E27FC236}">
                    <a16:creationId xmlns:a16="http://schemas.microsoft.com/office/drawing/2014/main" id="{B3C4BB82-581F-4A1D-BC32-94D4BF0176B5}"/>
                  </a:ext>
                </a:extLst>
              </p:cNvPr>
              <p:cNvSpPr txBox="1"/>
              <p:nvPr/>
            </p:nvSpPr>
            <p:spPr>
              <a:xfrm>
                <a:off x="5329611" y="1775248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0" name="TextBox 519">
                <a:extLst>
                  <a:ext uri="{FF2B5EF4-FFF2-40B4-BE49-F238E27FC236}">
                    <a16:creationId xmlns:a16="http://schemas.microsoft.com/office/drawing/2014/main" id="{018393B7-AD49-48D8-824A-73787D5CAF0A}"/>
                  </a:ext>
                </a:extLst>
              </p:cNvPr>
              <p:cNvSpPr txBox="1"/>
              <p:nvPr/>
            </p:nvSpPr>
            <p:spPr>
              <a:xfrm>
                <a:off x="5096010" y="1775248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521" name="그룹 520">
                <a:extLst>
                  <a:ext uri="{FF2B5EF4-FFF2-40B4-BE49-F238E27FC236}">
                    <a16:creationId xmlns:a16="http://schemas.microsoft.com/office/drawing/2014/main" id="{FDCAE2C5-66C7-42CC-ACB9-3CE87AFDEF8D}"/>
                  </a:ext>
                </a:extLst>
              </p:cNvPr>
              <p:cNvGrpSpPr/>
              <p:nvPr/>
            </p:nvGrpSpPr>
            <p:grpSpPr>
              <a:xfrm>
                <a:off x="4702587" y="1914929"/>
                <a:ext cx="364219" cy="191202"/>
                <a:chOff x="2395876" y="4531079"/>
                <a:chExt cx="678914" cy="358872"/>
              </a:xfrm>
            </p:grpSpPr>
            <p:grpSp>
              <p:nvGrpSpPr>
                <p:cNvPr id="534" name="그룹 533">
                  <a:extLst>
                    <a:ext uri="{FF2B5EF4-FFF2-40B4-BE49-F238E27FC236}">
                      <a16:creationId xmlns:a16="http://schemas.microsoft.com/office/drawing/2014/main" id="{9E4DA3C9-E8EC-4D42-B137-15AD53A776A4}"/>
                    </a:ext>
                  </a:extLst>
                </p:cNvPr>
                <p:cNvGrpSpPr/>
                <p:nvPr/>
              </p:nvGrpSpPr>
              <p:grpSpPr>
                <a:xfrm>
                  <a:off x="2395876" y="4531079"/>
                  <a:ext cx="678914" cy="45719"/>
                  <a:chOff x="469106" y="4955381"/>
                  <a:chExt cx="478632" cy="76200"/>
                </a:xfrm>
              </p:grpSpPr>
              <p:cxnSp>
                <p:nvCxnSpPr>
                  <p:cNvPr id="536" name="직선 연결선 535">
                    <a:extLst>
                      <a:ext uri="{FF2B5EF4-FFF2-40B4-BE49-F238E27FC236}">
                        <a16:creationId xmlns:a16="http://schemas.microsoft.com/office/drawing/2014/main" id="{4CA5BE25-7D47-4CEC-BFC2-76EE82F59C4A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7" name="직선 연결선 536">
                    <a:extLst>
                      <a:ext uri="{FF2B5EF4-FFF2-40B4-BE49-F238E27FC236}">
                        <a16:creationId xmlns:a16="http://schemas.microsoft.com/office/drawing/2014/main" id="{72B1AE96-EF75-4A22-BE8C-92C1590FB837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5031581"/>
                    <a:ext cx="47863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8" name="직선 연결선 537">
                    <a:extLst>
                      <a:ext uri="{FF2B5EF4-FFF2-40B4-BE49-F238E27FC236}">
                        <a16:creationId xmlns:a16="http://schemas.microsoft.com/office/drawing/2014/main" id="{BAE89FF9-855E-46B3-AB58-5DAE08C4330E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47738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35" name="TextBox 534">
                  <a:extLst>
                    <a:ext uri="{FF2B5EF4-FFF2-40B4-BE49-F238E27FC236}">
                      <a16:creationId xmlns:a16="http://schemas.microsoft.com/office/drawing/2014/main" id="{0D01A105-568A-4B6B-9DD2-06B67C8A630B}"/>
                    </a:ext>
                  </a:extLst>
                </p:cNvPr>
                <p:cNvSpPr txBox="1"/>
                <p:nvPr/>
              </p:nvSpPr>
              <p:spPr>
                <a:xfrm>
                  <a:off x="2485362" y="4576797"/>
                  <a:ext cx="465323" cy="3131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M0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22" name="그룹 521">
                <a:extLst>
                  <a:ext uri="{FF2B5EF4-FFF2-40B4-BE49-F238E27FC236}">
                    <a16:creationId xmlns:a16="http://schemas.microsoft.com/office/drawing/2014/main" id="{CF115059-99A5-44AF-845D-A5C63FC9E340}"/>
                  </a:ext>
                </a:extLst>
              </p:cNvPr>
              <p:cNvGrpSpPr/>
              <p:nvPr/>
            </p:nvGrpSpPr>
            <p:grpSpPr>
              <a:xfrm>
                <a:off x="5191967" y="1914929"/>
                <a:ext cx="363711" cy="191202"/>
                <a:chOff x="3300261" y="4531079"/>
                <a:chExt cx="678914" cy="358872"/>
              </a:xfrm>
            </p:grpSpPr>
            <p:grpSp>
              <p:nvGrpSpPr>
                <p:cNvPr id="529" name="그룹 528">
                  <a:extLst>
                    <a:ext uri="{FF2B5EF4-FFF2-40B4-BE49-F238E27FC236}">
                      <a16:creationId xmlns:a16="http://schemas.microsoft.com/office/drawing/2014/main" id="{DE0A2624-9A7C-45B8-BB92-22E6270D1D98}"/>
                    </a:ext>
                  </a:extLst>
                </p:cNvPr>
                <p:cNvGrpSpPr/>
                <p:nvPr/>
              </p:nvGrpSpPr>
              <p:grpSpPr>
                <a:xfrm>
                  <a:off x="3300261" y="4531079"/>
                  <a:ext cx="678914" cy="45719"/>
                  <a:chOff x="469106" y="4955381"/>
                  <a:chExt cx="478632" cy="76200"/>
                </a:xfrm>
              </p:grpSpPr>
              <p:cxnSp>
                <p:nvCxnSpPr>
                  <p:cNvPr id="531" name="직선 연결선 530">
                    <a:extLst>
                      <a:ext uri="{FF2B5EF4-FFF2-40B4-BE49-F238E27FC236}">
                        <a16:creationId xmlns:a16="http://schemas.microsoft.com/office/drawing/2014/main" id="{DF95C421-50A4-4C86-AE77-7013C9D3D95D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2" name="직선 연결선 531">
                    <a:extLst>
                      <a:ext uri="{FF2B5EF4-FFF2-40B4-BE49-F238E27FC236}">
                        <a16:creationId xmlns:a16="http://schemas.microsoft.com/office/drawing/2014/main" id="{9F338CC7-D01E-4A9F-9B61-DCAE9AE9E8F8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5031581"/>
                    <a:ext cx="47863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3" name="직선 연결선 532">
                    <a:extLst>
                      <a:ext uri="{FF2B5EF4-FFF2-40B4-BE49-F238E27FC236}">
                        <a16:creationId xmlns:a16="http://schemas.microsoft.com/office/drawing/2014/main" id="{6D06BA17-21C4-4F72-AA48-157CE4A56D88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47738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30" name="TextBox 529">
                  <a:extLst>
                    <a:ext uri="{FF2B5EF4-FFF2-40B4-BE49-F238E27FC236}">
                      <a16:creationId xmlns:a16="http://schemas.microsoft.com/office/drawing/2014/main" id="{4F4DA1ED-CE17-46F9-8FF7-BE2EE7B72E43}"/>
                    </a:ext>
                  </a:extLst>
                </p:cNvPr>
                <p:cNvSpPr txBox="1"/>
                <p:nvPr/>
              </p:nvSpPr>
              <p:spPr>
                <a:xfrm>
                  <a:off x="3368022" y="4576799"/>
                  <a:ext cx="465974" cy="3131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M1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23" name="그룹 522">
                <a:extLst>
                  <a:ext uri="{FF2B5EF4-FFF2-40B4-BE49-F238E27FC236}">
                    <a16:creationId xmlns:a16="http://schemas.microsoft.com/office/drawing/2014/main" id="{3F3DE826-735A-4E52-AFAE-0CE54CC55429}"/>
                  </a:ext>
                </a:extLst>
              </p:cNvPr>
              <p:cNvGrpSpPr/>
              <p:nvPr/>
            </p:nvGrpSpPr>
            <p:grpSpPr>
              <a:xfrm>
                <a:off x="5673235" y="1914929"/>
                <a:ext cx="359209" cy="191202"/>
                <a:chOff x="4196809" y="4531079"/>
                <a:chExt cx="678914" cy="358872"/>
              </a:xfrm>
            </p:grpSpPr>
            <p:grpSp>
              <p:nvGrpSpPr>
                <p:cNvPr id="524" name="그룹 523">
                  <a:extLst>
                    <a:ext uri="{FF2B5EF4-FFF2-40B4-BE49-F238E27FC236}">
                      <a16:creationId xmlns:a16="http://schemas.microsoft.com/office/drawing/2014/main" id="{1B0C3509-6FC2-43B3-A31F-3039CF936611}"/>
                    </a:ext>
                  </a:extLst>
                </p:cNvPr>
                <p:cNvGrpSpPr/>
                <p:nvPr/>
              </p:nvGrpSpPr>
              <p:grpSpPr>
                <a:xfrm>
                  <a:off x="4196809" y="4531079"/>
                  <a:ext cx="678914" cy="45719"/>
                  <a:chOff x="469106" y="4955381"/>
                  <a:chExt cx="478632" cy="76200"/>
                </a:xfrm>
              </p:grpSpPr>
              <p:cxnSp>
                <p:nvCxnSpPr>
                  <p:cNvPr id="526" name="직선 연결선 525">
                    <a:extLst>
                      <a:ext uri="{FF2B5EF4-FFF2-40B4-BE49-F238E27FC236}">
                        <a16:creationId xmlns:a16="http://schemas.microsoft.com/office/drawing/2014/main" id="{1F879630-8D03-448F-87C3-46C90FFE63F6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7" name="직선 연결선 526">
                    <a:extLst>
                      <a:ext uri="{FF2B5EF4-FFF2-40B4-BE49-F238E27FC236}">
                        <a16:creationId xmlns:a16="http://schemas.microsoft.com/office/drawing/2014/main" id="{86B44279-2379-4763-AE3F-F35A4F9C4238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5031581"/>
                    <a:ext cx="47863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8" name="직선 연결선 527">
                    <a:extLst>
                      <a:ext uri="{FF2B5EF4-FFF2-40B4-BE49-F238E27FC236}">
                        <a16:creationId xmlns:a16="http://schemas.microsoft.com/office/drawing/2014/main" id="{C4F71175-38C6-4DCA-BF52-9A4248974506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47738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25" name="TextBox 524">
                  <a:extLst>
                    <a:ext uri="{FF2B5EF4-FFF2-40B4-BE49-F238E27FC236}">
                      <a16:creationId xmlns:a16="http://schemas.microsoft.com/office/drawing/2014/main" id="{916DD78B-24B9-4E0F-8633-77DDAE54D405}"/>
                    </a:ext>
                  </a:extLst>
                </p:cNvPr>
                <p:cNvSpPr txBox="1"/>
                <p:nvPr/>
              </p:nvSpPr>
              <p:spPr>
                <a:xfrm>
                  <a:off x="4306967" y="4576799"/>
                  <a:ext cx="471813" cy="3131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M2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aphicFrame>
          <p:nvGraphicFramePr>
            <p:cNvPr id="321" name="개체 320">
              <a:extLst>
                <a:ext uri="{FF2B5EF4-FFF2-40B4-BE49-F238E27FC236}">
                  <a16:creationId xmlns:a16="http://schemas.microsoft.com/office/drawing/2014/main" id="{D3DA3882-938A-45A7-83EC-19CE02D62F1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50214210"/>
                </p:ext>
              </p:extLst>
            </p:nvPr>
          </p:nvGraphicFramePr>
          <p:xfrm>
            <a:off x="4233838" y="2320290"/>
            <a:ext cx="1912218" cy="11519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7" imgW="3312000" imgH="2484000" progId="Prism5.Document">
                    <p:embed/>
                  </p:oleObj>
                </mc:Choice>
                <mc:Fallback>
                  <p:oleObj name="Prism Project" r:id="rId7" imgW="3312000" imgH="2484000" progId="Prism5.Document">
                    <p:embed/>
                    <p:pic>
                      <p:nvPicPr>
                        <p:cNvPr id="21" name="개체 20">
                          <a:extLst>
                            <a:ext uri="{FF2B5EF4-FFF2-40B4-BE49-F238E27FC236}">
                              <a16:creationId xmlns:a16="http://schemas.microsoft.com/office/drawing/2014/main" id="{06D31364-9445-4C9F-92F1-A79F046353BE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233838" y="2320290"/>
                          <a:ext cx="1912218" cy="115193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22" name="그룹 321">
              <a:extLst>
                <a:ext uri="{FF2B5EF4-FFF2-40B4-BE49-F238E27FC236}">
                  <a16:creationId xmlns:a16="http://schemas.microsoft.com/office/drawing/2014/main" id="{720B0377-066C-43EB-B8CB-D3924AFB19C5}"/>
                </a:ext>
              </a:extLst>
            </p:cNvPr>
            <p:cNvGrpSpPr/>
            <p:nvPr/>
          </p:nvGrpSpPr>
          <p:grpSpPr>
            <a:xfrm>
              <a:off x="4226486" y="3295241"/>
              <a:ext cx="1886622" cy="585346"/>
              <a:chOff x="4324588" y="3730303"/>
              <a:chExt cx="2944394" cy="1050430"/>
            </a:xfrm>
          </p:grpSpPr>
          <p:sp>
            <p:nvSpPr>
              <p:cNvPr id="399" name="TextBox 398">
                <a:extLst>
                  <a:ext uri="{FF2B5EF4-FFF2-40B4-BE49-F238E27FC236}">
                    <a16:creationId xmlns:a16="http://schemas.microsoft.com/office/drawing/2014/main" id="{3DA20311-433A-4D29-8098-55E3F48EB4FD}"/>
                  </a:ext>
                </a:extLst>
              </p:cNvPr>
              <p:cNvSpPr txBox="1"/>
              <p:nvPr/>
            </p:nvSpPr>
            <p:spPr>
              <a:xfrm>
                <a:off x="4324588" y="3913218"/>
                <a:ext cx="53246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MCSF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TextBox 399">
                <a:extLst>
                  <a:ext uri="{FF2B5EF4-FFF2-40B4-BE49-F238E27FC236}">
                    <a16:creationId xmlns:a16="http://schemas.microsoft.com/office/drawing/2014/main" id="{B803D5F3-AA0B-4D83-891E-9057CD9181F8}"/>
                  </a:ext>
                </a:extLst>
              </p:cNvPr>
              <p:cNvSpPr txBox="1"/>
              <p:nvPr/>
            </p:nvSpPr>
            <p:spPr>
              <a:xfrm>
                <a:off x="6344417" y="3733952"/>
                <a:ext cx="301419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TextBox 400">
                <a:extLst>
                  <a:ext uri="{FF2B5EF4-FFF2-40B4-BE49-F238E27FC236}">
                    <a16:creationId xmlns:a16="http://schemas.microsoft.com/office/drawing/2014/main" id="{84902DD3-6E9B-4F3E-B365-BDBBCD791E5E}"/>
                  </a:ext>
                </a:extLst>
              </p:cNvPr>
              <p:cNvSpPr txBox="1"/>
              <p:nvPr/>
            </p:nvSpPr>
            <p:spPr>
              <a:xfrm>
                <a:off x="6505108" y="3733951"/>
                <a:ext cx="386205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TextBox 401">
                <a:extLst>
                  <a:ext uri="{FF2B5EF4-FFF2-40B4-BE49-F238E27FC236}">
                    <a16:creationId xmlns:a16="http://schemas.microsoft.com/office/drawing/2014/main" id="{81D32B96-E2C8-4556-A8FB-6D846029BF59}"/>
                  </a:ext>
                </a:extLst>
              </p:cNvPr>
              <p:cNvSpPr txBox="1"/>
              <p:nvPr/>
            </p:nvSpPr>
            <p:spPr>
              <a:xfrm>
                <a:off x="6910334" y="3733951"/>
                <a:ext cx="358648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TextBox 402">
                <a:extLst>
                  <a:ext uri="{FF2B5EF4-FFF2-40B4-BE49-F238E27FC236}">
                    <a16:creationId xmlns:a16="http://schemas.microsoft.com/office/drawing/2014/main" id="{31A78007-CD36-46F0-97B0-035688C18AE0}"/>
                  </a:ext>
                </a:extLst>
              </p:cNvPr>
              <p:cNvSpPr txBox="1"/>
              <p:nvPr/>
            </p:nvSpPr>
            <p:spPr>
              <a:xfrm>
                <a:off x="6750188" y="3733951"/>
                <a:ext cx="301419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TextBox 403">
                <a:extLst>
                  <a:ext uri="{FF2B5EF4-FFF2-40B4-BE49-F238E27FC236}">
                    <a16:creationId xmlns:a16="http://schemas.microsoft.com/office/drawing/2014/main" id="{C9EE59B5-6260-4868-B746-7DFEA1AFBD9E}"/>
                  </a:ext>
                </a:extLst>
              </p:cNvPr>
              <p:cNvSpPr txBox="1"/>
              <p:nvPr/>
            </p:nvSpPr>
            <p:spPr>
              <a:xfrm>
                <a:off x="6546442" y="3916865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TextBox 404">
                <a:extLst>
                  <a:ext uri="{FF2B5EF4-FFF2-40B4-BE49-F238E27FC236}">
                    <a16:creationId xmlns:a16="http://schemas.microsoft.com/office/drawing/2014/main" id="{C85E233E-10ED-4549-AF38-8D1849F807BF}"/>
                  </a:ext>
                </a:extLst>
              </p:cNvPr>
              <p:cNvSpPr txBox="1"/>
              <p:nvPr/>
            </p:nvSpPr>
            <p:spPr>
              <a:xfrm>
                <a:off x="6937889" y="3916865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TextBox 405">
                <a:extLst>
                  <a:ext uri="{FF2B5EF4-FFF2-40B4-BE49-F238E27FC236}">
                    <a16:creationId xmlns:a16="http://schemas.microsoft.com/office/drawing/2014/main" id="{3B0978A5-1656-4960-A24F-F641323C8330}"/>
                  </a:ext>
                </a:extLst>
              </p:cNvPr>
              <p:cNvSpPr txBox="1"/>
              <p:nvPr/>
            </p:nvSpPr>
            <p:spPr>
              <a:xfrm>
                <a:off x="6749129" y="3916865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TextBox 406">
                <a:extLst>
                  <a:ext uri="{FF2B5EF4-FFF2-40B4-BE49-F238E27FC236}">
                    <a16:creationId xmlns:a16="http://schemas.microsoft.com/office/drawing/2014/main" id="{FC60DA3E-45E7-4C9D-B495-FFDA54F14647}"/>
                  </a:ext>
                </a:extLst>
              </p:cNvPr>
              <p:cNvSpPr txBox="1"/>
              <p:nvPr/>
            </p:nvSpPr>
            <p:spPr>
              <a:xfrm>
                <a:off x="6343356" y="3916865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TextBox 407">
                <a:extLst>
                  <a:ext uri="{FF2B5EF4-FFF2-40B4-BE49-F238E27FC236}">
                    <a16:creationId xmlns:a16="http://schemas.microsoft.com/office/drawing/2014/main" id="{C31E0725-D68D-4108-A90B-0EF2A3D1FA45}"/>
                  </a:ext>
                </a:extLst>
              </p:cNvPr>
              <p:cNvSpPr txBox="1"/>
              <p:nvPr/>
            </p:nvSpPr>
            <p:spPr>
              <a:xfrm>
                <a:off x="4328341" y="3730303"/>
                <a:ext cx="485828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PLA</a:t>
                </a:r>
                <a:r>
                  <a:rPr lang="en-US" altLang="ko-KR" sz="6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TextBox 408">
                <a:extLst>
                  <a:ext uri="{FF2B5EF4-FFF2-40B4-BE49-F238E27FC236}">
                    <a16:creationId xmlns:a16="http://schemas.microsoft.com/office/drawing/2014/main" id="{2091295C-4EB0-49EF-8FE4-6818D3790908}"/>
                  </a:ext>
                </a:extLst>
              </p:cNvPr>
              <p:cNvSpPr txBox="1"/>
              <p:nvPr/>
            </p:nvSpPr>
            <p:spPr>
              <a:xfrm>
                <a:off x="5535969" y="3733951"/>
                <a:ext cx="301419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TextBox 409">
                <a:extLst>
                  <a:ext uri="{FF2B5EF4-FFF2-40B4-BE49-F238E27FC236}">
                    <a16:creationId xmlns:a16="http://schemas.microsoft.com/office/drawing/2014/main" id="{507A50BD-B5D6-4343-92C8-FF0879F518C3}"/>
                  </a:ext>
                </a:extLst>
              </p:cNvPr>
              <p:cNvSpPr txBox="1"/>
              <p:nvPr/>
            </p:nvSpPr>
            <p:spPr>
              <a:xfrm>
                <a:off x="5686279" y="3733951"/>
                <a:ext cx="386205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TextBox 410">
                <a:extLst>
                  <a:ext uri="{FF2B5EF4-FFF2-40B4-BE49-F238E27FC236}">
                    <a16:creationId xmlns:a16="http://schemas.microsoft.com/office/drawing/2014/main" id="{9C942963-B331-4BDB-AFC9-DA7EDF074443}"/>
                  </a:ext>
                </a:extLst>
              </p:cNvPr>
              <p:cNvSpPr txBox="1"/>
              <p:nvPr/>
            </p:nvSpPr>
            <p:spPr>
              <a:xfrm>
                <a:off x="6094680" y="3733951"/>
                <a:ext cx="358648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TextBox 411">
                <a:extLst>
                  <a:ext uri="{FF2B5EF4-FFF2-40B4-BE49-F238E27FC236}">
                    <a16:creationId xmlns:a16="http://schemas.microsoft.com/office/drawing/2014/main" id="{D491EAEB-B7B1-4663-A477-88E22A0DD72D}"/>
                  </a:ext>
                </a:extLst>
              </p:cNvPr>
              <p:cNvSpPr txBox="1"/>
              <p:nvPr/>
            </p:nvSpPr>
            <p:spPr>
              <a:xfrm>
                <a:off x="5926069" y="3733951"/>
                <a:ext cx="301419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TextBox 412">
                <a:extLst>
                  <a:ext uri="{FF2B5EF4-FFF2-40B4-BE49-F238E27FC236}">
                    <a16:creationId xmlns:a16="http://schemas.microsoft.com/office/drawing/2014/main" id="{775BF2DC-CBEC-4177-9BDC-C610605B1125}"/>
                  </a:ext>
                </a:extLst>
              </p:cNvPr>
              <p:cNvSpPr txBox="1"/>
              <p:nvPr/>
            </p:nvSpPr>
            <p:spPr>
              <a:xfrm>
                <a:off x="5727613" y="3916865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TextBox 413">
                <a:extLst>
                  <a:ext uri="{FF2B5EF4-FFF2-40B4-BE49-F238E27FC236}">
                    <a16:creationId xmlns:a16="http://schemas.microsoft.com/office/drawing/2014/main" id="{768E100F-6689-47E4-BDD8-B149BC274337}"/>
                  </a:ext>
                </a:extLst>
              </p:cNvPr>
              <p:cNvSpPr txBox="1"/>
              <p:nvPr/>
            </p:nvSpPr>
            <p:spPr>
              <a:xfrm>
                <a:off x="6122234" y="3916865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TextBox 414">
                <a:extLst>
                  <a:ext uri="{FF2B5EF4-FFF2-40B4-BE49-F238E27FC236}">
                    <a16:creationId xmlns:a16="http://schemas.microsoft.com/office/drawing/2014/main" id="{74AA7830-8830-4859-9505-A81F90EBBDAB}"/>
                  </a:ext>
                </a:extLst>
              </p:cNvPr>
              <p:cNvSpPr txBox="1"/>
              <p:nvPr/>
            </p:nvSpPr>
            <p:spPr>
              <a:xfrm>
                <a:off x="5925008" y="3916865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TextBox 415">
                <a:extLst>
                  <a:ext uri="{FF2B5EF4-FFF2-40B4-BE49-F238E27FC236}">
                    <a16:creationId xmlns:a16="http://schemas.microsoft.com/office/drawing/2014/main" id="{F34AC027-378D-42FB-8A0A-16FCE4BE11A4}"/>
                  </a:ext>
                </a:extLst>
              </p:cNvPr>
              <p:cNvSpPr txBox="1"/>
              <p:nvPr/>
            </p:nvSpPr>
            <p:spPr>
              <a:xfrm>
                <a:off x="5534910" y="3916865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TextBox 416">
                <a:extLst>
                  <a:ext uri="{FF2B5EF4-FFF2-40B4-BE49-F238E27FC236}">
                    <a16:creationId xmlns:a16="http://schemas.microsoft.com/office/drawing/2014/main" id="{AFD07802-4E72-411C-B5DC-A80F6527C5EB}"/>
                  </a:ext>
                </a:extLst>
              </p:cNvPr>
              <p:cNvSpPr txBox="1"/>
              <p:nvPr/>
            </p:nvSpPr>
            <p:spPr>
              <a:xfrm>
                <a:off x="4714502" y="3733951"/>
                <a:ext cx="301419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TextBox 417">
                <a:extLst>
                  <a:ext uri="{FF2B5EF4-FFF2-40B4-BE49-F238E27FC236}">
                    <a16:creationId xmlns:a16="http://schemas.microsoft.com/office/drawing/2014/main" id="{3C5BCB32-672B-4FE3-B6D8-51E3C9690F39}"/>
                  </a:ext>
                </a:extLst>
              </p:cNvPr>
              <p:cNvSpPr txBox="1"/>
              <p:nvPr/>
            </p:nvSpPr>
            <p:spPr>
              <a:xfrm>
                <a:off x="4877706" y="3733951"/>
                <a:ext cx="386205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TextBox 418">
                <a:extLst>
                  <a:ext uri="{FF2B5EF4-FFF2-40B4-BE49-F238E27FC236}">
                    <a16:creationId xmlns:a16="http://schemas.microsoft.com/office/drawing/2014/main" id="{AF502D6B-D105-4D43-AB7E-DC2C22B69009}"/>
                  </a:ext>
                </a:extLst>
              </p:cNvPr>
              <p:cNvSpPr txBox="1"/>
              <p:nvPr/>
            </p:nvSpPr>
            <p:spPr>
              <a:xfrm>
                <a:off x="5286105" y="3733951"/>
                <a:ext cx="358648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0" name="TextBox 419">
                <a:extLst>
                  <a:ext uri="{FF2B5EF4-FFF2-40B4-BE49-F238E27FC236}">
                    <a16:creationId xmlns:a16="http://schemas.microsoft.com/office/drawing/2014/main" id="{C5BE173C-F9D1-43D0-87A0-A3D171E0E2F3}"/>
                  </a:ext>
                </a:extLst>
              </p:cNvPr>
              <p:cNvSpPr txBox="1"/>
              <p:nvPr/>
            </p:nvSpPr>
            <p:spPr>
              <a:xfrm>
                <a:off x="5120823" y="3733951"/>
                <a:ext cx="301419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1" name="TextBox 420">
                <a:extLst>
                  <a:ext uri="{FF2B5EF4-FFF2-40B4-BE49-F238E27FC236}">
                    <a16:creationId xmlns:a16="http://schemas.microsoft.com/office/drawing/2014/main" id="{9C61A585-7B9B-48D1-9B56-2B0C23C1959E}"/>
                  </a:ext>
                </a:extLst>
              </p:cNvPr>
              <p:cNvSpPr txBox="1"/>
              <p:nvPr/>
            </p:nvSpPr>
            <p:spPr>
              <a:xfrm>
                <a:off x="4919040" y="3916865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2" name="TextBox 421">
                <a:extLst>
                  <a:ext uri="{FF2B5EF4-FFF2-40B4-BE49-F238E27FC236}">
                    <a16:creationId xmlns:a16="http://schemas.microsoft.com/office/drawing/2014/main" id="{5CD26EAE-AE40-4622-9D3D-200A84C1FB71}"/>
                  </a:ext>
                </a:extLst>
              </p:cNvPr>
              <p:cNvSpPr txBox="1"/>
              <p:nvPr/>
            </p:nvSpPr>
            <p:spPr>
              <a:xfrm>
                <a:off x="5313659" y="3916865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3" name="TextBox 422">
                <a:extLst>
                  <a:ext uri="{FF2B5EF4-FFF2-40B4-BE49-F238E27FC236}">
                    <a16:creationId xmlns:a16="http://schemas.microsoft.com/office/drawing/2014/main" id="{AF7E393E-709D-43CC-9BBC-0E14162ABFDF}"/>
                  </a:ext>
                </a:extLst>
              </p:cNvPr>
              <p:cNvSpPr txBox="1"/>
              <p:nvPr/>
            </p:nvSpPr>
            <p:spPr>
              <a:xfrm>
                <a:off x="5119763" y="3916865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4" name="TextBox 423">
                <a:extLst>
                  <a:ext uri="{FF2B5EF4-FFF2-40B4-BE49-F238E27FC236}">
                    <a16:creationId xmlns:a16="http://schemas.microsoft.com/office/drawing/2014/main" id="{E6AE2757-83E1-4B7F-A6E1-44B7C678BD72}"/>
                  </a:ext>
                </a:extLst>
              </p:cNvPr>
              <p:cNvSpPr txBox="1"/>
              <p:nvPr/>
            </p:nvSpPr>
            <p:spPr>
              <a:xfrm>
                <a:off x="4713443" y="3916865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5" name="TextBox 424">
                <a:extLst>
                  <a:ext uri="{FF2B5EF4-FFF2-40B4-BE49-F238E27FC236}">
                    <a16:creationId xmlns:a16="http://schemas.microsoft.com/office/drawing/2014/main" id="{004A8DEA-5C46-4C21-860F-47693FBDEC97}"/>
                  </a:ext>
                </a:extLst>
              </p:cNvPr>
              <p:cNvSpPr txBox="1"/>
              <p:nvPr/>
            </p:nvSpPr>
            <p:spPr>
              <a:xfrm>
                <a:off x="4332383" y="4095166"/>
                <a:ext cx="44131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LPS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6" name="TextBox 425">
                <a:extLst>
                  <a:ext uri="{FF2B5EF4-FFF2-40B4-BE49-F238E27FC236}">
                    <a16:creationId xmlns:a16="http://schemas.microsoft.com/office/drawing/2014/main" id="{B4D5E405-E51F-48EF-AE49-6279CBB81086}"/>
                  </a:ext>
                </a:extLst>
              </p:cNvPr>
              <p:cNvSpPr txBox="1"/>
              <p:nvPr/>
            </p:nvSpPr>
            <p:spPr>
              <a:xfrm>
                <a:off x="4333440" y="4283440"/>
                <a:ext cx="424359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IL-4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7" name="TextBox 426">
                <a:extLst>
                  <a:ext uri="{FF2B5EF4-FFF2-40B4-BE49-F238E27FC236}">
                    <a16:creationId xmlns:a16="http://schemas.microsoft.com/office/drawing/2014/main" id="{3785132F-8CCF-4E99-9440-2689FC0ABBE2}"/>
                  </a:ext>
                </a:extLst>
              </p:cNvPr>
              <p:cNvSpPr txBox="1"/>
              <p:nvPr/>
            </p:nvSpPr>
            <p:spPr>
              <a:xfrm>
                <a:off x="5727613" y="4098816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8" name="TextBox 427">
                <a:extLst>
                  <a:ext uri="{FF2B5EF4-FFF2-40B4-BE49-F238E27FC236}">
                    <a16:creationId xmlns:a16="http://schemas.microsoft.com/office/drawing/2014/main" id="{A2EC0ABE-C0CC-4426-BCA7-E61F8EBACB4B}"/>
                  </a:ext>
                </a:extLst>
              </p:cNvPr>
              <p:cNvSpPr txBox="1"/>
              <p:nvPr/>
            </p:nvSpPr>
            <p:spPr>
              <a:xfrm>
                <a:off x="6122234" y="4098816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9" name="TextBox 428">
                <a:extLst>
                  <a:ext uri="{FF2B5EF4-FFF2-40B4-BE49-F238E27FC236}">
                    <a16:creationId xmlns:a16="http://schemas.microsoft.com/office/drawing/2014/main" id="{7CA4218D-C0E2-4BF1-8093-72C8739A462F}"/>
                  </a:ext>
                </a:extLst>
              </p:cNvPr>
              <p:cNvSpPr txBox="1"/>
              <p:nvPr/>
            </p:nvSpPr>
            <p:spPr>
              <a:xfrm>
                <a:off x="5925008" y="4098816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0" name="TextBox 429">
                <a:extLst>
                  <a:ext uri="{FF2B5EF4-FFF2-40B4-BE49-F238E27FC236}">
                    <a16:creationId xmlns:a16="http://schemas.microsoft.com/office/drawing/2014/main" id="{A8BCA018-3811-45DF-B06A-C22B79C1E6F7}"/>
                  </a:ext>
                </a:extLst>
              </p:cNvPr>
              <p:cNvSpPr txBox="1"/>
              <p:nvPr/>
            </p:nvSpPr>
            <p:spPr>
              <a:xfrm>
                <a:off x="5534910" y="4098816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1" name="TextBox 430">
                <a:extLst>
                  <a:ext uri="{FF2B5EF4-FFF2-40B4-BE49-F238E27FC236}">
                    <a16:creationId xmlns:a16="http://schemas.microsoft.com/office/drawing/2014/main" id="{3FF09004-70FF-4DEC-9C30-3B736C6FE214}"/>
                  </a:ext>
                </a:extLst>
              </p:cNvPr>
              <p:cNvSpPr txBox="1"/>
              <p:nvPr/>
            </p:nvSpPr>
            <p:spPr>
              <a:xfrm>
                <a:off x="4931758" y="4098816"/>
                <a:ext cx="27810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2" name="TextBox 431">
                <a:extLst>
                  <a:ext uri="{FF2B5EF4-FFF2-40B4-BE49-F238E27FC236}">
                    <a16:creationId xmlns:a16="http://schemas.microsoft.com/office/drawing/2014/main" id="{DA982861-BF5E-4266-9FDC-F62257AD14F1}"/>
                  </a:ext>
                </a:extLst>
              </p:cNvPr>
              <p:cNvSpPr txBox="1"/>
              <p:nvPr/>
            </p:nvSpPr>
            <p:spPr>
              <a:xfrm>
                <a:off x="5326377" y="4098816"/>
                <a:ext cx="27810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3" name="TextBox 432">
                <a:extLst>
                  <a:ext uri="{FF2B5EF4-FFF2-40B4-BE49-F238E27FC236}">
                    <a16:creationId xmlns:a16="http://schemas.microsoft.com/office/drawing/2014/main" id="{5BB1BCA7-42CA-4C64-8913-A72B440F17E2}"/>
                  </a:ext>
                </a:extLst>
              </p:cNvPr>
              <p:cNvSpPr txBox="1"/>
              <p:nvPr/>
            </p:nvSpPr>
            <p:spPr>
              <a:xfrm>
                <a:off x="5132480" y="4098816"/>
                <a:ext cx="27810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4" name="TextBox 433">
                <a:extLst>
                  <a:ext uri="{FF2B5EF4-FFF2-40B4-BE49-F238E27FC236}">
                    <a16:creationId xmlns:a16="http://schemas.microsoft.com/office/drawing/2014/main" id="{1D84246B-86AF-4025-B3F3-395DC4F76E86}"/>
                  </a:ext>
                </a:extLst>
              </p:cNvPr>
              <p:cNvSpPr txBox="1"/>
              <p:nvPr/>
            </p:nvSpPr>
            <p:spPr>
              <a:xfrm>
                <a:off x="4726161" y="4098816"/>
                <a:ext cx="27810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5" name="TextBox 434">
                <a:extLst>
                  <a:ext uri="{FF2B5EF4-FFF2-40B4-BE49-F238E27FC236}">
                    <a16:creationId xmlns:a16="http://schemas.microsoft.com/office/drawing/2014/main" id="{DE06D6C0-21DA-4C2D-81E0-887A87798F5B}"/>
                  </a:ext>
                </a:extLst>
              </p:cNvPr>
              <p:cNvSpPr txBox="1"/>
              <p:nvPr/>
            </p:nvSpPr>
            <p:spPr>
              <a:xfrm>
                <a:off x="6343356" y="4287088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6" name="TextBox 435">
                <a:extLst>
                  <a:ext uri="{FF2B5EF4-FFF2-40B4-BE49-F238E27FC236}">
                    <a16:creationId xmlns:a16="http://schemas.microsoft.com/office/drawing/2014/main" id="{3710D0AB-C4EC-4AA6-AFF3-F7F4D4427321}"/>
                  </a:ext>
                </a:extLst>
              </p:cNvPr>
              <p:cNvSpPr txBox="1"/>
              <p:nvPr/>
            </p:nvSpPr>
            <p:spPr>
              <a:xfrm>
                <a:off x="4931758" y="4287088"/>
                <a:ext cx="27810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7" name="TextBox 436">
                <a:extLst>
                  <a:ext uri="{FF2B5EF4-FFF2-40B4-BE49-F238E27FC236}">
                    <a16:creationId xmlns:a16="http://schemas.microsoft.com/office/drawing/2014/main" id="{BD902C33-0C0B-48F4-A0E2-345E21B37ACF}"/>
                  </a:ext>
                </a:extLst>
              </p:cNvPr>
              <p:cNvSpPr txBox="1"/>
              <p:nvPr/>
            </p:nvSpPr>
            <p:spPr>
              <a:xfrm>
                <a:off x="5326377" y="4287088"/>
                <a:ext cx="27810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8" name="TextBox 437">
                <a:extLst>
                  <a:ext uri="{FF2B5EF4-FFF2-40B4-BE49-F238E27FC236}">
                    <a16:creationId xmlns:a16="http://schemas.microsoft.com/office/drawing/2014/main" id="{EEC63A55-B3C8-4C04-ACE4-D257ABDB98C7}"/>
                  </a:ext>
                </a:extLst>
              </p:cNvPr>
              <p:cNvSpPr txBox="1"/>
              <p:nvPr/>
            </p:nvSpPr>
            <p:spPr>
              <a:xfrm>
                <a:off x="5132480" y="4287088"/>
                <a:ext cx="27810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9" name="TextBox 438">
                <a:extLst>
                  <a:ext uri="{FF2B5EF4-FFF2-40B4-BE49-F238E27FC236}">
                    <a16:creationId xmlns:a16="http://schemas.microsoft.com/office/drawing/2014/main" id="{CD48A3F2-820D-43DF-8D39-42C760FC4B5A}"/>
                  </a:ext>
                </a:extLst>
              </p:cNvPr>
              <p:cNvSpPr txBox="1"/>
              <p:nvPr/>
            </p:nvSpPr>
            <p:spPr>
              <a:xfrm>
                <a:off x="4726161" y="4287088"/>
                <a:ext cx="27810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0" name="TextBox 439">
                <a:extLst>
                  <a:ext uri="{FF2B5EF4-FFF2-40B4-BE49-F238E27FC236}">
                    <a16:creationId xmlns:a16="http://schemas.microsoft.com/office/drawing/2014/main" id="{9AA7DE4D-5139-4DBE-AF54-97D4FBE22A3C}"/>
                  </a:ext>
                </a:extLst>
              </p:cNvPr>
              <p:cNvSpPr txBox="1"/>
              <p:nvPr/>
            </p:nvSpPr>
            <p:spPr>
              <a:xfrm>
                <a:off x="6546442" y="4287088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1" name="TextBox 440">
                <a:extLst>
                  <a:ext uri="{FF2B5EF4-FFF2-40B4-BE49-F238E27FC236}">
                    <a16:creationId xmlns:a16="http://schemas.microsoft.com/office/drawing/2014/main" id="{CD1FDD15-72A8-47E8-A49E-B7E7FBBB161F}"/>
                  </a:ext>
                </a:extLst>
              </p:cNvPr>
              <p:cNvSpPr txBox="1"/>
              <p:nvPr/>
            </p:nvSpPr>
            <p:spPr>
              <a:xfrm>
                <a:off x="6937889" y="4287088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2" name="TextBox 441">
                <a:extLst>
                  <a:ext uri="{FF2B5EF4-FFF2-40B4-BE49-F238E27FC236}">
                    <a16:creationId xmlns:a16="http://schemas.microsoft.com/office/drawing/2014/main" id="{5C113340-4B29-4E17-96BB-8B30B6FD9571}"/>
                  </a:ext>
                </a:extLst>
              </p:cNvPr>
              <p:cNvSpPr txBox="1"/>
              <p:nvPr/>
            </p:nvSpPr>
            <p:spPr>
              <a:xfrm>
                <a:off x="6749129" y="4287088"/>
                <a:ext cx="303537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3" name="TextBox 442">
                <a:extLst>
                  <a:ext uri="{FF2B5EF4-FFF2-40B4-BE49-F238E27FC236}">
                    <a16:creationId xmlns:a16="http://schemas.microsoft.com/office/drawing/2014/main" id="{E1A775FC-79D0-4858-8BC5-FDAFD3856A7A}"/>
                  </a:ext>
                </a:extLst>
              </p:cNvPr>
              <p:cNvSpPr txBox="1"/>
              <p:nvPr/>
            </p:nvSpPr>
            <p:spPr>
              <a:xfrm>
                <a:off x="6559161" y="4098816"/>
                <a:ext cx="27810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4" name="TextBox 443">
                <a:extLst>
                  <a:ext uri="{FF2B5EF4-FFF2-40B4-BE49-F238E27FC236}">
                    <a16:creationId xmlns:a16="http://schemas.microsoft.com/office/drawing/2014/main" id="{7F46B746-A2FB-419C-8655-70F3F57A1C2F}"/>
                  </a:ext>
                </a:extLst>
              </p:cNvPr>
              <p:cNvSpPr txBox="1"/>
              <p:nvPr/>
            </p:nvSpPr>
            <p:spPr>
              <a:xfrm>
                <a:off x="6950606" y="4098816"/>
                <a:ext cx="27810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5" name="TextBox 444">
                <a:extLst>
                  <a:ext uri="{FF2B5EF4-FFF2-40B4-BE49-F238E27FC236}">
                    <a16:creationId xmlns:a16="http://schemas.microsoft.com/office/drawing/2014/main" id="{7280530A-6366-45BC-95EE-9650D28A5372}"/>
                  </a:ext>
                </a:extLst>
              </p:cNvPr>
              <p:cNvSpPr txBox="1"/>
              <p:nvPr/>
            </p:nvSpPr>
            <p:spPr>
              <a:xfrm>
                <a:off x="6761847" y="4098816"/>
                <a:ext cx="27810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6" name="TextBox 445">
                <a:extLst>
                  <a:ext uri="{FF2B5EF4-FFF2-40B4-BE49-F238E27FC236}">
                    <a16:creationId xmlns:a16="http://schemas.microsoft.com/office/drawing/2014/main" id="{3F4B08E3-60C6-4F66-88D6-E5BAD05487FB}"/>
                  </a:ext>
                </a:extLst>
              </p:cNvPr>
              <p:cNvSpPr txBox="1"/>
              <p:nvPr/>
            </p:nvSpPr>
            <p:spPr>
              <a:xfrm>
                <a:off x="6356074" y="4098816"/>
                <a:ext cx="27810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7" name="TextBox 446">
                <a:extLst>
                  <a:ext uri="{FF2B5EF4-FFF2-40B4-BE49-F238E27FC236}">
                    <a16:creationId xmlns:a16="http://schemas.microsoft.com/office/drawing/2014/main" id="{00D6591C-AE99-4A50-8C77-FB6B5C2B6420}"/>
                  </a:ext>
                </a:extLst>
              </p:cNvPr>
              <p:cNvSpPr txBox="1"/>
              <p:nvPr/>
            </p:nvSpPr>
            <p:spPr>
              <a:xfrm>
                <a:off x="5740331" y="4287088"/>
                <a:ext cx="27810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8" name="TextBox 447">
                <a:extLst>
                  <a:ext uri="{FF2B5EF4-FFF2-40B4-BE49-F238E27FC236}">
                    <a16:creationId xmlns:a16="http://schemas.microsoft.com/office/drawing/2014/main" id="{C633505B-C314-464F-A536-F227EF16B1C7}"/>
                  </a:ext>
                </a:extLst>
              </p:cNvPr>
              <p:cNvSpPr txBox="1"/>
              <p:nvPr/>
            </p:nvSpPr>
            <p:spPr>
              <a:xfrm>
                <a:off x="6134952" y="4287088"/>
                <a:ext cx="27810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9" name="TextBox 448">
                <a:extLst>
                  <a:ext uri="{FF2B5EF4-FFF2-40B4-BE49-F238E27FC236}">
                    <a16:creationId xmlns:a16="http://schemas.microsoft.com/office/drawing/2014/main" id="{F70E1C3B-5D28-4085-9232-F17542AEF482}"/>
                  </a:ext>
                </a:extLst>
              </p:cNvPr>
              <p:cNvSpPr txBox="1"/>
              <p:nvPr/>
            </p:nvSpPr>
            <p:spPr>
              <a:xfrm>
                <a:off x="5937726" y="4287088"/>
                <a:ext cx="27810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0" name="TextBox 449">
                <a:extLst>
                  <a:ext uri="{FF2B5EF4-FFF2-40B4-BE49-F238E27FC236}">
                    <a16:creationId xmlns:a16="http://schemas.microsoft.com/office/drawing/2014/main" id="{93E9FB06-0C48-4FA3-A2B5-38ECEC080033}"/>
                  </a:ext>
                </a:extLst>
              </p:cNvPr>
              <p:cNvSpPr txBox="1"/>
              <p:nvPr/>
            </p:nvSpPr>
            <p:spPr>
              <a:xfrm>
                <a:off x="5547628" y="4287088"/>
                <a:ext cx="278101" cy="24418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51" name="그룹 450">
                <a:extLst>
                  <a:ext uri="{FF2B5EF4-FFF2-40B4-BE49-F238E27FC236}">
                    <a16:creationId xmlns:a16="http://schemas.microsoft.com/office/drawing/2014/main" id="{E3603792-956F-4CB3-A38A-47FA5A20CEBC}"/>
                  </a:ext>
                </a:extLst>
              </p:cNvPr>
              <p:cNvGrpSpPr/>
              <p:nvPr/>
            </p:nvGrpSpPr>
            <p:grpSpPr>
              <a:xfrm>
                <a:off x="4879593" y="4498048"/>
                <a:ext cx="608224" cy="282684"/>
                <a:chOff x="2395876" y="4531079"/>
                <a:chExt cx="678914" cy="335856"/>
              </a:xfrm>
            </p:grpSpPr>
            <p:grpSp>
              <p:nvGrpSpPr>
                <p:cNvPr id="464" name="그룹 463">
                  <a:extLst>
                    <a:ext uri="{FF2B5EF4-FFF2-40B4-BE49-F238E27FC236}">
                      <a16:creationId xmlns:a16="http://schemas.microsoft.com/office/drawing/2014/main" id="{70F5CC78-1A3F-433A-85AE-8A5D2566452F}"/>
                    </a:ext>
                  </a:extLst>
                </p:cNvPr>
                <p:cNvGrpSpPr/>
                <p:nvPr/>
              </p:nvGrpSpPr>
              <p:grpSpPr>
                <a:xfrm>
                  <a:off x="2395876" y="4531079"/>
                  <a:ext cx="678914" cy="45719"/>
                  <a:chOff x="469106" y="4955381"/>
                  <a:chExt cx="478632" cy="76200"/>
                </a:xfrm>
              </p:grpSpPr>
              <p:cxnSp>
                <p:nvCxnSpPr>
                  <p:cNvPr id="466" name="직선 연결선 465">
                    <a:extLst>
                      <a:ext uri="{FF2B5EF4-FFF2-40B4-BE49-F238E27FC236}">
                        <a16:creationId xmlns:a16="http://schemas.microsoft.com/office/drawing/2014/main" id="{66FFDB58-A5DB-45F4-8BAC-FC98E631B17C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7" name="직선 연결선 466">
                    <a:extLst>
                      <a:ext uri="{FF2B5EF4-FFF2-40B4-BE49-F238E27FC236}">
                        <a16:creationId xmlns:a16="http://schemas.microsoft.com/office/drawing/2014/main" id="{2A8C42E3-66D7-4059-A963-9472ED11860C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5031581"/>
                    <a:ext cx="47863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8" name="직선 연결선 467">
                    <a:extLst>
                      <a:ext uri="{FF2B5EF4-FFF2-40B4-BE49-F238E27FC236}">
                        <a16:creationId xmlns:a16="http://schemas.microsoft.com/office/drawing/2014/main" id="{3991E7DF-15B2-42EB-95BB-D69FAF129625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47738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65" name="TextBox 464">
                  <a:extLst>
                    <a:ext uri="{FF2B5EF4-FFF2-40B4-BE49-F238E27FC236}">
                      <a16:creationId xmlns:a16="http://schemas.microsoft.com/office/drawing/2014/main" id="{6E61214B-EADB-4526-80A4-4C93567434C8}"/>
                    </a:ext>
                  </a:extLst>
                </p:cNvPr>
                <p:cNvSpPr txBox="1"/>
                <p:nvPr/>
              </p:nvSpPr>
              <p:spPr>
                <a:xfrm>
                  <a:off x="2491940" y="4576823"/>
                  <a:ext cx="431090" cy="2901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M0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52" name="그룹 451">
                <a:extLst>
                  <a:ext uri="{FF2B5EF4-FFF2-40B4-BE49-F238E27FC236}">
                    <a16:creationId xmlns:a16="http://schemas.microsoft.com/office/drawing/2014/main" id="{03AB5378-3897-407C-AE9B-75BE51B72D73}"/>
                  </a:ext>
                </a:extLst>
              </p:cNvPr>
              <p:cNvGrpSpPr/>
              <p:nvPr/>
            </p:nvGrpSpPr>
            <p:grpSpPr>
              <a:xfrm>
                <a:off x="5696829" y="4498067"/>
                <a:ext cx="607375" cy="282666"/>
                <a:chOff x="3300261" y="4531079"/>
                <a:chExt cx="678914" cy="335833"/>
              </a:xfrm>
            </p:grpSpPr>
            <p:grpSp>
              <p:nvGrpSpPr>
                <p:cNvPr id="459" name="그룹 458">
                  <a:extLst>
                    <a:ext uri="{FF2B5EF4-FFF2-40B4-BE49-F238E27FC236}">
                      <a16:creationId xmlns:a16="http://schemas.microsoft.com/office/drawing/2014/main" id="{7BB411B5-D164-4557-ABDD-57425E109341}"/>
                    </a:ext>
                  </a:extLst>
                </p:cNvPr>
                <p:cNvGrpSpPr/>
                <p:nvPr/>
              </p:nvGrpSpPr>
              <p:grpSpPr>
                <a:xfrm>
                  <a:off x="3300261" y="4531079"/>
                  <a:ext cx="678914" cy="45719"/>
                  <a:chOff x="469106" y="4955381"/>
                  <a:chExt cx="478632" cy="76200"/>
                </a:xfrm>
              </p:grpSpPr>
              <p:cxnSp>
                <p:nvCxnSpPr>
                  <p:cNvPr id="461" name="직선 연결선 460">
                    <a:extLst>
                      <a:ext uri="{FF2B5EF4-FFF2-40B4-BE49-F238E27FC236}">
                        <a16:creationId xmlns:a16="http://schemas.microsoft.com/office/drawing/2014/main" id="{345608D8-FD2E-4A23-83D3-60965DCC6A94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2" name="직선 연결선 461">
                    <a:extLst>
                      <a:ext uri="{FF2B5EF4-FFF2-40B4-BE49-F238E27FC236}">
                        <a16:creationId xmlns:a16="http://schemas.microsoft.com/office/drawing/2014/main" id="{7C80D87A-FD8D-4BC7-BC4B-CA5C9CE22035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5031581"/>
                    <a:ext cx="47863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3" name="직선 연결선 462">
                    <a:extLst>
                      <a:ext uri="{FF2B5EF4-FFF2-40B4-BE49-F238E27FC236}">
                        <a16:creationId xmlns:a16="http://schemas.microsoft.com/office/drawing/2014/main" id="{A000D5BE-042D-43E4-8B6D-9258BCBAB55A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47738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60" name="TextBox 459">
                  <a:extLst>
                    <a:ext uri="{FF2B5EF4-FFF2-40B4-BE49-F238E27FC236}">
                      <a16:creationId xmlns:a16="http://schemas.microsoft.com/office/drawing/2014/main" id="{A8DEF4D4-E405-43D3-8FBA-00F3186207B6}"/>
                    </a:ext>
                  </a:extLst>
                </p:cNvPr>
                <p:cNvSpPr txBox="1"/>
                <p:nvPr/>
              </p:nvSpPr>
              <p:spPr>
                <a:xfrm>
                  <a:off x="3374289" y="4576797"/>
                  <a:ext cx="431693" cy="2901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M1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53" name="그룹 452">
                <a:extLst>
                  <a:ext uri="{FF2B5EF4-FFF2-40B4-BE49-F238E27FC236}">
                    <a16:creationId xmlns:a16="http://schemas.microsoft.com/office/drawing/2014/main" id="{639E7507-72A0-436E-AC2B-7B96E71B3E5A}"/>
                  </a:ext>
                </a:extLst>
              </p:cNvPr>
              <p:cNvGrpSpPr/>
              <p:nvPr/>
            </p:nvGrpSpPr>
            <p:grpSpPr>
              <a:xfrm>
                <a:off x="6500517" y="4498067"/>
                <a:ext cx="599857" cy="282666"/>
                <a:chOff x="4196809" y="4531079"/>
                <a:chExt cx="678914" cy="335833"/>
              </a:xfrm>
            </p:grpSpPr>
            <p:grpSp>
              <p:nvGrpSpPr>
                <p:cNvPr id="454" name="그룹 453">
                  <a:extLst>
                    <a:ext uri="{FF2B5EF4-FFF2-40B4-BE49-F238E27FC236}">
                      <a16:creationId xmlns:a16="http://schemas.microsoft.com/office/drawing/2014/main" id="{166FC87B-ADFF-4DB9-AD24-DAA767873921}"/>
                    </a:ext>
                  </a:extLst>
                </p:cNvPr>
                <p:cNvGrpSpPr/>
                <p:nvPr/>
              </p:nvGrpSpPr>
              <p:grpSpPr>
                <a:xfrm>
                  <a:off x="4196809" y="4531079"/>
                  <a:ext cx="678914" cy="45719"/>
                  <a:chOff x="469106" y="4955381"/>
                  <a:chExt cx="478632" cy="76200"/>
                </a:xfrm>
              </p:grpSpPr>
              <p:cxnSp>
                <p:nvCxnSpPr>
                  <p:cNvPr id="456" name="직선 연결선 455">
                    <a:extLst>
                      <a:ext uri="{FF2B5EF4-FFF2-40B4-BE49-F238E27FC236}">
                        <a16:creationId xmlns:a16="http://schemas.microsoft.com/office/drawing/2014/main" id="{E626E15B-509F-4746-926C-49C143870985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7" name="직선 연결선 456">
                    <a:extLst>
                      <a:ext uri="{FF2B5EF4-FFF2-40B4-BE49-F238E27FC236}">
                        <a16:creationId xmlns:a16="http://schemas.microsoft.com/office/drawing/2014/main" id="{86FC22AA-4037-4048-B96F-3D1FD83AA6D6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5031581"/>
                    <a:ext cx="47863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8" name="직선 연결선 457">
                    <a:extLst>
                      <a:ext uri="{FF2B5EF4-FFF2-40B4-BE49-F238E27FC236}">
                        <a16:creationId xmlns:a16="http://schemas.microsoft.com/office/drawing/2014/main" id="{94DAF936-EE13-4D3F-9525-7028131AD981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47738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55" name="TextBox 454">
                  <a:extLst>
                    <a:ext uri="{FF2B5EF4-FFF2-40B4-BE49-F238E27FC236}">
                      <a16:creationId xmlns:a16="http://schemas.microsoft.com/office/drawing/2014/main" id="{BA6AF665-A73C-4253-9376-151482108563}"/>
                    </a:ext>
                  </a:extLst>
                </p:cNvPr>
                <p:cNvSpPr txBox="1"/>
                <p:nvPr/>
              </p:nvSpPr>
              <p:spPr>
                <a:xfrm>
                  <a:off x="4310777" y="4576797"/>
                  <a:ext cx="437105" cy="2901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M2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324" name="TextBox 323">
              <a:extLst>
                <a:ext uri="{FF2B5EF4-FFF2-40B4-BE49-F238E27FC236}">
                  <a16:creationId xmlns:a16="http://schemas.microsoft.com/office/drawing/2014/main" id="{D1D26E7F-0EE0-4731-B6B0-6484BC517B46}"/>
                </a:ext>
              </a:extLst>
            </p:cNvPr>
            <p:cNvSpPr txBox="1"/>
            <p:nvPr/>
          </p:nvSpPr>
          <p:spPr>
            <a:xfrm>
              <a:off x="4920105" y="2187723"/>
              <a:ext cx="557738" cy="207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IL-12a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326" name="개체 325">
              <a:extLst>
                <a:ext uri="{FF2B5EF4-FFF2-40B4-BE49-F238E27FC236}">
                  <a16:creationId xmlns:a16="http://schemas.microsoft.com/office/drawing/2014/main" id="{67FCE18C-CB3D-4252-812F-70DAAFE03349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189442"/>
                </p:ext>
              </p:extLst>
            </p:nvPr>
          </p:nvGraphicFramePr>
          <p:xfrm>
            <a:off x="8233031" y="2314408"/>
            <a:ext cx="1912218" cy="11519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9" imgW="3492000" imgH="2484000" progId="Prism5.Document">
                    <p:embed/>
                  </p:oleObj>
                </mc:Choice>
                <mc:Fallback>
                  <p:oleObj name="Prism Project" r:id="rId9" imgW="3492000" imgH="2484000" progId="Prism5.Document">
                    <p:embed/>
                    <p:pic>
                      <p:nvPicPr>
                        <p:cNvPr id="26" name="개체 25">
                          <a:extLst>
                            <a:ext uri="{FF2B5EF4-FFF2-40B4-BE49-F238E27FC236}">
                              <a16:creationId xmlns:a16="http://schemas.microsoft.com/office/drawing/2014/main" id="{4569F358-3E27-4784-9FA5-70464C7C773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8233031" y="2314408"/>
                          <a:ext cx="1912218" cy="115193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27" name="그룹 326">
              <a:extLst>
                <a:ext uri="{FF2B5EF4-FFF2-40B4-BE49-F238E27FC236}">
                  <a16:creationId xmlns:a16="http://schemas.microsoft.com/office/drawing/2014/main" id="{B4026F61-3009-4615-ABDF-FFDB2E193C18}"/>
                </a:ext>
              </a:extLst>
            </p:cNvPr>
            <p:cNvGrpSpPr/>
            <p:nvPr/>
          </p:nvGrpSpPr>
          <p:grpSpPr>
            <a:xfrm>
              <a:off x="8286515" y="3327334"/>
              <a:ext cx="1798486" cy="576920"/>
              <a:chOff x="4357576" y="1422803"/>
              <a:chExt cx="1784361" cy="683328"/>
            </a:xfrm>
          </p:grpSpPr>
          <p:sp>
            <p:nvSpPr>
              <p:cNvPr id="329" name="TextBox 328">
                <a:extLst>
                  <a:ext uri="{FF2B5EF4-FFF2-40B4-BE49-F238E27FC236}">
                    <a16:creationId xmlns:a16="http://schemas.microsoft.com/office/drawing/2014/main" id="{15DBE6C5-8F3F-42F5-863E-A9EB287465EA}"/>
                  </a:ext>
                </a:extLst>
              </p:cNvPr>
              <p:cNvSpPr txBox="1"/>
              <p:nvPr/>
            </p:nvSpPr>
            <p:spPr>
              <a:xfrm>
                <a:off x="4357576" y="1538587"/>
                <a:ext cx="34416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MCSF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TextBox 329">
                <a:extLst>
                  <a:ext uri="{FF2B5EF4-FFF2-40B4-BE49-F238E27FC236}">
                    <a16:creationId xmlns:a16="http://schemas.microsoft.com/office/drawing/2014/main" id="{23850FA1-990E-4C19-BA45-5EFC64BD938F}"/>
                  </a:ext>
                </a:extLst>
              </p:cNvPr>
              <p:cNvSpPr txBox="1"/>
              <p:nvPr/>
            </p:nvSpPr>
            <p:spPr>
              <a:xfrm>
                <a:off x="5572592" y="1425112"/>
                <a:ext cx="19482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TextBox 330">
                <a:extLst>
                  <a:ext uri="{FF2B5EF4-FFF2-40B4-BE49-F238E27FC236}">
                    <a16:creationId xmlns:a16="http://schemas.microsoft.com/office/drawing/2014/main" id="{9A073053-3A11-420E-A643-507BBBD7CD05}"/>
                  </a:ext>
                </a:extLst>
              </p:cNvPr>
              <p:cNvSpPr txBox="1"/>
              <p:nvPr/>
            </p:nvSpPr>
            <p:spPr>
              <a:xfrm>
                <a:off x="5666804" y="1425112"/>
                <a:ext cx="249634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TextBox 331">
                <a:extLst>
                  <a:ext uri="{FF2B5EF4-FFF2-40B4-BE49-F238E27FC236}">
                    <a16:creationId xmlns:a16="http://schemas.microsoft.com/office/drawing/2014/main" id="{F64AD110-A673-42F2-A0B5-438C9E94BAE1}"/>
                  </a:ext>
                </a:extLst>
              </p:cNvPr>
              <p:cNvSpPr txBox="1"/>
              <p:nvPr/>
            </p:nvSpPr>
            <p:spPr>
              <a:xfrm>
                <a:off x="5910116" y="1425112"/>
                <a:ext cx="231821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TextBox 332">
                <a:extLst>
                  <a:ext uri="{FF2B5EF4-FFF2-40B4-BE49-F238E27FC236}">
                    <a16:creationId xmlns:a16="http://schemas.microsoft.com/office/drawing/2014/main" id="{BE6A3FAE-9188-48B3-B6E7-20B7E75FC419}"/>
                  </a:ext>
                </a:extLst>
              </p:cNvPr>
              <p:cNvSpPr txBox="1"/>
              <p:nvPr/>
            </p:nvSpPr>
            <p:spPr>
              <a:xfrm>
                <a:off x="5815578" y="1425112"/>
                <a:ext cx="19482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TextBox 333">
                <a:extLst>
                  <a:ext uri="{FF2B5EF4-FFF2-40B4-BE49-F238E27FC236}">
                    <a16:creationId xmlns:a16="http://schemas.microsoft.com/office/drawing/2014/main" id="{3D3D7EA2-2847-44BF-88B4-F5D2F2FD3CDD}"/>
                  </a:ext>
                </a:extLst>
              </p:cNvPr>
              <p:cNvSpPr txBox="1"/>
              <p:nvPr/>
            </p:nvSpPr>
            <p:spPr>
              <a:xfrm>
                <a:off x="5693520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TextBox 334">
                <a:extLst>
                  <a:ext uri="{FF2B5EF4-FFF2-40B4-BE49-F238E27FC236}">
                    <a16:creationId xmlns:a16="http://schemas.microsoft.com/office/drawing/2014/main" id="{1EBC110E-1711-4AFB-BE4F-699E8E89A430}"/>
                  </a:ext>
                </a:extLst>
              </p:cNvPr>
              <p:cNvSpPr txBox="1"/>
              <p:nvPr/>
            </p:nvSpPr>
            <p:spPr>
              <a:xfrm>
                <a:off x="5927928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TextBox 335">
                <a:extLst>
                  <a:ext uri="{FF2B5EF4-FFF2-40B4-BE49-F238E27FC236}">
                    <a16:creationId xmlns:a16="http://schemas.microsoft.com/office/drawing/2014/main" id="{51E8E9C0-D7C6-45D1-A876-DA234BA62401}"/>
                  </a:ext>
                </a:extLst>
              </p:cNvPr>
              <p:cNvSpPr txBox="1"/>
              <p:nvPr/>
            </p:nvSpPr>
            <p:spPr>
              <a:xfrm>
                <a:off x="5814893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TextBox 336">
                <a:extLst>
                  <a:ext uri="{FF2B5EF4-FFF2-40B4-BE49-F238E27FC236}">
                    <a16:creationId xmlns:a16="http://schemas.microsoft.com/office/drawing/2014/main" id="{617B65B8-0839-40B8-AEFC-17750C08009E}"/>
                  </a:ext>
                </a:extLst>
              </p:cNvPr>
              <p:cNvSpPr txBox="1"/>
              <p:nvPr/>
            </p:nvSpPr>
            <p:spPr>
              <a:xfrm>
                <a:off x="5571908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TextBox 337">
                <a:extLst>
                  <a:ext uri="{FF2B5EF4-FFF2-40B4-BE49-F238E27FC236}">
                    <a16:creationId xmlns:a16="http://schemas.microsoft.com/office/drawing/2014/main" id="{AB271660-48FA-45EF-84CA-9817EFFBA612}"/>
                  </a:ext>
                </a:extLst>
              </p:cNvPr>
              <p:cNvSpPr txBox="1"/>
              <p:nvPr/>
            </p:nvSpPr>
            <p:spPr>
              <a:xfrm>
                <a:off x="4360933" y="1422803"/>
                <a:ext cx="31402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PLA</a:t>
                </a:r>
                <a:r>
                  <a:rPr lang="en-US" altLang="ko-KR" sz="6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10C5FA59-C818-4778-BFDD-71C49F738A4D}"/>
                  </a:ext>
                </a:extLst>
              </p:cNvPr>
              <p:cNvSpPr txBox="1"/>
              <p:nvPr/>
            </p:nvSpPr>
            <p:spPr>
              <a:xfrm>
                <a:off x="5088474" y="1425112"/>
                <a:ext cx="19482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TextBox 339">
                <a:extLst>
                  <a:ext uri="{FF2B5EF4-FFF2-40B4-BE49-F238E27FC236}">
                    <a16:creationId xmlns:a16="http://schemas.microsoft.com/office/drawing/2014/main" id="{ACC87B59-22B8-4B8A-B8C3-05E64F356098}"/>
                  </a:ext>
                </a:extLst>
              </p:cNvPr>
              <p:cNvSpPr txBox="1"/>
              <p:nvPr/>
            </p:nvSpPr>
            <p:spPr>
              <a:xfrm>
                <a:off x="5176468" y="1425112"/>
                <a:ext cx="249634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TextBox 340">
                <a:extLst>
                  <a:ext uri="{FF2B5EF4-FFF2-40B4-BE49-F238E27FC236}">
                    <a16:creationId xmlns:a16="http://schemas.microsoft.com/office/drawing/2014/main" id="{ADF62DE3-92EF-49B6-86C3-98F9928CA5C5}"/>
                  </a:ext>
                </a:extLst>
              </p:cNvPr>
              <p:cNvSpPr txBox="1"/>
              <p:nvPr/>
            </p:nvSpPr>
            <p:spPr>
              <a:xfrm>
                <a:off x="5421683" y="1425112"/>
                <a:ext cx="231821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TextBox 341">
                <a:extLst>
                  <a:ext uri="{FF2B5EF4-FFF2-40B4-BE49-F238E27FC236}">
                    <a16:creationId xmlns:a16="http://schemas.microsoft.com/office/drawing/2014/main" id="{C7E1E41E-105B-4FA9-9A6A-7CE11E1F65D2}"/>
                  </a:ext>
                </a:extLst>
              </p:cNvPr>
              <p:cNvSpPr txBox="1"/>
              <p:nvPr/>
            </p:nvSpPr>
            <p:spPr>
              <a:xfrm>
                <a:off x="5322074" y="1425112"/>
                <a:ext cx="19482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TextBox 342">
                <a:extLst>
                  <a:ext uri="{FF2B5EF4-FFF2-40B4-BE49-F238E27FC236}">
                    <a16:creationId xmlns:a16="http://schemas.microsoft.com/office/drawing/2014/main" id="{C9629EF2-FA29-4BF1-913F-C551EF84FB5E}"/>
                  </a:ext>
                </a:extLst>
              </p:cNvPr>
              <p:cNvSpPr txBox="1"/>
              <p:nvPr/>
            </p:nvSpPr>
            <p:spPr>
              <a:xfrm>
                <a:off x="5203186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TextBox 343">
                <a:extLst>
                  <a:ext uri="{FF2B5EF4-FFF2-40B4-BE49-F238E27FC236}">
                    <a16:creationId xmlns:a16="http://schemas.microsoft.com/office/drawing/2014/main" id="{0E27D5C9-663A-43A9-A847-7CA57F9193D2}"/>
                  </a:ext>
                </a:extLst>
              </p:cNvPr>
              <p:cNvSpPr txBox="1"/>
              <p:nvPr/>
            </p:nvSpPr>
            <p:spPr>
              <a:xfrm>
                <a:off x="5439494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TextBox 344">
                <a:extLst>
                  <a:ext uri="{FF2B5EF4-FFF2-40B4-BE49-F238E27FC236}">
                    <a16:creationId xmlns:a16="http://schemas.microsoft.com/office/drawing/2014/main" id="{A164D315-252A-48CB-AF27-4D751662037E}"/>
                  </a:ext>
                </a:extLst>
              </p:cNvPr>
              <p:cNvSpPr txBox="1"/>
              <p:nvPr/>
            </p:nvSpPr>
            <p:spPr>
              <a:xfrm>
                <a:off x="5321390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TextBox 345">
                <a:extLst>
                  <a:ext uri="{FF2B5EF4-FFF2-40B4-BE49-F238E27FC236}">
                    <a16:creationId xmlns:a16="http://schemas.microsoft.com/office/drawing/2014/main" id="{6C6443BF-FD68-444F-B6B5-152062C71B60}"/>
                  </a:ext>
                </a:extLst>
              </p:cNvPr>
              <p:cNvSpPr txBox="1"/>
              <p:nvPr/>
            </p:nvSpPr>
            <p:spPr>
              <a:xfrm>
                <a:off x="5087790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TextBox 346">
                <a:extLst>
                  <a:ext uri="{FF2B5EF4-FFF2-40B4-BE49-F238E27FC236}">
                    <a16:creationId xmlns:a16="http://schemas.microsoft.com/office/drawing/2014/main" id="{70DB9899-EE66-4D8D-9CCD-F73A6FCF7422}"/>
                  </a:ext>
                </a:extLst>
              </p:cNvPr>
              <p:cNvSpPr txBox="1"/>
              <p:nvPr/>
            </p:nvSpPr>
            <p:spPr>
              <a:xfrm>
                <a:off x="4596560" y="1425112"/>
                <a:ext cx="19482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TextBox 347">
                <a:extLst>
                  <a:ext uri="{FF2B5EF4-FFF2-40B4-BE49-F238E27FC236}">
                    <a16:creationId xmlns:a16="http://schemas.microsoft.com/office/drawing/2014/main" id="{903207E9-4E33-422C-A745-FF6F4515697E}"/>
                  </a:ext>
                </a:extLst>
              </p:cNvPr>
              <p:cNvSpPr txBox="1"/>
              <p:nvPr/>
            </p:nvSpPr>
            <p:spPr>
              <a:xfrm>
                <a:off x="4692275" y="1425112"/>
                <a:ext cx="249634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TextBox 348">
                <a:extLst>
                  <a:ext uri="{FF2B5EF4-FFF2-40B4-BE49-F238E27FC236}">
                    <a16:creationId xmlns:a16="http://schemas.microsoft.com/office/drawing/2014/main" id="{4705017C-1E2F-4EA8-B420-837239FBBC9C}"/>
                  </a:ext>
                </a:extLst>
              </p:cNvPr>
              <p:cNvSpPr txBox="1"/>
              <p:nvPr/>
            </p:nvSpPr>
            <p:spPr>
              <a:xfrm>
                <a:off x="4937488" y="1425112"/>
                <a:ext cx="231821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TextBox 349">
                <a:extLst>
                  <a:ext uri="{FF2B5EF4-FFF2-40B4-BE49-F238E27FC236}">
                    <a16:creationId xmlns:a16="http://schemas.microsoft.com/office/drawing/2014/main" id="{7E4983C7-BB89-4D4B-B5C0-BC8401B120C6}"/>
                  </a:ext>
                </a:extLst>
              </p:cNvPr>
              <p:cNvSpPr txBox="1"/>
              <p:nvPr/>
            </p:nvSpPr>
            <p:spPr>
              <a:xfrm>
                <a:off x="4839873" y="1425112"/>
                <a:ext cx="19482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TextBox 350">
                <a:extLst>
                  <a:ext uri="{FF2B5EF4-FFF2-40B4-BE49-F238E27FC236}">
                    <a16:creationId xmlns:a16="http://schemas.microsoft.com/office/drawing/2014/main" id="{2166FCF2-8182-458B-8143-5FFDE295F121}"/>
                  </a:ext>
                </a:extLst>
              </p:cNvPr>
              <p:cNvSpPr txBox="1"/>
              <p:nvPr/>
            </p:nvSpPr>
            <p:spPr>
              <a:xfrm>
                <a:off x="4718991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TextBox 351">
                <a:extLst>
                  <a:ext uri="{FF2B5EF4-FFF2-40B4-BE49-F238E27FC236}">
                    <a16:creationId xmlns:a16="http://schemas.microsoft.com/office/drawing/2014/main" id="{30351FAC-33FD-4AD0-95E7-57F97FAEF76C}"/>
                  </a:ext>
                </a:extLst>
              </p:cNvPr>
              <p:cNvSpPr txBox="1"/>
              <p:nvPr/>
            </p:nvSpPr>
            <p:spPr>
              <a:xfrm>
                <a:off x="4955300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TextBox 352">
                <a:extLst>
                  <a:ext uri="{FF2B5EF4-FFF2-40B4-BE49-F238E27FC236}">
                    <a16:creationId xmlns:a16="http://schemas.microsoft.com/office/drawing/2014/main" id="{04F0F31F-A84C-444D-AE17-6BC80CC178CA}"/>
                  </a:ext>
                </a:extLst>
              </p:cNvPr>
              <p:cNvSpPr txBox="1"/>
              <p:nvPr/>
            </p:nvSpPr>
            <p:spPr>
              <a:xfrm>
                <a:off x="4839189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TextBox 353">
                <a:extLst>
                  <a:ext uri="{FF2B5EF4-FFF2-40B4-BE49-F238E27FC236}">
                    <a16:creationId xmlns:a16="http://schemas.microsoft.com/office/drawing/2014/main" id="{82589305-CE4E-4D3B-9604-6FF9E10560B2}"/>
                  </a:ext>
                </a:extLst>
              </p:cNvPr>
              <p:cNvSpPr txBox="1"/>
              <p:nvPr/>
            </p:nvSpPr>
            <p:spPr>
              <a:xfrm>
                <a:off x="4595876" y="1540897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TextBox 354">
                <a:extLst>
                  <a:ext uri="{FF2B5EF4-FFF2-40B4-BE49-F238E27FC236}">
                    <a16:creationId xmlns:a16="http://schemas.microsoft.com/office/drawing/2014/main" id="{CE4BCA6F-FF51-466C-9212-578F2ACBEF5A}"/>
                  </a:ext>
                </a:extLst>
              </p:cNvPr>
              <p:cNvSpPr txBox="1"/>
              <p:nvPr/>
            </p:nvSpPr>
            <p:spPr>
              <a:xfrm>
                <a:off x="4364411" y="1653762"/>
                <a:ext cx="285256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LPS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TextBox 355">
                <a:extLst>
                  <a:ext uri="{FF2B5EF4-FFF2-40B4-BE49-F238E27FC236}">
                    <a16:creationId xmlns:a16="http://schemas.microsoft.com/office/drawing/2014/main" id="{CE0B03D5-8584-451C-9FD2-84353F1C00D9}"/>
                  </a:ext>
                </a:extLst>
              </p:cNvPr>
              <p:cNvSpPr txBox="1"/>
              <p:nvPr/>
            </p:nvSpPr>
            <p:spPr>
              <a:xfrm>
                <a:off x="4365447" y="1772939"/>
                <a:ext cx="274295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IL-4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TextBox 356">
                <a:extLst>
                  <a:ext uri="{FF2B5EF4-FFF2-40B4-BE49-F238E27FC236}">
                    <a16:creationId xmlns:a16="http://schemas.microsoft.com/office/drawing/2014/main" id="{D49E3851-4266-426C-B512-293E6D9CD2D2}"/>
                  </a:ext>
                </a:extLst>
              </p:cNvPr>
              <p:cNvSpPr txBox="1"/>
              <p:nvPr/>
            </p:nvSpPr>
            <p:spPr>
              <a:xfrm>
                <a:off x="5203186" y="1656071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TextBox 357">
                <a:extLst>
                  <a:ext uri="{FF2B5EF4-FFF2-40B4-BE49-F238E27FC236}">
                    <a16:creationId xmlns:a16="http://schemas.microsoft.com/office/drawing/2014/main" id="{03219D1F-4895-479B-8F0E-7B36FA2B1261}"/>
                  </a:ext>
                </a:extLst>
              </p:cNvPr>
              <p:cNvSpPr txBox="1"/>
              <p:nvPr/>
            </p:nvSpPr>
            <p:spPr>
              <a:xfrm>
                <a:off x="5439494" y="1656071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TextBox 358">
                <a:extLst>
                  <a:ext uri="{FF2B5EF4-FFF2-40B4-BE49-F238E27FC236}">
                    <a16:creationId xmlns:a16="http://schemas.microsoft.com/office/drawing/2014/main" id="{DE03E19A-7FC9-4F59-9397-F3DCDD31791D}"/>
                  </a:ext>
                </a:extLst>
              </p:cNvPr>
              <p:cNvSpPr txBox="1"/>
              <p:nvPr/>
            </p:nvSpPr>
            <p:spPr>
              <a:xfrm>
                <a:off x="5321390" y="1656071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TextBox 359">
                <a:extLst>
                  <a:ext uri="{FF2B5EF4-FFF2-40B4-BE49-F238E27FC236}">
                    <a16:creationId xmlns:a16="http://schemas.microsoft.com/office/drawing/2014/main" id="{963003E2-25E4-46EF-9ADA-8097E81D3B99}"/>
                  </a:ext>
                </a:extLst>
              </p:cNvPr>
              <p:cNvSpPr txBox="1"/>
              <p:nvPr/>
            </p:nvSpPr>
            <p:spPr>
              <a:xfrm>
                <a:off x="5087790" y="1656071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TextBox 360">
                <a:extLst>
                  <a:ext uri="{FF2B5EF4-FFF2-40B4-BE49-F238E27FC236}">
                    <a16:creationId xmlns:a16="http://schemas.microsoft.com/office/drawing/2014/main" id="{B2D77DD8-D3C5-492E-ACDB-45AE4CA49462}"/>
                  </a:ext>
                </a:extLst>
              </p:cNvPr>
              <p:cNvSpPr txBox="1"/>
              <p:nvPr/>
            </p:nvSpPr>
            <p:spPr>
              <a:xfrm>
                <a:off x="4727212" y="1656071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TextBox 361">
                <a:extLst>
                  <a:ext uri="{FF2B5EF4-FFF2-40B4-BE49-F238E27FC236}">
                    <a16:creationId xmlns:a16="http://schemas.microsoft.com/office/drawing/2014/main" id="{889DEA8F-4A50-4BCB-8989-0F9491064369}"/>
                  </a:ext>
                </a:extLst>
              </p:cNvPr>
              <p:cNvSpPr txBox="1"/>
              <p:nvPr/>
            </p:nvSpPr>
            <p:spPr>
              <a:xfrm>
                <a:off x="4963521" y="1656071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TextBox 362">
                <a:extLst>
                  <a:ext uri="{FF2B5EF4-FFF2-40B4-BE49-F238E27FC236}">
                    <a16:creationId xmlns:a16="http://schemas.microsoft.com/office/drawing/2014/main" id="{9934B703-8C86-4413-B5F7-999F4E2AEC92}"/>
                  </a:ext>
                </a:extLst>
              </p:cNvPr>
              <p:cNvSpPr txBox="1"/>
              <p:nvPr/>
            </p:nvSpPr>
            <p:spPr>
              <a:xfrm>
                <a:off x="4847410" y="1656071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TextBox 363">
                <a:extLst>
                  <a:ext uri="{FF2B5EF4-FFF2-40B4-BE49-F238E27FC236}">
                    <a16:creationId xmlns:a16="http://schemas.microsoft.com/office/drawing/2014/main" id="{F7B9A7D1-454B-4BF9-B956-928BBEE56596}"/>
                  </a:ext>
                </a:extLst>
              </p:cNvPr>
              <p:cNvSpPr txBox="1"/>
              <p:nvPr/>
            </p:nvSpPr>
            <p:spPr>
              <a:xfrm>
                <a:off x="4604095" y="1656071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TextBox 364">
                <a:extLst>
                  <a:ext uri="{FF2B5EF4-FFF2-40B4-BE49-F238E27FC236}">
                    <a16:creationId xmlns:a16="http://schemas.microsoft.com/office/drawing/2014/main" id="{13441346-5114-4C4A-A642-183F0BB3EA09}"/>
                  </a:ext>
                </a:extLst>
              </p:cNvPr>
              <p:cNvSpPr txBox="1"/>
              <p:nvPr/>
            </p:nvSpPr>
            <p:spPr>
              <a:xfrm>
                <a:off x="5571908" y="1775248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TextBox 365">
                <a:extLst>
                  <a:ext uri="{FF2B5EF4-FFF2-40B4-BE49-F238E27FC236}">
                    <a16:creationId xmlns:a16="http://schemas.microsoft.com/office/drawing/2014/main" id="{A743D7DE-354C-4298-9F95-82BE67DC1E2F}"/>
                  </a:ext>
                </a:extLst>
              </p:cNvPr>
              <p:cNvSpPr txBox="1"/>
              <p:nvPr/>
            </p:nvSpPr>
            <p:spPr>
              <a:xfrm>
                <a:off x="4727212" y="1775248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TextBox 366">
                <a:extLst>
                  <a:ext uri="{FF2B5EF4-FFF2-40B4-BE49-F238E27FC236}">
                    <a16:creationId xmlns:a16="http://schemas.microsoft.com/office/drawing/2014/main" id="{40908CFB-C440-4BD4-8E69-1A71CA48E165}"/>
                  </a:ext>
                </a:extLst>
              </p:cNvPr>
              <p:cNvSpPr txBox="1"/>
              <p:nvPr/>
            </p:nvSpPr>
            <p:spPr>
              <a:xfrm>
                <a:off x="4963521" y="1775248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TextBox 367">
                <a:extLst>
                  <a:ext uri="{FF2B5EF4-FFF2-40B4-BE49-F238E27FC236}">
                    <a16:creationId xmlns:a16="http://schemas.microsoft.com/office/drawing/2014/main" id="{4AB01DAC-7450-4D22-B6D9-DAEC7CBD6CCB}"/>
                  </a:ext>
                </a:extLst>
              </p:cNvPr>
              <p:cNvSpPr txBox="1"/>
              <p:nvPr/>
            </p:nvSpPr>
            <p:spPr>
              <a:xfrm>
                <a:off x="4847410" y="1775248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TextBox 368">
                <a:extLst>
                  <a:ext uri="{FF2B5EF4-FFF2-40B4-BE49-F238E27FC236}">
                    <a16:creationId xmlns:a16="http://schemas.microsoft.com/office/drawing/2014/main" id="{E00E2184-96FC-4449-96AF-8C1AACBE144B}"/>
                  </a:ext>
                </a:extLst>
              </p:cNvPr>
              <p:cNvSpPr txBox="1"/>
              <p:nvPr/>
            </p:nvSpPr>
            <p:spPr>
              <a:xfrm>
                <a:off x="4604095" y="1775248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TextBox 369">
                <a:extLst>
                  <a:ext uri="{FF2B5EF4-FFF2-40B4-BE49-F238E27FC236}">
                    <a16:creationId xmlns:a16="http://schemas.microsoft.com/office/drawing/2014/main" id="{D363451F-81CE-4930-B822-173923B5FFB5}"/>
                  </a:ext>
                </a:extLst>
              </p:cNvPr>
              <p:cNvSpPr txBox="1"/>
              <p:nvPr/>
            </p:nvSpPr>
            <p:spPr>
              <a:xfrm>
                <a:off x="5693520" y="1775248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TextBox 370">
                <a:extLst>
                  <a:ext uri="{FF2B5EF4-FFF2-40B4-BE49-F238E27FC236}">
                    <a16:creationId xmlns:a16="http://schemas.microsoft.com/office/drawing/2014/main" id="{B7202684-5116-4E11-86D2-5405C200CD14}"/>
                  </a:ext>
                </a:extLst>
              </p:cNvPr>
              <p:cNvSpPr txBox="1"/>
              <p:nvPr/>
            </p:nvSpPr>
            <p:spPr>
              <a:xfrm>
                <a:off x="5927928" y="1775248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TextBox 371">
                <a:extLst>
                  <a:ext uri="{FF2B5EF4-FFF2-40B4-BE49-F238E27FC236}">
                    <a16:creationId xmlns:a16="http://schemas.microsoft.com/office/drawing/2014/main" id="{043891DD-0155-4069-B5FB-124639B8D6B1}"/>
                  </a:ext>
                </a:extLst>
              </p:cNvPr>
              <p:cNvSpPr txBox="1"/>
              <p:nvPr/>
            </p:nvSpPr>
            <p:spPr>
              <a:xfrm>
                <a:off x="5814893" y="1775248"/>
                <a:ext cx="196199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TextBox 372">
                <a:extLst>
                  <a:ext uri="{FF2B5EF4-FFF2-40B4-BE49-F238E27FC236}">
                    <a16:creationId xmlns:a16="http://schemas.microsoft.com/office/drawing/2014/main" id="{C11FD57D-ED69-4126-9E02-984926602772}"/>
                  </a:ext>
                </a:extLst>
              </p:cNvPr>
              <p:cNvSpPr txBox="1"/>
              <p:nvPr/>
            </p:nvSpPr>
            <p:spPr>
              <a:xfrm>
                <a:off x="5701741" y="1656071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TextBox 373">
                <a:extLst>
                  <a:ext uri="{FF2B5EF4-FFF2-40B4-BE49-F238E27FC236}">
                    <a16:creationId xmlns:a16="http://schemas.microsoft.com/office/drawing/2014/main" id="{8288BBB7-92B6-4782-8C1C-F513BF97F857}"/>
                  </a:ext>
                </a:extLst>
              </p:cNvPr>
              <p:cNvSpPr txBox="1"/>
              <p:nvPr/>
            </p:nvSpPr>
            <p:spPr>
              <a:xfrm>
                <a:off x="5936148" y="1656071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TextBox 374">
                <a:extLst>
                  <a:ext uri="{FF2B5EF4-FFF2-40B4-BE49-F238E27FC236}">
                    <a16:creationId xmlns:a16="http://schemas.microsoft.com/office/drawing/2014/main" id="{92DD2618-9AC6-40C0-8E1D-376AC8DEC71D}"/>
                  </a:ext>
                </a:extLst>
              </p:cNvPr>
              <p:cNvSpPr txBox="1"/>
              <p:nvPr/>
            </p:nvSpPr>
            <p:spPr>
              <a:xfrm>
                <a:off x="5823114" y="1656071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TextBox 375">
                <a:extLst>
                  <a:ext uri="{FF2B5EF4-FFF2-40B4-BE49-F238E27FC236}">
                    <a16:creationId xmlns:a16="http://schemas.microsoft.com/office/drawing/2014/main" id="{BA1F7A5F-27AD-4357-9E56-4177D5284476}"/>
                  </a:ext>
                </a:extLst>
              </p:cNvPr>
              <p:cNvSpPr txBox="1"/>
              <p:nvPr/>
            </p:nvSpPr>
            <p:spPr>
              <a:xfrm>
                <a:off x="5580129" y="1656071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TextBox 376">
                <a:extLst>
                  <a:ext uri="{FF2B5EF4-FFF2-40B4-BE49-F238E27FC236}">
                    <a16:creationId xmlns:a16="http://schemas.microsoft.com/office/drawing/2014/main" id="{140F091C-296A-4567-9F66-44253E732A3F}"/>
                  </a:ext>
                </a:extLst>
              </p:cNvPr>
              <p:cNvSpPr txBox="1"/>
              <p:nvPr/>
            </p:nvSpPr>
            <p:spPr>
              <a:xfrm>
                <a:off x="5211407" y="1775248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TextBox 377">
                <a:extLst>
                  <a:ext uri="{FF2B5EF4-FFF2-40B4-BE49-F238E27FC236}">
                    <a16:creationId xmlns:a16="http://schemas.microsoft.com/office/drawing/2014/main" id="{AE18002B-7045-4452-9084-CCF1CFDBB229}"/>
                  </a:ext>
                </a:extLst>
              </p:cNvPr>
              <p:cNvSpPr txBox="1"/>
              <p:nvPr/>
            </p:nvSpPr>
            <p:spPr>
              <a:xfrm>
                <a:off x="5447715" y="1775248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TextBox 378">
                <a:extLst>
                  <a:ext uri="{FF2B5EF4-FFF2-40B4-BE49-F238E27FC236}">
                    <a16:creationId xmlns:a16="http://schemas.microsoft.com/office/drawing/2014/main" id="{866EF5C5-C457-4FC9-B11F-B311232CD05C}"/>
                  </a:ext>
                </a:extLst>
              </p:cNvPr>
              <p:cNvSpPr txBox="1"/>
              <p:nvPr/>
            </p:nvSpPr>
            <p:spPr>
              <a:xfrm>
                <a:off x="5329611" y="1775248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TextBox 379">
                <a:extLst>
                  <a:ext uri="{FF2B5EF4-FFF2-40B4-BE49-F238E27FC236}">
                    <a16:creationId xmlns:a16="http://schemas.microsoft.com/office/drawing/2014/main" id="{655374CE-8B69-440C-8948-6A8126FDE092}"/>
                  </a:ext>
                </a:extLst>
              </p:cNvPr>
              <p:cNvSpPr txBox="1"/>
              <p:nvPr/>
            </p:nvSpPr>
            <p:spPr>
              <a:xfrm>
                <a:off x="5096010" y="1775248"/>
                <a:ext cx="179758" cy="16684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just"/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ko-KR" altLang="en-US" sz="6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81" name="그룹 380">
                <a:extLst>
                  <a:ext uri="{FF2B5EF4-FFF2-40B4-BE49-F238E27FC236}">
                    <a16:creationId xmlns:a16="http://schemas.microsoft.com/office/drawing/2014/main" id="{9481C804-F124-4F14-970D-6CF0937E9E4E}"/>
                  </a:ext>
                </a:extLst>
              </p:cNvPr>
              <p:cNvGrpSpPr/>
              <p:nvPr/>
            </p:nvGrpSpPr>
            <p:grpSpPr>
              <a:xfrm>
                <a:off x="4702587" y="1914929"/>
                <a:ext cx="364219" cy="191202"/>
                <a:chOff x="2395876" y="4531079"/>
                <a:chExt cx="678914" cy="358872"/>
              </a:xfrm>
            </p:grpSpPr>
            <p:grpSp>
              <p:nvGrpSpPr>
                <p:cNvPr id="394" name="그룹 393">
                  <a:extLst>
                    <a:ext uri="{FF2B5EF4-FFF2-40B4-BE49-F238E27FC236}">
                      <a16:creationId xmlns:a16="http://schemas.microsoft.com/office/drawing/2014/main" id="{B74384A9-4764-474E-84E8-2F81324C7296}"/>
                    </a:ext>
                  </a:extLst>
                </p:cNvPr>
                <p:cNvGrpSpPr/>
                <p:nvPr/>
              </p:nvGrpSpPr>
              <p:grpSpPr>
                <a:xfrm>
                  <a:off x="2395876" y="4531079"/>
                  <a:ext cx="678914" cy="45719"/>
                  <a:chOff x="469106" y="4955381"/>
                  <a:chExt cx="478632" cy="76200"/>
                </a:xfrm>
              </p:grpSpPr>
              <p:cxnSp>
                <p:nvCxnSpPr>
                  <p:cNvPr id="396" name="직선 연결선 395">
                    <a:extLst>
                      <a:ext uri="{FF2B5EF4-FFF2-40B4-BE49-F238E27FC236}">
                        <a16:creationId xmlns:a16="http://schemas.microsoft.com/office/drawing/2014/main" id="{9C320343-0198-49C9-88C5-41F8DB95032E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직선 연결선 396">
                    <a:extLst>
                      <a:ext uri="{FF2B5EF4-FFF2-40B4-BE49-F238E27FC236}">
                        <a16:creationId xmlns:a16="http://schemas.microsoft.com/office/drawing/2014/main" id="{818AA992-F6EE-4596-B611-18857BD86BFB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5031581"/>
                    <a:ext cx="47863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직선 연결선 397">
                    <a:extLst>
                      <a:ext uri="{FF2B5EF4-FFF2-40B4-BE49-F238E27FC236}">
                        <a16:creationId xmlns:a16="http://schemas.microsoft.com/office/drawing/2014/main" id="{4D09F8F1-1561-40C3-9D8E-62D9A0B6F077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47738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95" name="TextBox 394">
                  <a:extLst>
                    <a:ext uri="{FF2B5EF4-FFF2-40B4-BE49-F238E27FC236}">
                      <a16:creationId xmlns:a16="http://schemas.microsoft.com/office/drawing/2014/main" id="{C0B32715-8B84-4E9E-9927-B595714CAAC9}"/>
                    </a:ext>
                  </a:extLst>
                </p:cNvPr>
                <p:cNvSpPr txBox="1"/>
                <p:nvPr/>
              </p:nvSpPr>
              <p:spPr>
                <a:xfrm>
                  <a:off x="2506938" y="4576797"/>
                  <a:ext cx="465323" cy="3131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M0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82" name="그룹 381">
                <a:extLst>
                  <a:ext uri="{FF2B5EF4-FFF2-40B4-BE49-F238E27FC236}">
                    <a16:creationId xmlns:a16="http://schemas.microsoft.com/office/drawing/2014/main" id="{5C06DF18-419F-4621-ACC3-FF015CFB1D3C}"/>
                  </a:ext>
                </a:extLst>
              </p:cNvPr>
              <p:cNvGrpSpPr/>
              <p:nvPr/>
            </p:nvGrpSpPr>
            <p:grpSpPr>
              <a:xfrm>
                <a:off x="5191967" y="1914929"/>
                <a:ext cx="363711" cy="191202"/>
                <a:chOff x="3300261" y="4531079"/>
                <a:chExt cx="678914" cy="358872"/>
              </a:xfrm>
            </p:grpSpPr>
            <p:grpSp>
              <p:nvGrpSpPr>
                <p:cNvPr id="389" name="그룹 388">
                  <a:extLst>
                    <a:ext uri="{FF2B5EF4-FFF2-40B4-BE49-F238E27FC236}">
                      <a16:creationId xmlns:a16="http://schemas.microsoft.com/office/drawing/2014/main" id="{A640B2A9-8552-4C02-BF48-B53684905948}"/>
                    </a:ext>
                  </a:extLst>
                </p:cNvPr>
                <p:cNvGrpSpPr/>
                <p:nvPr/>
              </p:nvGrpSpPr>
              <p:grpSpPr>
                <a:xfrm>
                  <a:off x="3300261" y="4531079"/>
                  <a:ext cx="678914" cy="45719"/>
                  <a:chOff x="469106" y="4955381"/>
                  <a:chExt cx="478632" cy="76200"/>
                </a:xfrm>
              </p:grpSpPr>
              <p:cxnSp>
                <p:nvCxnSpPr>
                  <p:cNvPr id="391" name="직선 연결선 390">
                    <a:extLst>
                      <a:ext uri="{FF2B5EF4-FFF2-40B4-BE49-F238E27FC236}">
                        <a16:creationId xmlns:a16="http://schemas.microsoft.com/office/drawing/2014/main" id="{9BCB6E4B-552B-40A3-B217-313B33723E18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" name="직선 연결선 391">
                    <a:extLst>
                      <a:ext uri="{FF2B5EF4-FFF2-40B4-BE49-F238E27FC236}">
                        <a16:creationId xmlns:a16="http://schemas.microsoft.com/office/drawing/2014/main" id="{9A7B31F7-A2DE-4D26-B374-9AC0C0CCAAF1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5031581"/>
                    <a:ext cx="47863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" name="직선 연결선 392">
                    <a:extLst>
                      <a:ext uri="{FF2B5EF4-FFF2-40B4-BE49-F238E27FC236}">
                        <a16:creationId xmlns:a16="http://schemas.microsoft.com/office/drawing/2014/main" id="{BBCB7E2D-9AC1-4162-9421-1F4238E11190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47738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90" name="TextBox 389">
                  <a:extLst>
                    <a:ext uri="{FF2B5EF4-FFF2-40B4-BE49-F238E27FC236}">
                      <a16:creationId xmlns:a16="http://schemas.microsoft.com/office/drawing/2014/main" id="{8AE56D98-796B-4918-AE99-89E3F42D26CA}"/>
                    </a:ext>
                  </a:extLst>
                </p:cNvPr>
                <p:cNvSpPr txBox="1"/>
                <p:nvPr/>
              </p:nvSpPr>
              <p:spPr>
                <a:xfrm>
                  <a:off x="3389628" y="4576799"/>
                  <a:ext cx="465974" cy="3131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M1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83" name="그룹 382">
                <a:extLst>
                  <a:ext uri="{FF2B5EF4-FFF2-40B4-BE49-F238E27FC236}">
                    <a16:creationId xmlns:a16="http://schemas.microsoft.com/office/drawing/2014/main" id="{C6EC6D12-3977-4A81-B8CC-D80E7C6A263D}"/>
                  </a:ext>
                </a:extLst>
              </p:cNvPr>
              <p:cNvGrpSpPr/>
              <p:nvPr/>
            </p:nvGrpSpPr>
            <p:grpSpPr>
              <a:xfrm>
                <a:off x="5673235" y="1914929"/>
                <a:ext cx="359209" cy="191202"/>
                <a:chOff x="4196809" y="4531079"/>
                <a:chExt cx="678914" cy="358872"/>
              </a:xfrm>
            </p:grpSpPr>
            <p:grpSp>
              <p:nvGrpSpPr>
                <p:cNvPr id="384" name="그룹 383">
                  <a:extLst>
                    <a:ext uri="{FF2B5EF4-FFF2-40B4-BE49-F238E27FC236}">
                      <a16:creationId xmlns:a16="http://schemas.microsoft.com/office/drawing/2014/main" id="{90573F60-EC21-48DC-BFCD-D7B9D6A878E9}"/>
                    </a:ext>
                  </a:extLst>
                </p:cNvPr>
                <p:cNvGrpSpPr/>
                <p:nvPr/>
              </p:nvGrpSpPr>
              <p:grpSpPr>
                <a:xfrm>
                  <a:off x="4196809" y="4531079"/>
                  <a:ext cx="678914" cy="45719"/>
                  <a:chOff x="469106" y="4955381"/>
                  <a:chExt cx="478632" cy="76200"/>
                </a:xfrm>
              </p:grpSpPr>
              <p:cxnSp>
                <p:nvCxnSpPr>
                  <p:cNvPr id="386" name="직선 연결선 385">
                    <a:extLst>
                      <a:ext uri="{FF2B5EF4-FFF2-40B4-BE49-F238E27FC236}">
                        <a16:creationId xmlns:a16="http://schemas.microsoft.com/office/drawing/2014/main" id="{BDA2B155-F310-4ECA-AD1B-49663BD0EEA6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" name="직선 연결선 386">
                    <a:extLst>
                      <a:ext uri="{FF2B5EF4-FFF2-40B4-BE49-F238E27FC236}">
                        <a16:creationId xmlns:a16="http://schemas.microsoft.com/office/drawing/2014/main" id="{36E68642-4509-4A77-BC6A-C5B6AC6E43EB}"/>
                      </a:ext>
                    </a:extLst>
                  </p:cNvPr>
                  <p:cNvCxnSpPr/>
                  <p:nvPr/>
                </p:nvCxnSpPr>
                <p:spPr>
                  <a:xfrm>
                    <a:off x="469106" y="5031581"/>
                    <a:ext cx="47863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" name="직선 연결선 387">
                    <a:extLst>
                      <a:ext uri="{FF2B5EF4-FFF2-40B4-BE49-F238E27FC236}">
                        <a16:creationId xmlns:a16="http://schemas.microsoft.com/office/drawing/2014/main" id="{4D9C3DCB-542E-4870-8565-3FB46109BFE1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47738" y="4955381"/>
                    <a:ext cx="0" cy="76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85" name="TextBox 384">
                  <a:extLst>
                    <a:ext uri="{FF2B5EF4-FFF2-40B4-BE49-F238E27FC236}">
                      <a16:creationId xmlns:a16="http://schemas.microsoft.com/office/drawing/2014/main" id="{F0CFE2BC-9FD0-4E9D-8D25-85A49B575506}"/>
                    </a:ext>
                  </a:extLst>
                </p:cNvPr>
                <p:cNvSpPr txBox="1"/>
                <p:nvPr/>
              </p:nvSpPr>
              <p:spPr>
                <a:xfrm>
                  <a:off x="4285090" y="4576799"/>
                  <a:ext cx="471813" cy="3131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M2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328" name="TextBox 327">
              <a:extLst>
                <a:ext uri="{FF2B5EF4-FFF2-40B4-BE49-F238E27FC236}">
                  <a16:creationId xmlns:a16="http://schemas.microsoft.com/office/drawing/2014/main" id="{AC46DF8C-800B-4185-A7FD-319E8B5C3450}"/>
                </a:ext>
              </a:extLst>
            </p:cNvPr>
            <p:cNvSpPr txBox="1"/>
            <p:nvPr/>
          </p:nvSpPr>
          <p:spPr>
            <a:xfrm>
              <a:off x="9058909" y="2187723"/>
              <a:ext cx="696459" cy="207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CD206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609" name="그림 608" descr="문이(가) 표시된 사진&#10;&#10;자동 생성된 설명">
            <a:extLst>
              <a:ext uri="{FF2B5EF4-FFF2-40B4-BE49-F238E27FC236}">
                <a16:creationId xmlns:a16="http://schemas.microsoft.com/office/drawing/2014/main" id="{9DBE18A4-DC51-499A-9653-4E9C0FA7BF9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38940" y="4356605"/>
            <a:ext cx="2728110" cy="22877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7C8846-FB99-4F3E-B92C-48D99D38787C}"/>
              </a:ext>
            </a:extLst>
          </p:cNvPr>
          <p:cNvSpPr txBox="1"/>
          <p:nvPr/>
        </p:nvSpPr>
        <p:spPr>
          <a:xfrm>
            <a:off x="1891768" y="281851"/>
            <a:ext cx="463331" cy="25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5" name="그룹 304">
            <a:extLst>
              <a:ext uri="{FF2B5EF4-FFF2-40B4-BE49-F238E27FC236}">
                <a16:creationId xmlns:a16="http://schemas.microsoft.com/office/drawing/2014/main" id="{31C707B7-428E-49F1-B338-2246ADCFDF3B}"/>
              </a:ext>
            </a:extLst>
          </p:cNvPr>
          <p:cNvGrpSpPr/>
          <p:nvPr/>
        </p:nvGrpSpPr>
        <p:grpSpPr>
          <a:xfrm>
            <a:off x="2380693" y="2275018"/>
            <a:ext cx="4561543" cy="1505955"/>
            <a:chOff x="2648945" y="407283"/>
            <a:chExt cx="4561543" cy="2040451"/>
          </a:xfrm>
        </p:grpSpPr>
        <p:cxnSp>
          <p:nvCxnSpPr>
            <p:cNvPr id="306" name="직선 연결선 305">
              <a:extLst>
                <a:ext uri="{FF2B5EF4-FFF2-40B4-BE49-F238E27FC236}">
                  <a16:creationId xmlns:a16="http://schemas.microsoft.com/office/drawing/2014/main" id="{16710067-4EF6-45D2-A3AC-D69E575D1A27}"/>
                </a:ext>
              </a:extLst>
            </p:cNvPr>
            <p:cNvCxnSpPr>
              <a:cxnSpLocks/>
            </p:cNvCxnSpPr>
            <p:nvPr/>
          </p:nvCxnSpPr>
          <p:spPr>
            <a:xfrm>
              <a:off x="3075745" y="1443251"/>
              <a:ext cx="3614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직선 연결선 306">
              <a:extLst>
                <a:ext uri="{FF2B5EF4-FFF2-40B4-BE49-F238E27FC236}">
                  <a16:creationId xmlns:a16="http://schemas.microsoft.com/office/drawing/2014/main" id="{78A6437F-9AF9-44B3-BC2E-B55A4DC47EC3}"/>
                </a:ext>
              </a:extLst>
            </p:cNvPr>
            <p:cNvCxnSpPr>
              <a:cxnSpLocks/>
            </p:cNvCxnSpPr>
            <p:nvPr/>
          </p:nvCxnSpPr>
          <p:spPr>
            <a:xfrm>
              <a:off x="3085241" y="1359119"/>
              <a:ext cx="0" cy="15913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직선 연결선 307">
              <a:extLst>
                <a:ext uri="{FF2B5EF4-FFF2-40B4-BE49-F238E27FC236}">
                  <a16:creationId xmlns:a16="http://schemas.microsoft.com/office/drawing/2014/main" id="{0A02A837-ADC9-4B67-BE0E-1E146F0F168A}"/>
                </a:ext>
              </a:extLst>
            </p:cNvPr>
            <p:cNvCxnSpPr>
              <a:cxnSpLocks/>
            </p:cNvCxnSpPr>
            <p:nvPr/>
          </p:nvCxnSpPr>
          <p:spPr>
            <a:xfrm>
              <a:off x="3840071" y="1371666"/>
              <a:ext cx="0" cy="1584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직선 연결선 322">
              <a:extLst>
                <a:ext uri="{FF2B5EF4-FFF2-40B4-BE49-F238E27FC236}">
                  <a16:creationId xmlns:a16="http://schemas.microsoft.com/office/drawing/2014/main" id="{0E8550B3-783F-47A9-B3BD-6C13855CAF65}"/>
                </a:ext>
              </a:extLst>
            </p:cNvPr>
            <p:cNvCxnSpPr>
              <a:cxnSpLocks/>
            </p:cNvCxnSpPr>
            <p:nvPr/>
          </p:nvCxnSpPr>
          <p:spPr>
            <a:xfrm>
              <a:off x="4550075" y="1360909"/>
              <a:ext cx="0" cy="1584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직선 연결선 324">
              <a:extLst>
                <a:ext uri="{FF2B5EF4-FFF2-40B4-BE49-F238E27FC236}">
                  <a16:creationId xmlns:a16="http://schemas.microsoft.com/office/drawing/2014/main" id="{E71B8E0F-9425-4D94-AA7D-2312CCC42134}"/>
                </a:ext>
              </a:extLst>
            </p:cNvPr>
            <p:cNvCxnSpPr>
              <a:cxnSpLocks/>
            </p:cNvCxnSpPr>
            <p:nvPr/>
          </p:nvCxnSpPr>
          <p:spPr>
            <a:xfrm>
              <a:off x="5304905" y="1362698"/>
              <a:ext cx="0" cy="1584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0" name="TextBox 609">
              <a:extLst>
                <a:ext uri="{FF2B5EF4-FFF2-40B4-BE49-F238E27FC236}">
                  <a16:creationId xmlns:a16="http://schemas.microsoft.com/office/drawing/2014/main" id="{08EFE669-4617-42E8-921C-705300672D7E}"/>
                </a:ext>
              </a:extLst>
            </p:cNvPr>
            <p:cNvSpPr txBox="1"/>
            <p:nvPr/>
          </p:nvSpPr>
          <p:spPr>
            <a:xfrm>
              <a:off x="3499191" y="1491509"/>
              <a:ext cx="658631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1" name="TextBox 610">
              <a:extLst>
                <a:ext uri="{FF2B5EF4-FFF2-40B4-BE49-F238E27FC236}">
                  <a16:creationId xmlns:a16="http://schemas.microsoft.com/office/drawing/2014/main" id="{17CDD685-7EB7-44B2-AE4F-F330540F8BFA}"/>
                </a:ext>
              </a:extLst>
            </p:cNvPr>
            <p:cNvSpPr txBox="1"/>
            <p:nvPr/>
          </p:nvSpPr>
          <p:spPr>
            <a:xfrm>
              <a:off x="4981037" y="1470109"/>
              <a:ext cx="658631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2" name="TextBox 611">
              <a:extLst>
                <a:ext uri="{FF2B5EF4-FFF2-40B4-BE49-F238E27FC236}">
                  <a16:creationId xmlns:a16="http://schemas.microsoft.com/office/drawing/2014/main" id="{5E1D4C64-27D3-406F-A52C-BE683C536AD6}"/>
                </a:ext>
              </a:extLst>
            </p:cNvPr>
            <p:cNvSpPr txBox="1"/>
            <p:nvPr/>
          </p:nvSpPr>
          <p:spPr>
            <a:xfrm>
              <a:off x="4216711" y="1470109"/>
              <a:ext cx="658631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13" name="직선 화살표 연결선 612">
              <a:extLst>
                <a:ext uri="{FF2B5EF4-FFF2-40B4-BE49-F238E27FC236}">
                  <a16:creationId xmlns:a16="http://schemas.microsoft.com/office/drawing/2014/main" id="{A8ED63A8-4894-4238-AF22-BD4E3BD208C0}"/>
                </a:ext>
              </a:extLst>
            </p:cNvPr>
            <p:cNvCxnSpPr/>
            <p:nvPr/>
          </p:nvCxnSpPr>
          <p:spPr>
            <a:xfrm>
              <a:off x="3075744" y="925158"/>
              <a:ext cx="0" cy="3442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4" name="TextBox 613">
              <a:extLst>
                <a:ext uri="{FF2B5EF4-FFF2-40B4-BE49-F238E27FC236}">
                  <a16:creationId xmlns:a16="http://schemas.microsoft.com/office/drawing/2014/main" id="{789E6166-532F-4198-83A1-A7B33873E64C}"/>
                </a:ext>
              </a:extLst>
            </p:cNvPr>
            <p:cNvSpPr txBox="1"/>
            <p:nvPr/>
          </p:nvSpPr>
          <p:spPr>
            <a:xfrm>
              <a:off x="2648945" y="407283"/>
              <a:ext cx="912429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3T3-L1 Preadipocyte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5" name="TextBox 614">
              <a:extLst>
                <a:ext uri="{FF2B5EF4-FFF2-40B4-BE49-F238E27FC236}">
                  <a16:creationId xmlns:a16="http://schemas.microsoft.com/office/drawing/2014/main" id="{61E1BA5C-222E-4D8E-929A-3D3D0BFB1D38}"/>
                </a:ext>
              </a:extLst>
            </p:cNvPr>
            <p:cNvSpPr txBox="1"/>
            <p:nvPr/>
          </p:nvSpPr>
          <p:spPr>
            <a:xfrm>
              <a:off x="3011508" y="1174925"/>
              <a:ext cx="912429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Confluent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6" name="TextBox 615">
              <a:extLst>
                <a:ext uri="{FF2B5EF4-FFF2-40B4-BE49-F238E27FC236}">
                  <a16:creationId xmlns:a16="http://schemas.microsoft.com/office/drawing/2014/main" id="{C73BB071-11ED-42DB-AE77-D07E1D991E48}"/>
                </a:ext>
              </a:extLst>
            </p:cNvPr>
            <p:cNvSpPr txBox="1"/>
            <p:nvPr/>
          </p:nvSpPr>
          <p:spPr>
            <a:xfrm>
              <a:off x="4502717" y="565546"/>
              <a:ext cx="147028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MDI media</a:t>
              </a:r>
            </a:p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(IBMX, DEX, Insulin)</a:t>
              </a:r>
            </a:p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+ PBS / bvPLA2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17" name="직선 연결선 616">
              <a:extLst>
                <a:ext uri="{FF2B5EF4-FFF2-40B4-BE49-F238E27FC236}">
                  <a16:creationId xmlns:a16="http://schemas.microsoft.com/office/drawing/2014/main" id="{36477920-B3D3-4C81-BF75-162D4A2C6575}"/>
                </a:ext>
              </a:extLst>
            </p:cNvPr>
            <p:cNvCxnSpPr>
              <a:cxnSpLocks/>
            </p:cNvCxnSpPr>
            <p:nvPr/>
          </p:nvCxnSpPr>
          <p:spPr>
            <a:xfrm>
              <a:off x="3861586" y="1237131"/>
              <a:ext cx="273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직선 연결선 617">
              <a:extLst>
                <a:ext uri="{FF2B5EF4-FFF2-40B4-BE49-F238E27FC236}">
                  <a16:creationId xmlns:a16="http://schemas.microsoft.com/office/drawing/2014/main" id="{863E0CA6-1745-48BF-B527-9163E3A9CA5B}"/>
                </a:ext>
              </a:extLst>
            </p:cNvPr>
            <p:cNvCxnSpPr>
              <a:cxnSpLocks/>
            </p:cNvCxnSpPr>
            <p:nvPr/>
          </p:nvCxnSpPr>
          <p:spPr>
            <a:xfrm>
              <a:off x="5979741" y="1362364"/>
              <a:ext cx="0" cy="1584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직선 연결선 618">
              <a:extLst>
                <a:ext uri="{FF2B5EF4-FFF2-40B4-BE49-F238E27FC236}">
                  <a16:creationId xmlns:a16="http://schemas.microsoft.com/office/drawing/2014/main" id="{CBB7D5D9-3BB0-4A93-8811-447BE95D0435}"/>
                </a:ext>
              </a:extLst>
            </p:cNvPr>
            <p:cNvCxnSpPr>
              <a:cxnSpLocks/>
            </p:cNvCxnSpPr>
            <p:nvPr/>
          </p:nvCxnSpPr>
          <p:spPr>
            <a:xfrm>
              <a:off x="6689745" y="1362365"/>
              <a:ext cx="0" cy="1584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0" name="TextBox 619">
              <a:extLst>
                <a:ext uri="{FF2B5EF4-FFF2-40B4-BE49-F238E27FC236}">
                  <a16:creationId xmlns:a16="http://schemas.microsoft.com/office/drawing/2014/main" id="{F5CFD1F4-D608-4ACD-B536-EAF8CF2457EE}"/>
                </a:ext>
              </a:extLst>
            </p:cNvPr>
            <p:cNvSpPr txBox="1"/>
            <p:nvPr/>
          </p:nvSpPr>
          <p:spPr>
            <a:xfrm>
              <a:off x="5686993" y="1466328"/>
              <a:ext cx="60786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1" name="TextBox 620">
              <a:extLst>
                <a:ext uri="{FF2B5EF4-FFF2-40B4-BE49-F238E27FC236}">
                  <a16:creationId xmlns:a16="http://schemas.microsoft.com/office/drawing/2014/main" id="{0F5C1C7D-02E2-4050-B071-2F85BC7406A3}"/>
                </a:ext>
              </a:extLst>
            </p:cNvPr>
            <p:cNvSpPr txBox="1"/>
            <p:nvPr/>
          </p:nvSpPr>
          <p:spPr>
            <a:xfrm>
              <a:off x="6570369" y="1466328"/>
              <a:ext cx="60786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4 (days)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22" name="직선 화살표 연결선 621">
              <a:extLst>
                <a:ext uri="{FF2B5EF4-FFF2-40B4-BE49-F238E27FC236}">
                  <a16:creationId xmlns:a16="http://schemas.microsoft.com/office/drawing/2014/main" id="{7D85EACA-6E22-438D-A3AC-E3C3217294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85383" y="1805345"/>
              <a:ext cx="0" cy="2520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3" name="TextBox 622">
              <a:extLst>
                <a:ext uri="{FF2B5EF4-FFF2-40B4-BE49-F238E27FC236}">
                  <a16:creationId xmlns:a16="http://schemas.microsoft.com/office/drawing/2014/main" id="{9EBE437A-DCEF-4F42-A572-6809A8ABEA66}"/>
                </a:ext>
              </a:extLst>
            </p:cNvPr>
            <p:cNvSpPr txBox="1"/>
            <p:nvPr/>
          </p:nvSpPr>
          <p:spPr>
            <a:xfrm>
              <a:off x="6233530" y="2078403"/>
              <a:ext cx="912429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Oil red O staining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24" name="직선 화살표 연결선 623">
              <a:extLst>
                <a:ext uri="{FF2B5EF4-FFF2-40B4-BE49-F238E27FC236}">
                  <a16:creationId xmlns:a16="http://schemas.microsoft.com/office/drawing/2014/main" id="{3421FE15-739A-4546-81EC-2FCDBF5924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12378" y="1805345"/>
              <a:ext cx="0" cy="2520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5" name="TextBox 624">
              <a:extLst>
                <a:ext uri="{FF2B5EF4-FFF2-40B4-BE49-F238E27FC236}">
                  <a16:creationId xmlns:a16="http://schemas.microsoft.com/office/drawing/2014/main" id="{58B1F191-4AC6-4D61-A8C8-247012A82233}"/>
                </a:ext>
              </a:extLst>
            </p:cNvPr>
            <p:cNvSpPr txBox="1"/>
            <p:nvPr/>
          </p:nvSpPr>
          <p:spPr>
            <a:xfrm>
              <a:off x="4860525" y="2078401"/>
              <a:ext cx="912429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Media change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26" name="직선 화살표 연결선 625">
              <a:extLst>
                <a:ext uri="{FF2B5EF4-FFF2-40B4-BE49-F238E27FC236}">
                  <a16:creationId xmlns:a16="http://schemas.microsoft.com/office/drawing/2014/main" id="{0BE4A29B-6BB2-4DAC-BC37-ACDF654643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24145" y="1805345"/>
              <a:ext cx="4362" cy="2520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7" name="TextBox 626">
              <a:extLst>
                <a:ext uri="{FF2B5EF4-FFF2-40B4-BE49-F238E27FC236}">
                  <a16:creationId xmlns:a16="http://schemas.microsoft.com/office/drawing/2014/main" id="{0A8BD6DE-A50F-4391-B338-B7A67B18C728}"/>
                </a:ext>
              </a:extLst>
            </p:cNvPr>
            <p:cNvSpPr txBox="1"/>
            <p:nvPr/>
          </p:nvSpPr>
          <p:spPr>
            <a:xfrm>
              <a:off x="3376654" y="2078401"/>
              <a:ext cx="912429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Media change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28" name="직선 화살표 연결선 627">
              <a:extLst>
                <a:ext uri="{FF2B5EF4-FFF2-40B4-BE49-F238E27FC236}">
                  <a16:creationId xmlns:a16="http://schemas.microsoft.com/office/drawing/2014/main" id="{6F89C9EC-DA95-4CD7-BEF1-962509C31B72}"/>
                </a:ext>
              </a:extLst>
            </p:cNvPr>
            <p:cNvCxnSpPr/>
            <p:nvPr/>
          </p:nvCxnSpPr>
          <p:spPr>
            <a:xfrm>
              <a:off x="6689745" y="925158"/>
              <a:ext cx="0" cy="3456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9" name="TextBox 628">
              <a:extLst>
                <a:ext uri="{FF2B5EF4-FFF2-40B4-BE49-F238E27FC236}">
                  <a16:creationId xmlns:a16="http://schemas.microsoft.com/office/drawing/2014/main" id="{72B44907-4A6F-4655-B644-7EE76A0B09C7}"/>
                </a:ext>
              </a:extLst>
            </p:cNvPr>
            <p:cNvSpPr txBox="1"/>
            <p:nvPr/>
          </p:nvSpPr>
          <p:spPr>
            <a:xfrm>
              <a:off x="6275447" y="407283"/>
              <a:ext cx="935041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Differentiated</a:t>
              </a:r>
            </a:p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Adipocyte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9BF89AFD-7F32-48C7-BCAA-309A7701A3F9}"/>
              </a:ext>
            </a:extLst>
          </p:cNvPr>
          <p:cNvSpPr txBox="1"/>
          <p:nvPr/>
        </p:nvSpPr>
        <p:spPr>
          <a:xfrm>
            <a:off x="7238305" y="4034783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779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그룹 48">
            <a:extLst>
              <a:ext uri="{FF2B5EF4-FFF2-40B4-BE49-F238E27FC236}">
                <a16:creationId xmlns:a16="http://schemas.microsoft.com/office/drawing/2014/main" id="{A0DF7B75-437D-074D-91CE-41E21DFB2851}"/>
              </a:ext>
            </a:extLst>
          </p:cNvPr>
          <p:cNvGrpSpPr/>
          <p:nvPr/>
        </p:nvGrpSpPr>
        <p:grpSpPr>
          <a:xfrm>
            <a:off x="2297267" y="235528"/>
            <a:ext cx="7553314" cy="5458690"/>
            <a:chOff x="1701522" y="387928"/>
            <a:chExt cx="6482762" cy="4888452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B0CA3E0C-0258-5945-B950-DF8ED4D5B65F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2"/>
            <a:srcRect l="20346" t="2099" r="28473" b="6173"/>
            <a:stretch/>
          </p:blipFill>
          <p:spPr>
            <a:xfrm>
              <a:off x="4985438" y="644650"/>
              <a:ext cx="1428125" cy="1367867"/>
            </a:xfrm>
            <a:prstGeom prst="rect">
              <a:avLst/>
            </a:prstGeom>
          </p:spPr>
        </p:pic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89748FF4-E06F-D743-A597-A54859788F80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3"/>
            <a:srcRect l="20144" t="2135" r="28380" b="6155"/>
            <a:stretch/>
          </p:blipFill>
          <p:spPr>
            <a:xfrm>
              <a:off x="3524168" y="644650"/>
              <a:ext cx="1428125" cy="1367867"/>
            </a:xfrm>
            <a:prstGeom prst="rect">
              <a:avLst/>
            </a:prstGeom>
          </p:spPr>
        </p:pic>
        <p:graphicFrame>
          <p:nvGraphicFramePr>
            <p:cNvPr id="6" name="개체 5">
              <a:extLst>
                <a:ext uri="{FF2B5EF4-FFF2-40B4-BE49-F238E27FC236}">
                  <a16:creationId xmlns:a16="http://schemas.microsoft.com/office/drawing/2014/main" id="{463C6511-116F-294D-8DBF-3E309319DB5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64468127"/>
                </p:ext>
              </p:extLst>
            </p:nvPr>
          </p:nvGraphicFramePr>
          <p:xfrm>
            <a:off x="6428141" y="640431"/>
            <a:ext cx="1756143" cy="14805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4" imgW="3420000" imgH="2880000" progId="Prism5.Document">
                    <p:embed/>
                  </p:oleObj>
                </mc:Choice>
                <mc:Fallback>
                  <p:oleObj name="Prism Project" r:id="rId4" imgW="3420000" imgH="2880000" progId="Prism5.Document">
                    <p:embed/>
                    <p:pic>
                      <p:nvPicPr>
                        <p:cNvPr id="7" name="개체 6">
                          <a:extLst>
                            <a:ext uri="{FF2B5EF4-FFF2-40B4-BE49-F238E27FC236}">
                              <a16:creationId xmlns:a16="http://schemas.microsoft.com/office/drawing/2014/main" id="{6BF14D8F-218B-407D-A756-CE54CD14C0A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428141" y="640431"/>
                          <a:ext cx="1756143" cy="148051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310508A-AE89-E14B-88B8-3A1F3F57A03B}"/>
                </a:ext>
              </a:extLst>
            </p:cNvPr>
            <p:cNvSpPr txBox="1"/>
            <p:nvPr/>
          </p:nvSpPr>
          <p:spPr>
            <a:xfrm>
              <a:off x="3507004" y="625910"/>
              <a:ext cx="449162" cy="24622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HFD</a:t>
              </a:r>
              <a:endParaRPr lang="ko-KR" alt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A873A6E-15AB-3A46-871A-47E00F70B0ED}"/>
                </a:ext>
              </a:extLst>
            </p:cNvPr>
            <p:cNvSpPr txBox="1"/>
            <p:nvPr/>
          </p:nvSpPr>
          <p:spPr>
            <a:xfrm>
              <a:off x="4962393" y="625910"/>
              <a:ext cx="851515" cy="24622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HFD+PLA2</a:t>
              </a:r>
              <a:endParaRPr lang="ko-KR" alt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FDD07A5-5ABF-0A42-8CEC-8F960367F861}"/>
                </a:ext>
              </a:extLst>
            </p:cNvPr>
            <p:cNvSpPr txBox="1"/>
            <p:nvPr/>
          </p:nvSpPr>
          <p:spPr>
            <a:xfrm>
              <a:off x="1704109" y="387928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CF9C820-EC3B-7D4E-8080-5F51D19C6D13}"/>
                </a:ext>
              </a:extLst>
            </p:cNvPr>
            <p:cNvSpPr txBox="1"/>
            <p:nvPr/>
          </p:nvSpPr>
          <p:spPr>
            <a:xfrm>
              <a:off x="6413563" y="387928"/>
              <a:ext cx="4331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CCD7AAAA-C36F-FA4A-A201-A847B5E13B8C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6"/>
            <a:srcRect l="20139" t="2346" r="28403" b="6296"/>
            <a:stretch/>
          </p:blipFill>
          <p:spPr>
            <a:xfrm>
              <a:off x="2062898" y="644650"/>
              <a:ext cx="1428125" cy="1367867"/>
            </a:xfrm>
            <a:prstGeom prst="rect">
              <a:avLst/>
            </a:prstGeom>
          </p:spPr>
        </p:pic>
        <p:cxnSp>
          <p:nvCxnSpPr>
            <p:cNvPr id="12" name="직선 연결선 14">
              <a:extLst>
                <a:ext uri="{FF2B5EF4-FFF2-40B4-BE49-F238E27FC236}">
                  <a16:creationId xmlns:a16="http://schemas.microsoft.com/office/drawing/2014/main" id="{D669AD54-82FA-1745-998F-F5C6018565B0}"/>
                </a:ext>
              </a:extLst>
            </p:cNvPr>
            <p:cNvCxnSpPr>
              <a:cxnSpLocks/>
            </p:cNvCxnSpPr>
            <p:nvPr/>
          </p:nvCxnSpPr>
          <p:spPr>
            <a:xfrm>
              <a:off x="3181775" y="1911949"/>
              <a:ext cx="243797" cy="1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75F1CD5-AA28-954B-B9D8-DD18E68DE3C2}"/>
                </a:ext>
              </a:extLst>
            </p:cNvPr>
            <p:cNvSpPr txBox="1"/>
            <p:nvPr/>
          </p:nvSpPr>
          <p:spPr>
            <a:xfrm>
              <a:off x="3090757" y="1736961"/>
              <a:ext cx="425832" cy="184666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r>
                <a:rPr lang="el-GR" altLang="ko-KR" sz="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US" altLang="ko-KR" sz="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ko-KR" altLang="en-US" sz="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D1DC7EB-626D-3E49-B556-F4428F829D32}"/>
                </a:ext>
              </a:extLst>
            </p:cNvPr>
            <p:cNvSpPr txBox="1"/>
            <p:nvPr/>
          </p:nvSpPr>
          <p:spPr>
            <a:xfrm>
              <a:off x="2040272" y="625910"/>
              <a:ext cx="370614" cy="24622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endParaRPr lang="ko-KR" alt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5" name="개체 14">
              <a:extLst>
                <a:ext uri="{FF2B5EF4-FFF2-40B4-BE49-F238E27FC236}">
                  <a16:creationId xmlns:a16="http://schemas.microsoft.com/office/drawing/2014/main" id="{FE5BEFDA-E6D3-294C-B2DD-293750627009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35771386"/>
                </p:ext>
              </p:extLst>
            </p:nvPr>
          </p:nvGraphicFramePr>
          <p:xfrm>
            <a:off x="6427484" y="2484289"/>
            <a:ext cx="1756800" cy="1479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Project" r:id="rId7" imgW="3420000" imgH="2880000" progId="Prism5.Document">
                    <p:embed/>
                  </p:oleObj>
                </mc:Choice>
                <mc:Fallback>
                  <p:oleObj name="Prism Project" r:id="rId7" imgW="3420000" imgH="2880000" progId="Prism5.Document">
                    <p:embed/>
                    <p:pic>
                      <p:nvPicPr>
                        <p:cNvPr id="38" name="개체 37">
                          <a:extLst>
                            <a:ext uri="{FF2B5EF4-FFF2-40B4-BE49-F238E27FC236}">
                              <a16:creationId xmlns:a16="http://schemas.microsoft.com/office/drawing/2014/main" id="{9827E530-494C-4C06-B3B8-06C4B05ECB03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427484" y="2484289"/>
                          <a:ext cx="1756800" cy="1479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7ACE02-B9BA-9841-B516-3D9748F87AA7}"/>
                </a:ext>
              </a:extLst>
            </p:cNvPr>
            <p:cNvSpPr txBox="1"/>
            <p:nvPr/>
          </p:nvSpPr>
          <p:spPr>
            <a:xfrm>
              <a:off x="1701522" y="2187505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07BE154-F87B-1C47-8CC5-ABD9A0DD1A58}"/>
                </a:ext>
              </a:extLst>
            </p:cNvPr>
            <p:cNvSpPr txBox="1"/>
            <p:nvPr/>
          </p:nvSpPr>
          <p:spPr>
            <a:xfrm>
              <a:off x="6413563" y="2187505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(D)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8" name="그림 17">
              <a:extLst>
                <a:ext uri="{FF2B5EF4-FFF2-40B4-BE49-F238E27FC236}">
                  <a16:creationId xmlns:a16="http://schemas.microsoft.com/office/drawing/2014/main" id="{D3BF987C-92A6-8441-84EB-D96C932E233E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19" b="875"/>
            <a:stretch/>
          </p:blipFill>
          <p:spPr>
            <a:xfrm>
              <a:off x="2034277" y="2487760"/>
              <a:ext cx="1245600" cy="1195200"/>
            </a:xfrm>
            <a:prstGeom prst="rect">
              <a:avLst/>
            </a:prstGeom>
          </p:spPr>
        </p:pic>
        <p:pic>
          <p:nvPicPr>
            <p:cNvPr id="19" name="그림 18">
              <a:extLst>
                <a:ext uri="{FF2B5EF4-FFF2-40B4-BE49-F238E27FC236}">
                  <a16:creationId xmlns:a16="http://schemas.microsoft.com/office/drawing/2014/main" id="{1F98F099-A04E-DC43-81D0-66D65A45BB30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23" r="2547"/>
            <a:stretch/>
          </p:blipFill>
          <p:spPr>
            <a:xfrm>
              <a:off x="3410928" y="3923689"/>
              <a:ext cx="1245600" cy="11952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59DA088-1B99-3640-82B4-965429D08B1D}"/>
                </a:ext>
              </a:extLst>
            </p:cNvPr>
            <p:cNvSpPr txBox="1"/>
            <p:nvPr/>
          </p:nvSpPr>
          <p:spPr>
            <a:xfrm>
              <a:off x="3864253" y="3688570"/>
              <a:ext cx="4764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HFD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837A5C74-FA15-494D-BD79-A95C4A457D15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33"/>
            <a:stretch/>
          </p:blipFill>
          <p:spPr>
            <a:xfrm>
              <a:off x="2069719" y="3927319"/>
              <a:ext cx="1245600" cy="11952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A80C0EE-2A83-804E-95F0-C3EA06EF8C7C}"/>
                </a:ext>
              </a:extLst>
            </p:cNvPr>
            <p:cNvSpPr txBox="1"/>
            <p:nvPr/>
          </p:nvSpPr>
          <p:spPr>
            <a:xfrm>
              <a:off x="2565363" y="3688570"/>
              <a:ext cx="38985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3" name="그림 22">
              <a:extLst>
                <a:ext uri="{FF2B5EF4-FFF2-40B4-BE49-F238E27FC236}">
                  <a16:creationId xmlns:a16="http://schemas.microsoft.com/office/drawing/2014/main" id="{75991FB6-B6E0-4848-9328-8480917D3AA2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61" r="1295"/>
            <a:stretch/>
          </p:blipFill>
          <p:spPr>
            <a:xfrm>
              <a:off x="4749425" y="3947004"/>
              <a:ext cx="1245600" cy="11952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2FEEAE5-67BA-6240-8C7F-00187F25ECF2}"/>
                </a:ext>
              </a:extLst>
            </p:cNvPr>
            <p:cNvSpPr txBox="1"/>
            <p:nvPr/>
          </p:nvSpPr>
          <p:spPr>
            <a:xfrm>
              <a:off x="5059569" y="3682960"/>
              <a:ext cx="9204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HFD+PLA2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85709D1A-E80A-294C-8CB2-D061CDD5173E}"/>
                </a:ext>
              </a:extLst>
            </p:cNvPr>
            <p:cNvSpPr/>
            <p:nvPr/>
          </p:nvSpPr>
          <p:spPr>
            <a:xfrm>
              <a:off x="2485388" y="3569575"/>
              <a:ext cx="873575" cy="164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636EE8B-4D2B-5149-9E71-975E7C1B8DF5}"/>
                </a:ext>
              </a:extLst>
            </p:cNvPr>
            <p:cNvSpPr txBox="1"/>
            <p:nvPr/>
          </p:nvSpPr>
          <p:spPr>
            <a:xfrm>
              <a:off x="2485388" y="3500031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dirty="0"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  <a:endParaRPr lang="ko-KR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BB11C895-982C-574A-BABC-24C17752BECE}"/>
                </a:ext>
              </a:extLst>
            </p:cNvPr>
            <p:cNvSpPr/>
            <p:nvPr/>
          </p:nvSpPr>
          <p:spPr>
            <a:xfrm>
              <a:off x="1902157" y="3464245"/>
              <a:ext cx="285505" cy="1824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DF2E8E32-789D-CF4A-A8A9-ED624DC05ED8}"/>
                </a:ext>
              </a:extLst>
            </p:cNvPr>
            <p:cNvSpPr/>
            <p:nvPr/>
          </p:nvSpPr>
          <p:spPr>
            <a:xfrm rot="5400000">
              <a:off x="1782077" y="3009141"/>
              <a:ext cx="595167" cy="803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1C089EE-5EBC-734B-9F5A-5469BD0C17B1}"/>
                </a:ext>
              </a:extLst>
            </p:cNvPr>
            <p:cNvSpPr txBox="1"/>
            <p:nvPr/>
          </p:nvSpPr>
          <p:spPr>
            <a:xfrm rot="16200000">
              <a:off x="1774465" y="2806000"/>
              <a:ext cx="49885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dirty="0">
                  <a:latin typeface="Arial" panose="020B0604020202020204" pitchFamily="34" charset="0"/>
                  <a:cs typeface="Arial" panose="020B0604020202020204" pitchFamily="34" charset="0"/>
                </a:rPr>
                <a:t>SSC-A</a:t>
              </a:r>
              <a:endParaRPr lang="ko-KR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0" name="그림 29">
              <a:extLst>
                <a:ext uri="{FF2B5EF4-FFF2-40B4-BE49-F238E27FC236}">
                  <a16:creationId xmlns:a16="http://schemas.microsoft.com/office/drawing/2014/main" id="{16BB94FF-270E-8A48-914F-946C0FA170B2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21" t="6845" b="8416"/>
            <a:stretch/>
          </p:blipFill>
          <p:spPr>
            <a:xfrm>
              <a:off x="3580534" y="2342010"/>
              <a:ext cx="1245600" cy="1195200"/>
            </a:xfrm>
            <a:prstGeom prst="rect">
              <a:avLst/>
            </a:prstGeom>
          </p:spPr>
        </p:pic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59549B9B-736C-4145-AF0D-E81DC2164E09}"/>
                </a:ext>
              </a:extLst>
            </p:cNvPr>
            <p:cNvSpPr/>
            <p:nvPr/>
          </p:nvSpPr>
          <p:spPr>
            <a:xfrm rot="16200000" flipV="1">
              <a:off x="3135248" y="3031060"/>
              <a:ext cx="560098" cy="588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7B4D3542-BEF3-EC42-ADD4-51195086427C}"/>
                </a:ext>
              </a:extLst>
            </p:cNvPr>
            <p:cNvSpPr/>
            <p:nvPr/>
          </p:nvSpPr>
          <p:spPr>
            <a:xfrm>
              <a:off x="3458961" y="3382202"/>
              <a:ext cx="216320" cy="1824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F12F660-C657-8B4E-A0DF-5210FA8D82C6}"/>
                </a:ext>
              </a:extLst>
            </p:cNvPr>
            <p:cNvSpPr txBox="1"/>
            <p:nvPr/>
          </p:nvSpPr>
          <p:spPr>
            <a:xfrm rot="16200000">
              <a:off x="3271535" y="2814183"/>
              <a:ext cx="50526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Arial" panose="020B0604020202020204" pitchFamily="34" charset="0"/>
                  <a:cs typeface="Arial" panose="020B0604020202020204" pitchFamily="34" charset="0"/>
                </a:rPr>
                <a:t>CD11b</a:t>
              </a:r>
              <a:endParaRPr lang="ko-KR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808C3D57-B8D9-E440-A121-185B70F620DD}"/>
                </a:ext>
              </a:extLst>
            </p:cNvPr>
            <p:cNvSpPr/>
            <p:nvPr/>
          </p:nvSpPr>
          <p:spPr>
            <a:xfrm>
              <a:off x="3918856" y="3503441"/>
              <a:ext cx="560362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315C41A-DE14-E945-BCA6-65CB2D0DE809}"/>
                </a:ext>
              </a:extLst>
            </p:cNvPr>
            <p:cNvSpPr txBox="1"/>
            <p:nvPr/>
          </p:nvSpPr>
          <p:spPr>
            <a:xfrm>
              <a:off x="3985487" y="3496178"/>
              <a:ext cx="4475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Arial" panose="020B0604020202020204" pitchFamily="34" charset="0"/>
                  <a:cs typeface="Arial" panose="020B0604020202020204" pitchFamily="34" charset="0"/>
                </a:rPr>
                <a:t>CD45</a:t>
              </a:r>
              <a:endParaRPr lang="ko-KR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직사각형 35">
              <a:extLst>
                <a:ext uri="{FF2B5EF4-FFF2-40B4-BE49-F238E27FC236}">
                  <a16:creationId xmlns:a16="http://schemas.microsoft.com/office/drawing/2014/main" id="{59C7A9ED-542E-944E-8F25-937E4A68249B}"/>
                </a:ext>
              </a:extLst>
            </p:cNvPr>
            <p:cNvSpPr/>
            <p:nvPr/>
          </p:nvSpPr>
          <p:spPr>
            <a:xfrm>
              <a:off x="1955084" y="4884382"/>
              <a:ext cx="285505" cy="1824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>
              <a:extLst>
                <a:ext uri="{FF2B5EF4-FFF2-40B4-BE49-F238E27FC236}">
                  <a16:creationId xmlns:a16="http://schemas.microsoft.com/office/drawing/2014/main" id="{654DFBE6-50D0-9348-8599-777B565F7A53}"/>
                </a:ext>
              </a:extLst>
            </p:cNvPr>
            <p:cNvSpPr/>
            <p:nvPr/>
          </p:nvSpPr>
          <p:spPr>
            <a:xfrm rot="5400000">
              <a:off x="1828744" y="4443338"/>
              <a:ext cx="595167" cy="1132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>
              <a:extLst>
                <a:ext uri="{FF2B5EF4-FFF2-40B4-BE49-F238E27FC236}">
                  <a16:creationId xmlns:a16="http://schemas.microsoft.com/office/drawing/2014/main" id="{7BAA4B0F-38FC-2F44-BF39-E49EED8C4212}"/>
                </a:ext>
              </a:extLst>
            </p:cNvPr>
            <p:cNvSpPr/>
            <p:nvPr/>
          </p:nvSpPr>
          <p:spPr>
            <a:xfrm>
              <a:off x="3318031" y="4892162"/>
              <a:ext cx="285505" cy="1824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F8685154-4E99-4D41-919C-62FEF6DAA264}"/>
                </a:ext>
              </a:extLst>
            </p:cNvPr>
            <p:cNvSpPr/>
            <p:nvPr/>
          </p:nvSpPr>
          <p:spPr>
            <a:xfrm rot="5400000">
              <a:off x="3181919" y="4427158"/>
              <a:ext cx="595167" cy="1132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id="{BC6EA923-12AE-2141-ACA9-760427C28209}"/>
                </a:ext>
              </a:extLst>
            </p:cNvPr>
            <p:cNvSpPr/>
            <p:nvPr/>
          </p:nvSpPr>
          <p:spPr>
            <a:xfrm>
              <a:off x="4710588" y="4892162"/>
              <a:ext cx="285505" cy="1824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>
              <a:extLst>
                <a:ext uri="{FF2B5EF4-FFF2-40B4-BE49-F238E27FC236}">
                  <a16:creationId xmlns:a16="http://schemas.microsoft.com/office/drawing/2014/main" id="{6CB480CE-FF8A-7D41-B26D-C1C6372531D3}"/>
                </a:ext>
              </a:extLst>
            </p:cNvPr>
            <p:cNvSpPr/>
            <p:nvPr/>
          </p:nvSpPr>
          <p:spPr>
            <a:xfrm rot="5400000">
              <a:off x="4568114" y="4361221"/>
              <a:ext cx="595167" cy="1132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>
              <a:extLst>
                <a:ext uri="{FF2B5EF4-FFF2-40B4-BE49-F238E27FC236}">
                  <a16:creationId xmlns:a16="http://schemas.microsoft.com/office/drawing/2014/main" id="{6355EB14-C821-2246-B2FF-5EF16AC81CF1}"/>
                </a:ext>
              </a:extLst>
            </p:cNvPr>
            <p:cNvSpPr/>
            <p:nvPr/>
          </p:nvSpPr>
          <p:spPr>
            <a:xfrm rot="10800000">
              <a:off x="2565363" y="5005672"/>
              <a:ext cx="595167" cy="1132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>
              <a:extLst>
                <a:ext uri="{FF2B5EF4-FFF2-40B4-BE49-F238E27FC236}">
                  <a16:creationId xmlns:a16="http://schemas.microsoft.com/office/drawing/2014/main" id="{45F72327-8C97-8847-92E8-AEE01E168150}"/>
                </a:ext>
              </a:extLst>
            </p:cNvPr>
            <p:cNvSpPr/>
            <p:nvPr/>
          </p:nvSpPr>
          <p:spPr>
            <a:xfrm rot="10800000">
              <a:off x="3837256" y="5028830"/>
              <a:ext cx="595167" cy="1132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>
              <a:extLst>
                <a:ext uri="{FF2B5EF4-FFF2-40B4-BE49-F238E27FC236}">
                  <a16:creationId xmlns:a16="http://schemas.microsoft.com/office/drawing/2014/main" id="{54FCC813-8616-2140-B60A-430CEED347F1}"/>
                </a:ext>
              </a:extLst>
            </p:cNvPr>
            <p:cNvSpPr/>
            <p:nvPr/>
          </p:nvSpPr>
          <p:spPr>
            <a:xfrm rot="10800000">
              <a:off x="5182625" y="5028830"/>
              <a:ext cx="595167" cy="1132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4A10759-B4D8-474F-8FF3-495F070707D1}"/>
                </a:ext>
              </a:extLst>
            </p:cNvPr>
            <p:cNvSpPr txBox="1"/>
            <p:nvPr/>
          </p:nvSpPr>
          <p:spPr>
            <a:xfrm rot="16200000">
              <a:off x="1744218" y="4317067"/>
              <a:ext cx="5212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CD11C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6" name="직선 화살표 연결선 45">
              <a:extLst>
                <a:ext uri="{FF2B5EF4-FFF2-40B4-BE49-F238E27FC236}">
                  <a16:creationId xmlns:a16="http://schemas.microsoft.com/office/drawing/2014/main" id="{7A7DF1C4-4293-C748-B004-F88F6D4DC350}"/>
                </a:ext>
              </a:extLst>
            </p:cNvPr>
            <p:cNvCxnSpPr>
              <a:cxnSpLocks/>
            </p:cNvCxnSpPr>
            <p:nvPr/>
          </p:nvCxnSpPr>
          <p:spPr>
            <a:xfrm>
              <a:off x="2114701" y="5060350"/>
              <a:ext cx="402512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F947958-5387-7348-9154-40942789FE8B}"/>
                </a:ext>
              </a:extLst>
            </p:cNvPr>
            <p:cNvSpPr txBox="1"/>
            <p:nvPr/>
          </p:nvSpPr>
          <p:spPr>
            <a:xfrm>
              <a:off x="3874631" y="5060936"/>
              <a:ext cx="50526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CD206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직선 화살표 연결선 47">
              <a:extLst>
                <a:ext uri="{FF2B5EF4-FFF2-40B4-BE49-F238E27FC236}">
                  <a16:creationId xmlns:a16="http://schemas.microsoft.com/office/drawing/2014/main" id="{95AB646F-715D-3B45-9910-AE040333D2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23152" y="3787652"/>
              <a:ext cx="0" cy="127427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31CCEE38-35BC-4566-96E9-ABDFCEDEA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fld id="{C129AA6D-D2B3-A648-9FE6-EEA513A22C0F}" type="slidenum">
              <a:rPr kumimoji="1" lang="ko-KR" altLang="en-US" smtClean="0"/>
              <a:t>5</a:t>
            </a:fld>
            <a:endParaRPr kumimoji="1"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A3464B-EF12-43E6-ABC2-87C63DB53F8B}"/>
              </a:ext>
            </a:extLst>
          </p:cNvPr>
          <p:cNvSpPr txBox="1"/>
          <p:nvPr/>
        </p:nvSpPr>
        <p:spPr>
          <a:xfrm>
            <a:off x="5652066" y="2683691"/>
            <a:ext cx="915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CD11b+ CD45+</a:t>
            </a:r>
          </a:p>
          <a:p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macrophage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94FE309-5FCD-4E5B-A5E6-03CCFB4CE06B}"/>
              </a:ext>
            </a:extLst>
          </p:cNvPr>
          <p:cNvSpPr txBox="1"/>
          <p:nvPr/>
        </p:nvSpPr>
        <p:spPr>
          <a:xfrm>
            <a:off x="3004967" y="4080067"/>
            <a:ext cx="327334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M1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AC806E7-A9C6-4561-B723-ACE491B383C5}"/>
              </a:ext>
            </a:extLst>
          </p:cNvPr>
          <p:cNvSpPr txBox="1"/>
          <p:nvPr/>
        </p:nvSpPr>
        <p:spPr>
          <a:xfrm>
            <a:off x="3737991" y="4903624"/>
            <a:ext cx="327334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M2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710FA0D-3418-4135-9226-2FE0300C3BD8}"/>
              </a:ext>
            </a:extLst>
          </p:cNvPr>
          <p:cNvSpPr txBox="1"/>
          <p:nvPr/>
        </p:nvSpPr>
        <p:spPr>
          <a:xfrm>
            <a:off x="4589050" y="4103063"/>
            <a:ext cx="327334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M1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45D8650-0ECC-4EFE-9995-FFFB24B808E6}"/>
              </a:ext>
            </a:extLst>
          </p:cNvPr>
          <p:cNvSpPr txBox="1"/>
          <p:nvPr/>
        </p:nvSpPr>
        <p:spPr>
          <a:xfrm>
            <a:off x="5310065" y="4926620"/>
            <a:ext cx="327334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M2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D42F2A3-A00A-407E-89AA-FD9DE6067B03}"/>
              </a:ext>
            </a:extLst>
          </p:cNvPr>
          <p:cNvSpPr txBox="1"/>
          <p:nvPr/>
        </p:nvSpPr>
        <p:spPr>
          <a:xfrm>
            <a:off x="6183182" y="4128661"/>
            <a:ext cx="327334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M1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E84CFB7-C0D1-4D8B-8093-A2B0E21B5DF2}"/>
              </a:ext>
            </a:extLst>
          </p:cNvPr>
          <p:cNvSpPr txBox="1"/>
          <p:nvPr/>
        </p:nvSpPr>
        <p:spPr>
          <a:xfrm>
            <a:off x="6882681" y="4930702"/>
            <a:ext cx="327334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M2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49DA0979-B69E-4589-8E68-D1ECD413367A}"/>
              </a:ext>
            </a:extLst>
          </p:cNvPr>
          <p:cNvSpPr/>
          <p:nvPr/>
        </p:nvSpPr>
        <p:spPr>
          <a:xfrm rot="16200000">
            <a:off x="1777402" y="1081681"/>
            <a:ext cx="1653212" cy="275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ko-KR" sz="1200" kern="100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CD11c</a:t>
            </a:r>
            <a:r>
              <a:rPr lang="en-US" altLang="ko-KR" sz="12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/</a:t>
            </a:r>
            <a:r>
              <a:rPr lang="en-US" altLang="ko-KR" sz="1200" kern="100" dirty="0">
                <a:solidFill>
                  <a:srgbClr val="FF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CD163</a:t>
            </a:r>
            <a:r>
              <a:rPr lang="en-US" altLang="ko-KR" sz="12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/</a:t>
            </a:r>
            <a:r>
              <a:rPr lang="en-US" altLang="ko-KR" sz="1200" kern="100" dirty="0">
                <a:solidFill>
                  <a:srgbClr val="0400C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DAPI</a:t>
            </a:r>
            <a:endParaRPr lang="ko-KR" altLang="ko-KR" sz="1200" kern="100" dirty="0">
              <a:solidFill>
                <a:srgbClr val="0400C9"/>
              </a:solidFill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068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568F96B3-BC98-2844-B011-B40D348CF132}"/>
              </a:ext>
            </a:extLst>
          </p:cNvPr>
          <p:cNvGrpSpPr/>
          <p:nvPr/>
        </p:nvGrpSpPr>
        <p:grpSpPr>
          <a:xfrm>
            <a:off x="2273898" y="146050"/>
            <a:ext cx="7636957" cy="4101611"/>
            <a:chOff x="2273898" y="146050"/>
            <a:chExt cx="7636957" cy="4101611"/>
          </a:xfrm>
        </p:grpSpPr>
        <p:grpSp>
          <p:nvGrpSpPr>
            <p:cNvPr id="2" name="그룹 1">
              <a:extLst>
                <a:ext uri="{FF2B5EF4-FFF2-40B4-BE49-F238E27FC236}">
                  <a16:creationId xmlns:a16="http://schemas.microsoft.com/office/drawing/2014/main" id="{65893E54-A6E3-417F-B4DE-79F14537C7C7}"/>
                </a:ext>
              </a:extLst>
            </p:cNvPr>
            <p:cNvGrpSpPr/>
            <p:nvPr/>
          </p:nvGrpSpPr>
          <p:grpSpPr>
            <a:xfrm>
              <a:off x="2279509" y="146050"/>
              <a:ext cx="7631346" cy="3814524"/>
              <a:chOff x="2120209" y="342822"/>
              <a:chExt cx="6520457" cy="3363829"/>
            </a:xfrm>
          </p:grpSpPr>
          <p:grpSp>
            <p:nvGrpSpPr>
              <p:cNvPr id="11" name="그룹 10">
                <a:extLst>
                  <a:ext uri="{FF2B5EF4-FFF2-40B4-BE49-F238E27FC236}">
                    <a16:creationId xmlns:a16="http://schemas.microsoft.com/office/drawing/2014/main" id="{0E2180D4-F52B-431C-8428-285F4BAD8330}"/>
                  </a:ext>
                </a:extLst>
              </p:cNvPr>
              <p:cNvGrpSpPr/>
              <p:nvPr/>
            </p:nvGrpSpPr>
            <p:grpSpPr>
              <a:xfrm>
                <a:off x="2466471" y="591964"/>
                <a:ext cx="2664000" cy="1263600"/>
                <a:chOff x="4816696" y="2763901"/>
                <a:chExt cx="2664000" cy="1263600"/>
              </a:xfrm>
            </p:grpSpPr>
            <p:grpSp>
              <p:nvGrpSpPr>
                <p:cNvPr id="12" name="그룹 11">
                  <a:extLst>
                    <a:ext uri="{FF2B5EF4-FFF2-40B4-BE49-F238E27FC236}">
                      <a16:creationId xmlns:a16="http://schemas.microsoft.com/office/drawing/2014/main" id="{44220287-989A-44B7-AC90-8BF0716CD61C}"/>
                    </a:ext>
                  </a:extLst>
                </p:cNvPr>
                <p:cNvGrpSpPr/>
                <p:nvPr/>
              </p:nvGrpSpPr>
              <p:grpSpPr>
                <a:xfrm>
                  <a:off x="4816696" y="2763901"/>
                  <a:ext cx="2664000" cy="1263600"/>
                  <a:chOff x="4816696" y="2763901"/>
                  <a:chExt cx="6206904" cy="3191164"/>
                </a:xfrm>
              </p:grpSpPr>
              <p:pic>
                <p:nvPicPr>
                  <p:cNvPr id="15" name="그림 14">
                    <a:extLst>
                      <a:ext uri="{FF2B5EF4-FFF2-40B4-BE49-F238E27FC236}">
                        <a16:creationId xmlns:a16="http://schemas.microsoft.com/office/drawing/2014/main" id="{099A7A39-52F9-49C8-BF49-20ADC100D68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15810" t="513" r="15793" b="18950"/>
                  <a:stretch/>
                </p:blipFill>
                <p:spPr>
                  <a:xfrm>
                    <a:off x="4816696" y="2763901"/>
                    <a:ext cx="4082604" cy="3191161"/>
                  </a:xfrm>
                  <a:prstGeom prst="rect">
                    <a:avLst/>
                  </a:prstGeom>
                </p:spPr>
              </p:pic>
              <p:pic>
                <p:nvPicPr>
                  <p:cNvPr id="16" name="그림 15">
                    <a:extLst>
                      <a:ext uri="{FF2B5EF4-FFF2-40B4-BE49-F238E27FC236}">
                        <a16:creationId xmlns:a16="http://schemas.microsoft.com/office/drawing/2014/main" id="{428927D3-D586-442D-9E0F-BBAC2B6130C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extLst>
                      <a:ext uri="{BEBA8EAE-BF5A-486C-A8C5-ECC9F3942E4B}">
                        <a14:imgProps xmlns:a14="http://schemas.microsoft.com/office/drawing/2010/main">
                          <a14:imgLayer>
                            <a14:imgEffect>
                              <a14:colorTemperature colorTemp="5900"/>
                            </a14:imgEffect>
                          </a14:imgLayer>
                        </a14:imgProps>
                      </a:ext>
                    </a:extLst>
                  </a:blip>
                  <a:srcRect l="17952" t="23448" r="13756" b="19157"/>
                  <a:stretch/>
                </p:blipFill>
                <p:spPr>
                  <a:xfrm rot="5400000">
                    <a:off x="8340108" y="3271573"/>
                    <a:ext cx="3191164" cy="217582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3" name="내용 개체 틀 4">
                  <a:extLst>
                    <a:ext uri="{FF2B5EF4-FFF2-40B4-BE49-F238E27FC236}">
                      <a16:creationId xmlns:a16="http://schemas.microsoft.com/office/drawing/2014/main" id="{269147EB-8A01-4FB8-BE49-37E4CF5983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54978" t="-7286" r="18962" b="26749"/>
                <a:stretch/>
              </p:blipFill>
              <p:spPr>
                <a:xfrm>
                  <a:off x="5869976" y="2791689"/>
                  <a:ext cx="635980" cy="1202937"/>
                </a:xfrm>
                <a:prstGeom prst="rect">
                  <a:avLst/>
                </a:prstGeom>
              </p:spPr>
            </p:pic>
          </p:grp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95AE355-A971-49E4-8A25-C74EED942809}"/>
                  </a:ext>
                </a:extLst>
              </p:cNvPr>
              <p:cNvSpPr txBox="1"/>
              <p:nvPr/>
            </p:nvSpPr>
            <p:spPr>
              <a:xfrm>
                <a:off x="2120209" y="344008"/>
                <a:ext cx="4331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(A)</a:t>
                </a:r>
                <a:endParaRPr lang="ko-KR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338A700-C042-428D-87C3-596A9224A737}"/>
                  </a:ext>
                </a:extLst>
              </p:cNvPr>
              <p:cNvSpPr txBox="1"/>
              <p:nvPr/>
            </p:nvSpPr>
            <p:spPr>
              <a:xfrm>
                <a:off x="5111001" y="358008"/>
                <a:ext cx="4331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(B)</a:t>
                </a:r>
                <a:endParaRPr lang="ko-KR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3D2F43B-2A7A-4AE1-A19B-0379FF5DD98E}"/>
                  </a:ext>
                </a:extLst>
              </p:cNvPr>
              <p:cNvSpPr txBox="1"/>
              <p:nvPr/>
            </p:nvSpPr>
            <p:spPr>
              <a:xfrm>
                <a:off x="2139725" y="1960262"/>
                <a:ext cx="370081" cy="271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/>
                <a:r>
                  <a:rPr lang="en-US" altLang="ko-KR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(C)</a:t>
                </a:r>
                <a:endParaRPr lang="ko-KR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BF3ECA6-279F-4628-B828-F92FBE93B467}"/>
                  </a:ext>
                </a:extLst>
              </p:cNvPr>
              <p:cNvSpPr txBox="1"/>
              <p:nvPr/>
            </p:nvSpPr>
            <p:spPr>
              <a:xfrm>
                <a:off x="5149209" y="1960262"/>
                <a:ext cx="370081" cy="271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(D)</a:t>
                </a:r>
                <a:endParaRPr lang="ko-KR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1476E95-604D-409F-8320-6E3AFAE8BBB5}"/>
                  </a:ext>
                </a:extLst>
              </p:cNvPr>
              <p:cNvSpPr txBox="1"/>
              <p:nvPr/>
            </p:nvSpPr>
            <p:spPr>
              <a:xfrm>
                <a:off x="5994363" y="2042413"/>
                <a:ext cx="5116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9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eWAT</a:t>
                </a:r>
                <a:endPara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9E85D06-E002-4B5D-A637-116FF220C8BB}"/>
                  </a:ext>
                </a:extLst>
              </p:cNvPr>
              <p:cNvSpPr txBox="1"/>
              <p:nvPr/>
            </p:nvSpPr>
            <p:spPr>
              <a:xfrm>
                <a:off x="7671423" y="2037207"/>
                <a:ext cx="47961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9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iWAT</a:t>
                </a:r>
                <a:endPara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7" name="그룹 26">
                <a:extLst>
                  <a:ext uri="{FF2B5EF4-FFF2-40B4-BE49-F238E27FC236}">
                    <a16:creationId xmlns:a16="http://schemas.microsoft.com/office/drawing/2014/main" id="{2191892E-D476-4DF7-931C-87B34928342C}"/>
                  </a:ext>
                </a:extLst>
              </p:cNvPr>
              <p:cNvGrpSpPr/>
              <p:nvPr/>
            </p:nvGrpSpPr>
            <p:grpSpPr>
              <a:xfrm>
                <a:off x="2531696" y="569219"/>
                <a:ext cx="2574473" cy="230832"/>
                <a:chOff x="502972" y="2235299"/>
                <a:chExt cx="2574473" cy="230832"/>
              </a:xfrm>
            </p:grpSpPr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2EF43987-FABA-4765-B3C1-E46D6B163770}"/>
                    </a:ext>
                  </a:extLst>
                </p:cNvPr>
                <p:cNvSpPr txBox="1"/>
                <p:nvPr/>
              </p:nvSpPr>
              <p:spPr>
                <a:xfrm>
                  <a:off x="502972" y="2235299"/>
                  <a:ext cx="428857" cy="2308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ND</a:t>
                  </a:r>
                  <a:endPara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F6F39DF3-DF8B-4547-BBD2-35698C8F2B68}"/>
                    </a:ext>
                  </a:extLst>
                </p:cNvPr>
                <p:cNvSpPr txBox="1"/>
                <p:nvPr/>
              </p:nvSpPr>
              <p:spPr>
                <a:xfrm>
                  <a:off x="1574704" y="2235299"/>
                  <a:ext cx="556601" cy="2308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HFD</a:t>
                  </a:r>
                  <a:endPara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B344D72D-C37E-4448-B7B9-FD7FBD6FBC4A}"/>
                    </a:ext>
                  </a:extLst>
                </p:cNvPr>
                <p:cNvSpPr txBox="1"/>
                <p:nvPr/>
              </p:nvSpPr>
              <p:spPr>
                <a:xfrm>
                  <a:off x="2221483" y="2235299"/>
                  <a:ext cx="855962" cy="2308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HFD+PLA2</a:t>
                  </a:r>
                  <a:endParaRPr lang="ko-KR" altLang="en-US" sz="900" b="1" baseline="-25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18F2C80F-2345-4D56-8637-30C953BE35A1}"/>
                    </a:ext>
                  </a:extLst>
                </p:cNvPr>
                <p:cNvSpPr txBox="1"/>
                <p:nvPr/>
              </p:nvSpPr>
              <p:spPr>
                <a:xfrm>
                  <a:off x="851157" y="2235299"/>
                  <a:ext cx="772587" cy="2308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ND+PLA2</a:t>
                  </a:r>
                  <a:endParaRPr lang="ko-KR" altLang="en-US" sz="900" b="1" baseline="-25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4" name="그룹 33">
                <a:extLst>
                  <a:ext uri="{FF2B5EF4-FFF2-40B4-BE49-F238E27FC236}">
                    <a16:creationId xmlns:a16="http://schemas.microsoft.com/office/drawing/2014/main" id="{9DCCEA87-8693-48AF-8EC8-83623AFA3A1D}"/>
                  </a:ext>
                </a:extLst>
              </p:cNvPr>
              <p:cNvGrpSpPr/>
              <p:nvPr/>
            </p:nvGrpSpPr>
            <p:grpSpPr>
              <a:xfrm>
                <a:off x="2459271" y="2228820"/>
                <a:ext cx="2664000" cy="1263600"/>
                <a:chOff x="5193587" y="2902936"/>
                <a:chExt cx="5126122" cy="2122966"/>
              </a:xfrm>
            </p:grpSpPr>
            <p:pic>
              <p:nvPicPr>
                <p:cNvPr id="35" name="내용 개체 틀 4">
                  <a:extLst>
                    <a:ext uri="{FF2B5EF4-FFF2-40B4-BE49-F238E27FC236}">
                      <a16:creationId xmlns:a16="http://schemas.microsoft.com/office/drawing/2014/main" id="{6D61438D-83F1-479E-AA47-80F2060C8B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colorTemperature colorTemp="6213"/>
                          </a14:imgEffect>
                        </a14:imgLayer>
                      </a14:imgProps>
                    </a:ext>
                  </a:extLst>
                </a:blip>
                <a:srcRect l="31841" t="15688" r="43511" b="40728"/>
                <a:stretch/>
              </p:blipFill>
              <p:spPr>
                <a:xfrm>
                  <a:off x="7188381" y="2902936"/>
                  <a:ext cx="1651154" cy="2122966"/>
                </a:xfrm>
                <a:prstGeom prst="rect">
                  <a:avLst/>
                </a:prstGeom>
              </p:spPr>
            </p:pic>
            <p:pic>
              <p:nvPicPr>
                <p:cNvPr id="36" name="내용 개체 틀 4">
                  <a:extLst>
                    <a:ext uri="{FF2B5EF4-FFF2-40B4-BE49-F238E27FC236}">
                      <a16:creationId xmlns:a16="http://schemas.microsoft.com/office/drawing/2014/main" id="{8DC9957A-B190-4B04-B398-21087DDB51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60203" t="14981" r="21366" b="41556"/>
                <a:stretch/>
              </p:blipFill>
              <p:spPr>
                <a:xfrm>
                  <a:off x="5193587" y="2902936"/>
                  <a:ext cx="1165542" cy="2122966"/>
                </a:xfrm>
                <a:prstGeom prst="rect">
                  <a:avLst/>
                </a:prstGeom>
              </p:spPr>
            </p:pic>
            <p:pic>
              <p:nvPicPr>
                <p:cNvPr id="37" name="그림 36">
                  <a:extLst>
                    <a:ext uri="{FF2B5EF4-FFF2-40B4-BE49-F238E27FC236}">
                      <a16:creationId xmlns:a16="http://schemas.microsoft.com/office/drawing/2014/main" id="{95679036-F785-4B47-97D2-48D675C72B8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colorTemperature colorTemp="5283"/>
                          </a14:imgEffect>
                          <a14:imgEffect>
                            <a14:saturation sat="66000"/>
                          </a14:imgEffect>
                        </a14:imgLayer>
                      </a14:imgProps>
                    </a:ext>
                  </a:extLst>
                </a:blip>
                <a:srcRect l="23604" t="30175" r="21226" b="12915"/>
                <a:stretch/>
              </p:blipFill>
              <p:spPr>
                <a:xfrm>
                  <a:off x="8839535" y="2902936"/>
                  <a:ext cx="1480174" cy="2122966"/>
                </a:xfrm>
                <a:prstGeom prst="rect">
                  <a:avLst/>
                </a:prstGeom>
              </p:spPr>
            </p:pic>
            <p:pic>
              <p:nvPicPr>
                <p:cNvPr id="38" name="내용 개체 틀 4">
                  <a:extLst>
                    <a:ext uri="{FF2B5EF4-FFF2-40B4-BE49-F238E27FC236}">
                      <a16:creationId xmlns:a16="http://schemas.microsoft.com/office/drawing/2014/main" id="{2AD357F9-4B75-4D02-8227-6A8B3DBBF0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85250" t="14987" r="1637" b="41550"/>
                <a:stretch/>
              </p:blipFill>
              <p:spPr>
                <a:xfrm>
                  <a:off x="6359129" y="2902936"/>
                  <a:ext cx="829252" cy="2122966"/>
                </a:xfrm>
                <a:prstGeom prst="rect">
                  <a:avLst/>
                </a:prstGeom>
              </p:spPr>
            </p:pic>
          </p:grp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2A09C3C-A47A-4D8C-94B7-C470C45A399E}"/>
                  </a:ext>
                </a:extLst>
              </p:cNvPr>
              <p:cNvSpPr txBox="1"/>
              <p:nvPr/>
            </p:nvSpPr>
            <p:spPr>
              <a:xfrm>
                <a:off x="2362479" y="3076751"/>
                <a:ext cx="441176" cy="1846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6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eWAT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CED2218-E431-4736-AFD5-81BE665EAC12}"/>
                  </a:ext>
                </a:extLst>
              </p:cNvPr>
              <p:cNvSpPr txBox="1"/>
              <p:nvPr/>
            </p:nvSpPr>
            <p:spPr>
              <a:xfrm>
                <a:off x="2655912" y="3076751"/>
                <a:ext cx="441176" cy="1846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6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iWAT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ECE7340-0F7B-472F-925D-2A4E5A3C2F08}"/>
                  </a:ext>
                </a:extLst>
              </p:cNvPr>
              <p:cNvSpPr txBox="1"/>
              <p:nvPr/>
            </p:nvSpPr>
            <p:spPr>
              <a:xfrm>
                <a:off x="2496094" y="2228818"/>
                <a:ext cx="428857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ND</a:t>
                </a:r>
                <a:endPara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2DC5C23-E3CE-41CE-AB12-DBA867B56179}"/>
                  </a:ext>
                </a:extLst>
              </p:cNvPr>
              <p:cNvSpPr txBox="1"/>
              <p:nvPr/>
            </p:nvSpPr>
            <p:spPr>
              <a:xfrm>
                <a:off x="3687874" y="2228818"/>
                <a:ext cx="556601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HFD</a:t>
                </a:r>
                <a:endPara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6A645DC-10C1-4C99-A8EC-04CA714F5822}"/>
                  </a:ext>
                </a:extLst>
              </p:cNvPr>
              <p:cNvSpPr txBox="1"/>
              <p:nvPr/>
            </p:nvSpPr>
            <p:spPr>
              <a:xfrm>
                <a:off x="4308417" y="2228818"/>
                <a:ext cx="855961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HFD+PLA2</a:t>
                </a:r>
                <a:endParaRPr lang="ko-KR" altLang="en-US" sz="9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6AB235A-2715-4C00-BA68-D0ABD9A83F8B}"/>
                  </a:ext>
                </a:extLst>
              </p:cNvPr>
              <p:cNvSpPr txBox="1"/>
              <p:nvPr/>
            </p:nvSpPr>
            <p:spPr>
              <a:xfrm>
                <a:off x="2937517" y="2228818"/>
                <a:ext cx="772587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ND+PLA2</a:t>
                </a:r>
                <a:endParaRPr lang="ko-KR" altLang="en-US" sz="9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45" name="개체 44">
                <a:extLst>
                  <a:ext uri="{FF2B5EF4-FFF2-40B4-BE49-F238E27FC236}">
                    <a16:creationId xmlns:a16="http://schemas.microsoft.com/office/drawing/2014/main" id="{707C9E33-AC15-4772-8F09-AF5DE2FE1C7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11394979"/>
                  </p:ext>
                </p:extLst>
              </p:nvPr>
            </p:nvGraphicFramePr>
            <p:xfrm>
              <a:off x="5297039" y="342822"/>
              <a:ext cx="2617869" cy="169951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Project" r:id="rId9" imgW="4608000" imgH="2664000" progId="Prism5.Document">
                      <p:embed/>
                    </p:oleObj>
                  </mc:Choice>
                  <mc:Fallback>
                    <p:oleObj name="Prism Project" r:id="rId9" imgW="4608000" imgH="2664000" progId="Prism5.Document">
                      <p:embed/>
                      <p:pic>
                        <p:nvPicPr>
                          <p:cNvPr id="45" name="개체 44">
                            <a:extLst>
                              <a:ext uri="{FF2B5EF4-FFF2-40B4-BE49-F238E27FC236}">
                                <a16:creationId xmlns:a16="http://schemas.microsoft.com/office/drawing/2014/main" id="{707C9E33-AC15-4772-8F09-AF5DE2FE1C72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5297039" y="342822"/>
                            <a:ext cx="2617869" cy="1699519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7" name="개체 46">
                <a:extLst>
                  <a:ext uri="{FF2B5EF4-FFF2-40B4-BE49-F238E27FC236}">
                    <a16:creationId xmlns:a16="http://schemas.microsoft.com/office/drawing/2014/main" id="{1A2EE259-C309-400B-B71C-47EAAC6AB15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5384991" y="2340221"/>
              <a:ext cx="1616400" cy="136643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Project" r:id="rId11" imgW="3420000" imgH="2880000" progId="Prism5.Document">
                      <p:embed/>
                    </p:oleObj>
                  </mc:Choice>
                  <mc:Fallback>
                    <p:oleObj name="Prism Project" r:id="rId11" imgW="3420000" imgH="2880000" progId="Prism5.Document">
                      <p:embed/>
                      <p:pic>
                        <p:nvPicPr>
                          <p:cNvPr id="47" name="개체 46">
                            <a:extLst>
                              <a:ext uri="{FF2B5EF4-FFF2-40B4-BE49-F238E27FC236}">
                                <a16:creationId xmlns:a16="http://schemas.microsoft.com/office/drawing/2014/main" id="{1A2EE259-C309-400B-B71C-47EAAC6AB155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5384991" y="2340221"/>
                            <a:ext cx="1616400" cy="136643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4" name="개체 53">
                <a:extLst>
                  <a:ext uri="{FF2B5EF4-FFF2-40B4-BE49-F238E27FC236}">
                    <a16:creationId xmlns:a16="http://schemas.microsoft.com/office/drawing/2014/main" id="{2EEEE8F6-6277-45E1-BB2A-76E35EA36AF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5437255"/>
                  </p:ext>
                </p:extLst>
              </p:nvPr>
            </p:nvGraphicFramePr>
            <p:xfrm>
              <a:off x="7024266" y="2237007"/>
              <a:ext cx="1616400" cy="146809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Project" r:id="rId13" imgW="3420000" imgH="2880000" progId="Prism5.Document">
                      <p:embed/>
                    </p:oleObj>
                  </mc:Choice>
                  <mc:Fallback>
                    <p:oleObj name="Prism Project" r:id="rId13" imgW="3420000" imgH="2880000" progId="Prism5.Document">
                      <p:embed/>
                      <p:pic>
                        <p:nvPicPr>
                          <p:cNvPr id="54" name="개체 53">
                            <a:extLst>
                              <a:ext uri="{FF2B5EF4-FFF2-40B4-BE49-F238E27FC236}">
                                <a16:creationId xmlns:a16="http://schemas.microsoft.com/office/drawing/2014/main" id="{2EEEE8F6-6277-45E1-BB2A-76E35EA36AF1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4"/>
                          <a:stretch>
                            <a:fillRect/>
                          </a:stretch>
                        </p:blipFill>
                        <p:spPr>
                          <a:xfrm>
                            <a:off x="7024266" y="2237007"/>
                            <a:ext cx="1616400" cy="146809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9D1E0AB0-BD17-3B4E-928C-F9182CE43209}"/>
                </a:ext>
              </a:extLst>
            </p:cNvPr>
            <p:cNvSpPr txBox="1"/>
            <p:nvPr/>
          </p:nvSpPr>
          <p:spPr>
            <a:xfrm>
              <a:off x="2273898" y="3939884"/>
              <a:ext cx="423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(E)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D3BDD82-03F5-4521-9BEB-E25929DD9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fld id="{C129AA6D-D2B3-A648-9FE6-EEA513A22C0F}" type="slidenum">
              <a:rPr kumimoji="1" lang="ko-KR" altLang="en-US" smtClean="0"/>
              <a:t>6</a:t>
            </a:fld>
            <a:endParaRPr kumimoji="1" lang="ko-KR" alt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02695E6-092B-4414-B3D6-392C832324D2}"/>
              </a:ext>
            </a:extLst>
          </p:cNvPr>
          <p:cNvSpPr txBox="1"/>
          <p:nvPr/>
        </p:nvSpPr>
        <p:spPr>
          <a:xfrm>
            <a:off x="3070067" y="4256891"/>
            <a:ext cx="546456" cy="2351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TNF-</a:t>
            </a:r>
            <a:r>
              <a:rPr lang="el-GR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5" name="개체 64">
            <a:extLst>
              <a:ext uri="{FF2B5EF4-FFF2-40B4-BE49-F238E27FC236}">
                <a16:creationId xmlns:a16="http://schemas.microsoft.com/office/drawing/2014/main" id="{E2222168-00E1-4671-A7F5-7514191310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7590449"/>
              </p:ext>
            </p:extLst>
          </p:nvPr>
        </p:nvGraphicFramePr>
        <p:xfrm>
          <a:off x="2394695" y="4367052"/>
          <a:ext cx="1897200" cy="136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15" imgW="3384000" imgH="2484000" progId="Prism5.Document">
                  <p:embed/>
                </p:oleObj>
              </mc:Choice>
              <mc:Fallback>
                <p:oleObj name="Prism Project" r:id="rId15" imgW="3384000" imgH="2484000" progId="Prism5.Document">
                  <p:embed/>
                  <p:pic>
                    <p:nvPicPr>
                      <p:cNvPr id="265" name="개체 264">
                        <a:extLst>
                          <a:ext uri="{FF2B5EF4-FFF2-40B4-BE49-F238E27FC236}">
                            <a16:creationId xmlns:a16="http://schemas.microsoft.com/office/drawing/2014/main" id="{B7CDC95A-2CF1-44E0-95D2-F428F4796451}"/>
                          </a:ext>
                        </a:extLst>
                      </p:cNvPr>
                      <p:cNvPicPr preferRelativeResize="0"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394695" y="4367052"/>
                        <a:ext cx="1897200" cy="136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6" name="그룹 65">
            <a:extLst>
              <a:ext uri="{FF2B5EF4-FFF2-40B4-BE49-F238E27FC236}">
                <a16:creationId xmlns:a16="http://schemas.microsoft.com/office/drawing/2014/main" id="{8A3B6518-8E20-4FAD-82E4-0458C0D6FDE6}"/>
              </a:ext>
            </a:extLst>
          </p:cNvPr>
          <p:cNvGrpSpPr/>
          <p:nvPr/>
        </p:nvGrpSpPr>
        <p:grpSpPr>
          <a:xfrm>
            <a:off x="2406307" y="5527179"/>
            <a:ext cx="1863817" cy="648524"/>
            <a:chOff x="222256" y="3560143"/>
            <a:chExt cx="1863817" cy="648524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72478786-DF11-4A9D-874B-70BD91D5F09D}"/>
                </a:ext>
              </a:extLst>
            </p:cNvPr>
            <p:cNvSpPr txBox="1"/>
            <p:nvPr/>
          </p:nvSpPr>
          <p:spPr>
            <a:xfrm>
              <a:off x="222256" y="3673909"/>
              <a:ext cx="346251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MCSF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E4A9B9D-8E4A-4181-B912-7B48CB8E82F7}"/>
                </a:ext>
              </a:extLst>
            </p:cNvPr>
            <p:cNvSpPr txBox="1"/>
            <p:nvPr/>
          </p:nvSpPr>
          <p:spPr>
            <a:xfrm>
              <a:off x="1493107" y="3562413"/>
              <a:ext cx="196008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6C5225D-D94C-4959-8190-5BE7A0DE4A00}"/>
                </a:ext>
              </a:extLst>
            </p:cNvPr>
            <p:cNvSpPr txBox="1"/>
            <p:nvPr/>
          </p:nvSpPr>
          <p:spPr>
            <a:xfrm>
              <a:off x="1597549" y="3562413"/>
              <a:ext cx="251143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C10AF44-2D23-450C-B4B8-9EB3E6BD1F68}"/>
                </a:ext>
              </a:extLst>
            </p:cNvPr>
            <p:cNvSpPr txBox="1"/>
            <p:nvPr/>
          </p:nvSpPr>
          <p:spPr>
            <a:xfrm>
              <a:off x="1852850" y="3562413"/>
              <a:ext cx="233223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28AC2A2-1036-4F60-A8A8-46FB176C439A}"/>
                </a:ext>
              </a:extLst>
            </p:cNvPr>
            <p:cNvSpPr txBox="1"/>
            <p:nvPr/>
          </p:nvSpPr>
          <p:spPr>
            <a:xfrm>
              <a:off x="1750710" y="3562413"/>
              <a:ext cx="196008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9DBA97C-DB5C-4FF7-B9AF-02D2F83C30CF}"/>
                </a:ext>
              </a:extLst>
            </p:cNvPr>
            <p:cNvSpPr txBox="1"/>
            <p:nvPr/>
          </p:nvSpPr>
          <p:spPr>
            <a:xfrm>
              <a:off x="1624428" y="3676178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CC1B7C43-18A0-4127-B2C3-FA76D3B62735}"/>
                </a:ext>
              </a:extLst>
            </p:cNvPr>
            <p:cNvSpPr txBox="1"/>
            <p:nvPr/>
          </p:nvSpPr>
          <p:spPr>
            <a:xfrm>
              <a:off x="1870769" y="3676178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583759A-5BE8-4AE5-90F9-AE532D25FBBF}"/>
                </a:ext>
              </a:extLst>
            </p:cNvPr>
            <p:cNvSpPr txBox="1"/>
            <p:nvPr/>
          </p:nvSpPr>
          <p:spPr>
            <a:xfrm>
              <a:off x="1750021" y="3676178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BC9951B-4B66-4380-95AB-A20CBF0835F4}"/>
                </a:ext>
              </a:extLst>
            </p:cNvPr>
            <p:cNvSpPr txBox="1"/>
            <p:nvPr/>
          </p:nvSpPr>
          <p:spPr>
            <a:xfrm>
              <a:off x="1492418" y="3676178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E618835-533C-4A4D-A944-AF2F0098EE36}"/>
                </a:ext>
              </a:extLst>
            </p:cNvPr>
            <p:cNvSpPr txBox="1"/>
            <p:nvPr/>
          </p:nvSpPr>
          <p:spPr>
            <a:xfrm>
              <a:off x="224907" y="3560143"/>
              <a:ext cx="315926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PLA</a:t>
              </a:r>
              <a:r>
                <a:rPr lang="en-US" altLang="ko-KR" sz="6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C874E27-B87C-403E-BB50-B90FAC6FA953}"/>
                </a:ext>
              </a:extLst>
            </p:cNvPr>
            <p:cNvSpPr txBox="1"/>
            <p:nvPr/>
          </p:nvSpPr>
          <p:spPr>
            <a:xfrm>
              <a:off x="996333" y="3562413"/>
              <a:ext cx="196008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E7EE1D4F-66F1-40E0-B680-F284D908D2EC}"/>
                </a:ext>
              </a:extLst>
            </p:cNvPr>
            <p:cNvSpPr txBox="1"/>
            <p:nvPr/>
          </p:nvSpPr>
          <p:spPr>
            <a:xfrm>
              <a:off x="1094101" y="3562413"/>
              <a:ext cx="251143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0B98FB2-A305-4AE3-A746-7B117384537A}"/>
                </a:ext>
              </a:extLst>
            </p:cNvPr>
            <p:cNvSpPr txBox="1"/>
            <p:nvPr/>
          </p:nvSpPr>
          <p:spPr>
            <a:xfrm>
              <a:off x="1341211" y="3562413"/>
              <a:ext cx="233223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0D3AA7B9-0852-4C5C-AA34-498C9758A70B}"/>
                </a:ext>
              </a:extLst>
            </p:cNvPr>
            <p:cNvSpPr txBox="1"/>
            <p:nvPr/>
          </p:nvSpPr>
          <p:spPr>
            <a:xfrm>
              <a:off x="1247905" y="3562413"/>
              <a:ext cx="196008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D1380B5-4A19-458C-BFC8-C10C5C21D1D0}"/>
                </a:ext>
              </a:extLst>
            </p:cNvPr>
            <p:cNvSpPr txBox="1"/>
            <p:nvPr/>
          </p:nvSpPr>
          <p:spPr>
            <a:xfrm>
              <a:off x="1120980" y="3676178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E551D38C-29DD-43FB-92FC-BA077BB27DEE}"/>
                </a:ext>
              </a:extLst>
            </p:cNvPr>
            <p:cNvSpPr txBox="1"/>
            <p:nvPr/>
          </p:nvSpPr>
          <p:spPr>
            <a:xfrm>
              <a:off x="1359130" y="3676178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E81B344-36DB-4170-9C6F-1C1F47703195}"/>
                </a:ext>
              </a:extLst>
            </p:cNvPr>
            <p:cNvSpPr txBox="1"/>
            <p:nvPr/>
          </p:nvSpPr>
          <p:spPr>
            <a:xfrm>
              <a:off x="1247216" y="3676178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E9742332-0FD2-4E84-BEC0-B68E503ABEC2}"/>
                </a:ext>
              </a:extLst>
            </p:cNvPr>
            <p:cNvSpPr txBox="1"/>
            <p:nvPr/>
          </p:nvSpPr>
          <p:spPr>
            <a:xfrm>
              <a:off x="995644" y="3676178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2A2D70D6-7E44-4991-A3D5-707B0C1ED38E}"/>
                </a:ext>
              </a:extLst>
            </p:cNvPr>
            <p:cNvSpPr txBox="1"/>
            <p:nvPr/>
          </p:nvSpPr>
          <p:spPr>
            <a:xfrm>
              <a:off x="483006" y="3562413"/>
              <a:ext cx="196008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C79B4A5B-FFF0-4017-9925-C0ED46ABB568}"/>
                </a:ext>
              </a:extLst>
            </p:cNvPr>
            <p:cNvSpPr txBox="1"/>
            <p:nvPr/>
          </p:nvSpPr>
          <p:spPr>
            <a:xfrm>
              <a:off x="582929" y="3562413"/>
              <a:ext cx="251143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34833391-F4F1-487D-AB49-B4DFADD25494}"/>
                </a:ext>
              </a:extLst>
            </p:cNvPr>
            <p:cNvSpPr txBox="1"/>
            <p:nvPr/>
          </p:nvSpPr>
          <p:spPr>
            <a:xfrm>
              <a:off x="842326" y="3562413"/>
              <a:ext cx="233223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A083B954-F5DF-408D-A03A-D83E14F9FF5F}"/>
                </a:ext>
              </a:extLst>
            </p:cNvPr>
            <p:cNvSpPr txBox="1"/>
            <p:nvPr/>
          </p:nvSpPr>
          <p:spPr>
            <a:xfrm>
              <a:off x="738860" y="3562413"/>
              <a:ext cx="196008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F5C21C45-413F-4554-8C5B-3E4D2BB8F0AE}"/>
                </a:ext>
              </a:extLst>
            </p:cNvPr>
            <p:cNvSpPr txBox="1"/>
            <p:nvPr/>
          </p:nvSpPr>
          <p:spPr>
            <a:xfrm>
              <a:off x="609808" y="3676178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A395D8A-9CC8-4208-8490-FF81393DC252}"/>
                </a:ext>
              </a:extLst>
            </p:cNvPr>
            <p:cNvSpPr txBox="1"/>
            <p:nvPr/>
          </p:nvSpPr>
          <p:spPr>
            <a:xfrm>
              <a:off x="860244" y="3676178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9A0D2D58-159B-4D36-A861-6272C7FD9628}"/>
                </a:ext>
              </a:extLst>
            </p:cNvPr>
            <p:cNvSpPr txBox="1"/>
            <p:nvPr/>
          </p:nvSpPr>
          <p:spPr>
            <a:xfrm>
              <a:off x="738171" y="3676178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141AD704-2D8F-4786-8456-63103AE61FA2}"/>
                </a:ext>
              </a:extLst>
            </p:cNvPr>
            <p:cNvSpPr txBox="1"/>
            <p:nvPr/>
          </p:nvSpPr>
          <p:spPr>
            <a:xfrm>
              <a:off x="482317" y="3676178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D86A3B5-E90F-44C4-9D77-D9AEB3F4FD8D}"/>
                </a:ext>
              </a:extLst>
            </p:cNvPr>
            <p:cNvSpPr txBox="1"/>
            <p:nvPr/>
          </p:nvSpPr>
          <p:spPr>
            <a:xfrm>
              <a:off x="227732" y="3787074"/>
              <a:ext cx="286981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A750999D-44C3-427D-8653-C1B1670269BB}"/>
                </a:ext>
              </a:extLst>
            </p:cNvPr>
            <p:cNvSpPr txBox="1"/>
            <p:nvPr/>
          </p:nvSpPr>
          <p:spPr>
            <a:xfrm>
              <a:off x="228500" y="3904172"/>
              <a:ext cx="27595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IL-4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F4625A16-7A48-4358-8765-AC58673C672C}"/>
                </a:ext>
              </a:extLst>
            </p:cNvPr>
            <p:cNvSpPr txBox="1"/>
            <p:nvPr/>
          </p:nvSpPr>
          <p:spPr>
            <a:xfrm>
              <a:off x="1120980" y="3789344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EAF5CF1E-A64D-4AD8-9CB7-0CDF239E2847}"/>
                </a:ext>
              </a:extLst>
            </p:cNvPr>
            <p:cNvSpPr txBox="1"/>
            <p:nvPr/>
          </p:nvSpPr>
          <p:spPr>
            <a:xfrm>
              <a:off x="1359130" y="3789344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E2A461F4-07A4-4964-97E4-78F714B7E152}"/>
                </a:ext>
              </a:extLst>
            </p:cNvPr>
            <p:cNvSpPr txBox="1"/>
            <p:nvPr/>
          </p:nvSpPr>
          <p:spPr>
            <a:xfrm>
              <a:off x="1247216" y="3789344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4F88DB0-3852-4CD1-B463-63FBA852BC6A}"/>
                </a:ext>
              </a:extLst>
            </p:cNvPr>
            <p:cNvSpPr txBox="1"/>
            <p:nvPr/>
          </p:nvSpPr>
          <p:spPr>
            <a:xfrm>
              <a:off x="995644" y="3789344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4673F57-FC43-4208-BAEB-ED4034DC2954}"/>
                </a:ext>
              </a:extLst>
            </p:cNvPr>
            <p:cNvSpPr txBox="1"/>
            <p:nvPr/>
          </p:nvSpPr>
          <p:spPr>
            <a:xfrm>
              <a:off x="618078" y="3789344"/>
              <a:ext cx="18084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835BD5D8-629E-4A5A-BBC3-5C3572B85217}"/>
                </a:ext>
              </a:extLst>
            </p:cNvPr>
            <p:cNvSpPr txBox="1"/>
            <p:nvPr/>
          </p:nvSpPr>
          <p:spPr>
            <a:xfrm>
              <a:off x="868515" y="3789344"/>
              <a:ext cx="18084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23B6AB9B-B29E-4417-93FB-C66D3087A8DF}"/>
                </a:ext>
              </a:extLst>
            </p:cNvPr>
            <p:cNvSpPr txBox="1"/>
            <p:nvPr/>
          </p:nvSpPr>
          <p:spPr>
            <a:xfrm>
              <a:off x="746442" y="3789344"/>
              <a:ext cx="18084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86C193D1-607B-45B1-BDC4-DE27A694853E}"/>
                </a:ext>
              </a:extLst>
            </p:cNvPr>
            <p:cNvSpPr txBox="1"/>
            <p:nvPr/>
          </p:nvSpPr>
          <p:spPr>
            <a:xfrm>
              <a:off x="490588" y="3789344"/>
              <a:ext cx="18084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1632456D-BC85-41FB-8E88-D64E7C14BA71}"/>
                </a:ext>
              </a:extLst>
            </p:cNvPr>
            <p:cNvSpPr txBox="1"/>
            <p:nvPr/>
          </p:nvSpPr>
          <p:spPr>
            <a:xfrm>
              <a:off x="1492418" y="3906442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82EC0FBF-A755-42D1-A1C2-57D40E144AF9}"/>
                </a:ext>
              </a:extLst>
            </p:cNvPr>
            <p:cNvSpPr txBox="1"/>
            <p:nvPr/>
          </p:nvSpPr>
          <p:spPr>
            <a:xfrm>
              <a:off x="618078" y="3906442"/>
              <a:ext cx="18084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699301BA-A887-4684-9DB2-C11F871890D1}"/>
                </a:ext>
              </a:extLst>
            </p:cNvPr>
            <p:cNvSpPr txBox="1"/>
            <p:nvPr/>
          </p:nvSpPr>
          <p:spPr>
            <a:xfrm>
              <a:off x="868515" y="3906442"/>
              <a:ext cx="18084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E3F8A0BE-DFDA-43E3-909D-41233F97BCE4}"/>
                </a:ext>
              </a:extLst>
            </p:cNvPr>
            <p:cNvSpPr txBox="1"/>
            <p:nvPr/>
          </p:nvSpPr>
          <p:spPr>
            <a:xfrm>
              <a:off x="746442" y="3906442"/>
              <a:ext cx="18084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1F413552-ECC7-432B-B8F7-CC839799BB53}"/>
                </a:ext>
              </a:extLst>
            </p:cNvPr>
            <p:cNvSpPr txBox="1"/>
            <p:nvPr/>
          </p:nvSpPr>
          <p:spPr>
            <a:xfrm>
              <a:off x="490588" y="3906442"/>
              <a:ext cx="18084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5D866AE-D855-4F0B-9506-9BF667DFD687}"/>
                </a:ext>
              </a:extLst>
            </p:cNvPr>
            <p:cNvSpPr txBox="1"/>
            <p:nvPr/>
          </p:nvSpPr>
          <p:spPr>
            <a:xfrm>
              <a:off x="1624428" y="3906442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D02A465F-F431-4CF8-943C-3FD3A8217AD1}"/>
                </a:ext>
              </a:extLst>
            </p:cNvPr>
            <p:cNvSpPr txBox="1"/>
            <p:nvPr/>
          </p:nvSpPr>
          <p:spPr>
            <a:xfrm>
              <a:off x="1870769" y="3906442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F0C761A6-EA51-4666-A544-F1FF32796C2E}"/>
                </a:ext>
              </a:extLst>
            </p:cNvPr>
            <p:cNvSpPr txBox="1"/>
            <p:nvPr/>
          </p:nvSpPr>
          <p:spPr>
            <a:xfrm>
              <a:off x="1750021" y="3906442"/>
              <a:ext cx="197385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59E74371-728A-4AF0-A76D-38DBEFD54149}"/>
                </a:ext>
              </a:extLst>
            </p:cNvPr>
            <p:cNvSpPr txBox="1"/>
            <p:nvPr/>
          </p:nvSpPr>
          <p:spPr>
            <a:xfrm>
              <a:off x="1632698" y="3789344"/>
              <a:ext cx="18084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1AC4F13A-3981-415F-8531-13C4180F17E1}"/>
                </a:ext>
              </a:extLst>
            </p:cNvPr>
            <p:cNvSpPr txBox="1"/>
            <p:nvPr/>
          </p:nvSpPr>
          <p:spPr>
            <a:xfrm>
              <a:off x="1879040" y="3789344"/>
              <a:ext cx="18084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2F6843C7-947A-4DDD-8487-126EBF3D8B60}"/>
                </a:ext>
              </a:extLst>
            </p:cNvPr>
            <p:cNvSpPr txBox="1"/>
            <p:nvPr/>
          </p:nvSpPr>
          <p:spPr>
            <a:xfrm>
              <a:off x="1758292" y="3789344"/>
              <a:ext cx="18084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51F95FFD-6E5C-406C-8A50-44B3CA3A2A0C}"/>
                </a:ext>
              </a:extLst>
            </p:cNvPr>
            <p:cNvSpPr txBox="1"/>
            <p:nvPr/>
          </p:nvSpPr>
          <p:spPr>
            <a:xfrm>
              <a:off x="1500689" y="3789344"/>
              <a:ext cx="18084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88569898-6ED8-4603-AF61-91DA56ED193C}"/>
                </a:ext>
              </a:extLst>
            </p:cNvPr>
            <p:cNvSpPr txBox="1"/>
            <p:nvPr/>
          </p:nvSpPr>
          <p:spPr>
            <a:xfrm>
              <a:off x="1129251" y="3906442"/>
              <a:ext cx="18084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D74724B0-4408-498D-A40C-5E764C0B3684}"/>
                </a:ext>
              </a:extLst>
            </p:cNvPr>
            <p:cNvSpPr txBox="1"/>
            <p:nvPr/>
          </p:nvSpPr>
          <p:spPr>
            <a:xfrm>
              <a:off x="1367400" y="3906442"/>
              <a:ext cx="18084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BB97A5D0-1519-4294-8046-522BDB3D287C}"/>
                </a:ext>
              </a:extLst>
            </p:cNvPr>
            <p:cNvSpPr txBox="1"/>
            <p:nvPr/>
          </p:nvSpPr>
          <p:spPr>
            <a:xfrm>
              <a:off x="1255486" y="3906442"/>
              <a:ext cx="18084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B6F75B17-AF96-4866-B71C-65B9DC1554F1}"/>
                </a:ext>
              </a:extLst>
            </p:cNvPr>
            <p:cNvSpPr txBox="1"/>
            <p:nvPr/>
          </p:nvSpPr>
          <p:spPr>
            <a:xfrm>
              <a:off x="1003915" y="3906442"/>
              <a:ext cx="180844" cy="1544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9" name="그룹 118">
              <a:extLst>
                <a:ext uri="{FF2B5EF4-FFF2-40B4-BE49-F238E27FC236}">
                  <a16:creationId xmlns:a16="http://schemas.microsoft.com/office/drawing/2014/main" id="{6FEC1CC5-EFD7-4C8F-BA8A-3F1C019D4B48}"/>
                </a:ext>
              </a:extLst>
            </p:cNvPr>
            <p:cNvGrpSpPr/>
            <p:nvPr/>
          </p:nvGrpSpPr>
          <p:grpSpPr>
            <a:xfrm>
              <a:off x="592212" y="4030300"/>
              <a:ext cx="365435" cy="178367"/>
              <a:chOff x="2395876" y="4531079"/>
              <a:chExt cx="678914" cy="340724"/>
            </a:xfrm>
          </p:grpSpPr>
          <p:grpSp>
            <p:nvGrpSpPr>
              <p:cNvPr id="132" name="그룹 131">
                <a:extLst>
                  <a:ext uri="{FF2B5EF4-FFF2-40B4-BE49-F238E27FC236}">
                    <a16:creationId xmlns:a16="http://schemas.microsoft.com/office/drawing/2014/main" id="{08AE12F8-3F2F-41A0-AA25-5BA728A2678C}"/>
                  </a:ext>
                </a:extLst>
              </p:cNvPr>
              <p:cNvGrpSpPr/>
              <p:nvPr/>
            </p:nvGrpSpPr>
            <p:grpSpPr>
              <a:xfrm>
                <a:off x="2395876" y="4531079"/>
                <a:ext cx="678914" cy="45719"/>
                <a:chOff x="469106" y="4955381"/>
                <a:chExt cx="478632" cy="76200"/>
              </a:xfrm>
            </p:grpSpPr>
            <p:cxnSp>
              <p:nvCxnSpPr>
                <p:cNvPr id="134" name="직선 연결선 133">
                  <a:extLst>
                    <a:ext uri="{FF2B5EF4-FFF2-40B4-BE49-F238E27FC236}">
                      <a16:creationId xmlns:a16="http://schemas.microsoft.com/office/drawing/2014/main" id="{667A2CBE-550A-48CE-80DF-83083F0A1AE1}"/>
                    </a:ext>
                  </a:extLst>
                </p:cNvPr>
                <p:cNvCxnSpPr/>
                <p:nvPr/>
              </p:nvCxnSpPr>
              <p:spPr>
                <a:xfrm>
                  <a:off x="469106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직선 연결선 134">
                  <a:extLst>
                    <a:ext uri="{FF2B5EF4-FFF2-40B4-BE49-F238E27FC236}">
                      <a16:creationId xmlns:a16="http://schemas.microsoft.com/office/drawing/2014/main" id="{A732C179-10B8-4615-8B81-42B8A57B88FE}"/>
                    </a:ext>
                  </a:extLst>
                </p:cNvPr>
                <p:cNvCxnSpPr/>
                <p:nvPr/>
              </p:nvCxnSpPr>
              <p:spPr>
                <a:xfrm>
                  <a:off x="469106" y="5031581"/>
                  <a:ext cx="47863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직선 연결선 135">
                  <a:extLst>
                    <a:ext uri="{FF2B5EF4-FFF2-40B4-BE49-F238E27FC236}">
                      <a16:creationId xmlns:a16="http://schemas.microsoft.com/office/drawing/2014/main" id="{ECEDCC66-57D0-4CFC-8201-F6488A07C63D}"/>
                    </a:ext>
                  </a:extLst>
                </p:cNvPr>
                <p:cNvCxnSpPr/>
                <p:nvPr/>
              </p:nvCxnSpPr>
              <p:spPr>
                <a:xfrm flipV="1">
                  <a:off x="947738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539C01DA-4F13-4BEB-B2EA-1CFBD653A075}"/>
                  </a:ext>
                </a:extLst>
              </p:cNvPr>
              <p:cNvSpPr txBox="1"/>
              <p:nvPr/>
            </p:nvSpPr>
            <p:spPr>
              <a:xfrm>
                <a:off x="2464145" y="4576799"/>
                <a:ext cx="466580" cy="2950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M0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0" name="그룹 119">
              <a:extLst>
                <a:ext uri="{FF2B5EF4-FFF2-40B4-BE49-F238E27FC236}">
                  <a16:creationId xmlns:a16="http://schemas.microsoft.com/office/drawing/2014/main" id="{EB49C03A-1F3F-43F8-99BB-D4566BAB7FA8}"/>
                </a:ext>
              </a:extLst>
            </p:cNvPr>
            <p:cNvGrpSpPr/>
            <p:nvPr/>
          </p:nvGrpSpPr>
          <p:grpSpPr>
            <a:xfrm>
              <a:off x="1099489" y="4030300"/>
              <a:ext cx="365435" cy="178367"/>
              <a:chOff x="3300261" y="4531079"/>
              <a:chExt cx="678914" cy="340724"/>
            </a:xfrm>
          </p:grpSpPr>
          <p:grpSp>
            <p:nvGrpSpPr>
              <p:cNvPr id="127" name="그룹 126">
                <a:extLst>
                  <a:ext uri="{FF2B5EF4-FFF2-40B4-BE49-F238E27FC236}">
                    <a16:creationId xmlns:a16="http://schemas.microsoft.com/office/drawing/2014/main" id="{9E127DC2-8A1A-4DA5-9D71-AACD6FCC2941}"/>
                  </a:ext>
                </a:extLst>
              </p:cNvPr>
              <p:cNvGrpSpPr/>
              <p:nvPr/>
            </p:nvGrpSpPr>
            <p:grpSpPr>
              <a:xfrm>
                <a:off x="3300261" y="4531079"/>
                <a:ext cx="678914" cy="45719"/>
                <a:chOff x="469106" y="4955381"/>
                <a:chExt cx="478632" cy="76200"/>
              </a:xfrm>
            </p:grpSpPr>
            <p:cxnSp>
              <p:nvCxnSpPr>
                <p:cNvPr id="129" name="직선 연결선 128">
                  <a:extLst>
                    <a:ext uri="{FF2B5EF4-FFF2-40B4-BE49-F238E27FC236}">
                      <a16:creationId xmlns:a16="http://schemas.microsoft.com/office/drawing/2014/main" id="{4D264FD8-BAF9-40F6-A76F-C9FA82F138FF}"/>
                    </a:ext>
                  </a:extLst>
                </p:cNvPr>
                <p:cNvCxnSpPr/>
                <p:nvPr/>
              </p:nvCxnSpPr>
              <p:spPr>
                <a:xfrm>
                  <a:off x="469106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직선 연결선 129">
                  <a:extLst>
                    <a:ext uri="{FF2B5EF4-FFF2-40B4-BE49-F238E27FC236}">
                      <a16:creationId xmlns:a16="http://schemas.microsoft.com/office/drawing/2014/main" id="{85BBFE70-7F9E-49A8-A6C2-336A4BEF344D}"/>
                    </a:ext>
                  </a:extLst>
                </p:cNvPr>
                <p:cNvCxnSpPr/>
                <p:nvPr/>
              </p:nvCxnSpPr>
              <p:spPr>
                <a:xfrm>
                  <a:off x="469106" y="5031581"/>
                  <a:ext cx="47863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직선 연결선 130">
                  <a:extLst>
                    <a:ext uri="{FF2B5EF4-FFF2-40B4-BE49-F238E27FC236}">
                      <a16:creationId xmlns:a16="http://schemas.microsoft.com/office/drawing/2014/main" id="{6B1674C0-8949-4324-A045-A0C665F82FBA}"/>
                    </a:ext>
                  </a:extLst>
                </p:cNvPr>
                <p:cNvCxnSpPr/>
                <p:nvPr/>
              </p:nvCxnSpPr>
              <p:spPr>
                <a:xfrm flipV="1">
                  <a:off x="947738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F63B7A8C-D1D3-4B0F-9AAA-9CF6CDBBF445}"/>
                  </a:ext>
                </a:extLst>
              </p:cNvPr>
              <p:cNvSpPr txBox="1"/>
              <p:nvPr/>
            </p:nvSpPr>
            <p:spPr>
              <a:xfrm>
                <a:off x="3368530" y="4576799"/>
                <a:ext cx="466580" cy="2950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M1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1" name="그룹 120">
              <a:extLst>
                <a:ext uri="{FF2B5EF4-FFF2-40B4-BE49-F238E27FC236}">
                  <a16:creationId xmlns:a16="http://schemas.microsoft.com/office/drawing/2014/main" id="{ED0E8DF1-21D5-4124-B43D-81A5CAD72C38}"/>
                </a:ext>
              </a:extLst>
            </p:cNvPr>
            <p:cNvGrpSpPr/>
            <p:nvPr/>
          </p:nvGrpSpPr>
          <p:grpSpPr>
            <a:xfrm>
              <a:off x="1599350" y="4030300"/>
              <a:ext cx="365435" cy="178367"/>
              <a:chOff x="4196809" y="4531079"/>
              <a:chExt cx="678914" cy="340724"/>
            </a:xfrm>
          </p:grpSpPr>
          <p:grpSp>
            <p:nvGrpSpPr>
              <p:cNvPr id="122" name="그룹 121">
                <a:extLst>
                  <a:ext uri="{FF2B5EF4-FFF2-40B4-BE49-F238E27FC236}">
                    <a16:creationId xmlns:a16="http://schemas.microsoft.com/office/drawing/2014/main" id="{86F4562C-74B8-459B-B8BD-3B00958A8ADA}"/>
                  </a:ext>
                </a:extLst>
              </p:cNvPr>
              <p:cNvGrpSpPr/>
              <p:nvPr/>
            </p:nvGrpSpPr>
            <p:grpSpPr>
              <a:xfrm>
                <a:off x="4196809" y="4531079"/>
                <a:ext cx="678914" cy="45719"/>
                <a:chOff x="469106" y="4955381"/>
                <a:chExt cx="478632" cy="76200"/>
              </a:xfrm>
            </p:grpSpPr>
            <p:cxnSp>
              <p:nvCxnSpPr>
                <p:cNvPr id="124" name="직선 연결선 123">
                  <a:extLst>
                    <a:ext uri="{FF2B5EF4-FFF2-40B4-BE49-F238E27FC236}">
                      <a16:creationId xmlns:a16="http://schemas.microsoft.com/office/drawing/2014/main" id="{8075B987-3626-4FE6-A797-3E710223E422}"/>
                    </a:ext>
                  </a:extLst>
                </p:cNvPr>
                <p:cNvCxnSpPr/>
                <p:nvPr/>
              </p:nvCxnSpPr>
              <p:spPr>
                <a:xfrm>
                  <a:off x="469106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직선 연결선 124">
                  <a:extLst>
                    <a:ext uri="{FF2B5EF4-FFF2-40B4-BE49-F238E27FC236}">
                      <a16:creationId xmlns:a16="http://schemas.microsoft.com/office/drawing/2014/main" id="{488DEC6A-84C1-4E8F-BBEC-A4FE19706BC7}"/>
                    </a:ext>
                  </a:extLst>
                </p:cNvPr>
                <p:cNvCxnSpPr/>
                <p:nvPr/>
              </p:nvCxnSpPr>
              <p:spPr>
                <a:xfrm>
                  <a:off x="469106" y="5031581"/>
                  <a:ext cx="47863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직선 연결선 125">
                  <a:extLst>
                    <a:ext uri="{FF2B5EF4-FFF2-40B4-BE49-F238E27FC236}">
                      <a16:creationId xmlns:a16="http://schemas.microsoft.com/office/drawing/2014/main" id="{4CE75F8F-5884-4800-82B6-87623A319B90}"/>
                    </a:ext>
                  </a:extLst>
                </p:cNvPr>
                <p:cNvCxnSpPr/>
                <p:nvPr/>
              </p:nvCxnSpPr>
              <p:spPr>
                <a:xfrm flipV="1">
                  <a:off x="947738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27996D8C-5430-466B-AAF9-2F3A9E5AF1BE}"/>
                  </a:ext>
                </a:extLst>
              </p:cNvPr>
              <p:cNvSpPr txBox="1"/>
              <p:nvPr/>
            </p:nvSpPr>
            <p:spPr>
              <a:xfrm>
                <a:off x="4286583" y="4576799"/>
                <a:ext cx="466580" cy="2950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M2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137" name="개체 136">
            <a:extLst>
              <a:ext uri="{FF2B5EF4-FFF2-40B4-BE49-F238E27FC236}">
                <a16:creationId xmlns:a16="http://schemas.microsoft.com/office/drawing/2014/main" id="{47F830E7-95DD-49EB-861A-7CBCF6371C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7053347"/>
              </p:ext>
            </p:extLst>
          </p:nvPr>
        </p:nvGraphicFramePr>
        <p:xfrm>
          <a:off x="4422842" y="4367052"/>
          <a:ext cx="1897200" cy="136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17" imgW="3384000" imgH="2484000" progId="Prism5.Document">
                  <p:embed/>
                </p:oleObj>
              </mc:Choice>
              <mc:Fallback>
                <p:oleObj name="Prism Project" r:id="rId17" imgW="3384000" imgH="2484000" progId="Prism5.Document">
                  <p:embed/>
                  <p:pic>
                    <p:nvPicPr>
                      <p:cNvPr id="337" name="개체 336">
                        <a:extLst>
                          <a:ext uri="{FF2B5EF4-FFF2-40B4-BE49-F238E27FC236}">
                            <a16:creationId xmlns:a16="http://schemas.microsoft.com/office/drawing/2014/main" id="{82B706AC-7A7E-4EB0-B3E4-F9F3EC07D11D}"/>
                          </a:ext>
                        </a:extLst>
                      </p:cNvPr>
                      <p:cNvPicPr preferRelativeResize="0"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422842" y="4367052"/>
                        <a:ext cx="1897200" cy="136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8" name="그룹 137">
            <a:extLst>
              <a:ext uri="{FF2B5EF4-FFF2-40B4-BE49-F238E27FC236}">
                <a16:creationId xmlns:a16="http://schemas.microsoft.com/office/drawing/2014/main" id="{BC205DA4-CA28-4C3C-A986-B47B13917948}"/>
              </a:ext>
            </a:extLst>
          </p:cNvPr>
          <p:cNvGrpSpPr/>
          <p:nvPr/>
        </p:nvGrpSpPr>
        <p:grpSpPr>
          <a:xfrm>
            <a:off x="4455529" y="5527179"/>
            <a:ext cx="1834161" cy="709712"/>
            <a:chOff x="4331140" y="3744700"/>
            <a:chExt cx="2933429" cy="1007226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8016281A-BEEB-482B-AA98-91D95031F814}"/>
                </a:ext>
              </a:extLst>
            </p:cNvPr>
            <p:cNvSpPr txBox="1"/>
            <p:nvPr/>
          </p:nvSpPr>
          <p:spPr>
            <a:xfrm>
              <a:off x="4331140" y="3927616"/>
              <a:ext cx="519359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MCSF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24CF5DF9-6696-4A64-8FCF-F4F8A02D6E27}"/>
                </a:ext>
              </a:extLst>
            </p:cNvPr>
            <p:cNvSpPr txBox="1"/>
            <p:nvPr/>
          </p:nvSpPr>
          <p:spPr>
            <a:xfrm>
              <a:off x="6348124" y="3748349"/>
              <a:ext cx="294002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07037BB9-33DC-4656-BD47-B20EB7B25D41}"/>
                </a:ext>
              </a:extLst>
            </p:cNvPr>
            <p:cNvSpPr txBox="1"/>
            <p:nvPr/>
          </p:nvSpPr>
          <p:spPr>
            <a:xfrm>
              <a:off x="6509860" y="3748349"/>
              <a:ext cx="376702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14E4E0DA-0179-4656-B76E-42E406CB02A4}"/>
                </a:ext>
              </a:extLst>
            </p:cNvPr>
            <p:cNvSpPr txBox="1"/>
            <p:nvPr/>
          </p:nvSpPr>
          <p:spPr>
            <a:xfrm>
              <a:off x="6914746" y="3748349"/>
              <a:ext cx="349823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D88C19A4-A985-48D7-9B61-C4F6CC606C5C}"/>
                </a:ext>
              </a:extLst>
            </p:cNvPr>
            <p:cNvSpPr txBox="1"/>
            <p:nvPr/>
          </p:nvSpPr>
          <p:spPr>
            <a:xfrm>
              <a:off x="6753894" y="3748349"/>
              <a:ext cx="294002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571167D4-B614-45B5-97EF-E0A738FAF910}"/>
                </a:ext>
              </a:extLst>
            </p:cNvPr>
            <p:cNvSpPr txBox="1"/>
            <p:nvPr/>
          </p:nvSpPr>
          <p:spPr>
            <a:xfrm>
              <a:off x="6550177" y="3931264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DEAB71A2-44CD-424A-A2D0-29E04525BD51}"/>
                </a:ext>
              </a:extLst>
            </p:cNvPr>
            <p:cNvSpPr txBox="1"/>
            <p:nvPr/>
          </p:nvSpPr>
          <p:spPr>
            <a:xfrm>
              <a:off x="6941624" y="3931264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4669A0FE-94B3-4F05-8822-136096699144}"/>
                </a:ext>
              </a:extLst>
            </p:cNvPr>
            <p:cNvSpPr txBox="1"/>
            <p:nvPr/>
          </p:nvSpPr>
          <p:spPr>
            <a:xfrm>
              <a:off x="6752862" y="3931264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C7BF35E6-9456-450F-95E3-71A06EB34AEC}"/>
                </a:ext>
              </a:extLst>
            </p:cNvPr>
            <p:cNvSpPr txBox="1"/>
            <p:nvPr/>
          </p:nvSpPr>
          <p:spPr>
            <a:xfrm>
              <a:off x="6347090" y="3931264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2B10707F-FAC4-429C-9406-A37E91CCB96B}"/>
                </a:ext>
              </a:extLst>
            </p:cNvPr>
            <p:cNvSpPr txBox="1"/>
            <p:nvPr/>
          </p:nvSpPr>
          <p:spPr>
            <a:xfrm>
              <a:off x="4334319" y="3744700"/>
              <a:ext cx="473874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PLA</a:t>
              </a:r>
              <a:r>
                <a:rPr lang="en-US" altLang="ko-KR" sz="6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C80CDFF3-163B-4F81-ACC2-9418452C1424}"/>
                </a:ext>
              </a:extLst>
            </p:cNvPr>
            <p:cNvSpPr txBox="1"/>
            <p:nvPr/>
          </p:nvSpPr>
          <p:spPr>
            <a:xfrm>
              <a:off x="5539678" y="3748350"/>
              <a:ext cx="294002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DE3CC467-7387-4165-8F76-C92139DAC455}"/>
                </a:ext>
              </a:extLst>
            </p:cNvPr>
            <p:cNvSpPr txBox="1"/>
            <p:nvPr/>
          </p:nvSpPr>
          <p:spPr>
            <a:xfrm>
              <a:off x="5691031" y="3748350"/>
              <a:ext cx="376702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91E7D9E3-8C2E-41D7-A037-EAD5DE96807E}"/>
                </a:ext>
              </a:extLst>
            </p:cNvPr>
            <p:cNvSpPr txBox="1"/>
            <p:nvPr/>
          </p:nvSpPr>
          <p:spPr>
            <a:xfrm>
              <a:off x="6099094" y="3748350"/>
              <a:ext cx="349823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438BB5E5-F1F7-4629-813D-32DDC981D4B1}"/>
                </a:ext>
              </a:extLst>
            </p:cNvPr>
            <p:cNvSpPr txBox="1"/>
            <p:nvPr/>
          </p:nvSpPr>
          <p:spPr>
            <a:xfrm>
              <a:off x="5929776" y="3748350"/>
              <a:ext cx="294002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A04FA5BE-9627-4709-9973-B727971132F1}"/>
                </a:ext>
              </a:extLst>
            </p:cNvPr>
            <p:cNvSpPr txBox="1"/>
            <p:nvPr/>
          </p:nvSpPr>
          <p:spPr>
            <a:xfrm>
              <a:off x="5731348" y="3931264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A0A69D85-4154-49F6-9C81-BEFA8B6A5BDA}"/>
                </a:ext>
              </a:extLst>
            </p:cNvPr>
            <p:cNvSpPr txBox="1"/>
            <p:nvPr/>
          </p:nvSpPr>
          <p:spPr>
            <a:xfrm>
              <a:off x="6125967" y="3931264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0CCDBF0C-2895-4B0A-9E89-CD31919C51B9}"/>
                </a:ext>
              </a:extLst>
            </p:cNvPr>
            <p:cNvSpPr txBox="1"/>
            <p:nvPr/>
          </p:nvSpPr>
          <p:spPr>
            <a:xfrm>
              <a:off x="5928743" y="3931264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553574C8-F93E-4036-8437-DFCF72258945}"/>
                </a:ext>
              </a:extLst>
            </p:cNvPr>
            <p:cNvSpPr txBox="1"/>
            <p:nvPr/>
          </p:nvSpPr>
          <p:spPr>
            <a:xfrm>
              <a:off x="5538644" y="3931264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9436B39A-DE4F-4AE6-AA37-BC5996A1849B}"/>
                </a:ext>
              </a:extLst>
            </p:cNvPr>
            <p:cNvSpPr txBox="1"/>
            <p:nvPr/>
          </p:nvSpPr>
          <p:spPr>
            <a:xfrm>
              <a:off x="4718212" y="3748350"/>
              <a:ext cx="294002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EB8AB60F-EEE9-442D-A8EF-B8B3742540C7}"/>
                </a:ext>
              </a:extLst>
            </p:cNvPr>
            <p:cNvSpPr txBox="1"/>
            <p:nvPr/>
          </p:nvSpPr>
          <p:spPr>
            <a:xfrm>
              <a:off x="4882458" y="3748350"/>
              <a:ext cx="376702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B31AD95F-593F-4EDC-BBEA-EFDE9318F22E}"/>
                </a:ext>
              </a:extLst>
            </p:cNvPr>
            <p:cNvSpPr txBox="1"/>
            <p:nvPr/>
          </p:nvSpPr>
          <p:spPr>
            <a:xfrm>
              <a:off x="5290520" y="3748350"/>
              <a:ext cx="349823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EB345746-9008-439E-8E76-90C1CC36B215}"/>
                </a:ext>
              </a:extLst>
            </p:cNvPr>
            <p:cNvSpPr txBox="1"/>
            <p:nvPr/>
          </p:nvSpPr>
          <p:spPr>
            <a:xfrm>
              <a:off x="5124529" y="3748350"/>
              <a:ext cx="294002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1151AEA8-F06C-44F9-ACEC-7B56936D8676}"/>
                </a:ext>
              </a:extLst>
            </p:cNvPr>
            <p:cNvSpPr txBox="1"/>
            <p:nvPr/>
          </p:nvSpPr>
          <p:spPr>
            <a:xfrm>
              <a:off x="4922775" y="3931263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FFD94D8B-AD8A-4A9A-9A99-5D3EACEB108B}"/>
                </a:ext>
              </a:extLst>
            </p:cNvPr>
            <p:cNvSpPr txBox="1"/>
            <p:nvPr/>
          </p:nvSpPr>
          <p:spPr>
            <a:xfrm>
              <a:off x="5317393" y="3931263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72DE5FFD-D60B-4995-9ABD-1AB553241648}"/>
                </a:ext>
              </a:extLst>
            </p:cNvPr>
            <p:cNvSpPr txBox="1"/>
            <p:nvPr/>
          </p:nvSpPr>
          <p:spPr>
            <a:xfrm>
              <a:off x="5123496" y="3931263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58EA0B3E-970A-42A3-A012-FE1062E5DB03}"/>
                </a:ext>
              </a:extLst>
            </p:cNvPr>
            <p:cNvSpPr txBox="1"/>
            <p:nvPr/>
          </p:nvSpPr>
          <p:spPr>
            <a:xfrm>
              <a:off x="4717176" y="3931263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373EAFC2-E6EB-476F-ACF4-09C66214C2CB}"/>
                </a:ext>
              </a:extLst>
            </p:cNvPr>
            <p:cNvSpPr txBox="1"/>
            <p:nvPr/>
          </p:nvSpPr>
          <p:spPr>
            <a:xfrm>
              <a:off x="4337813" y="4109565"/>
              <a:ext cx="430457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A163B205-F90A-4D18-A4EB-327277BB462E}"/>
                </a:ext>
              </a:extLst>
            </p:cNvPr>
            <p:cNvSpPr txBox="1"/>
            <p:nvPr/>
          </p:nvSpPr>
          <p:spPr>
            <a:xfrm>
              <a:off x="4338662" y="4297839"/>
              <a:ext cx="413917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IL-4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75580A4A-FFFE-4FA4-B99B-9904525B8EB3}"/>
                </a:ext>
              </a:extLst>
            </p:cNvPr>
            <p:cNvSpPr txBox="1"/>
            <p:nvPr/>
          </p:nvSpPr>
          <p:spPr>
            <a:xfrm>
              <a:off x="5731348" y="4113214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DA1675D0-52F1-4258-9862-0E96DEC9D5E1}"/>
                </a:ext>
              </a:extLst>
            </p:cNvPr>
            <p:cNvSpPr txBox="1"/>
            <p:nvPr/>
          </p:nvSpPr>
          <p:spPr>
            <a:xfrm>
              <a:off x="6125967" y="4113214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1AA051A0-6DDD-4094-B139-5F5A237CECD4}"/>
                </a:ext>
              </a:extLst>
            </p:cNvPr>
            <p:cNvSpPr txBox="1"/>
            <p:nvPr/>
          </p:nvSpPr>
          <p:spPr>
            <a:xfrm>
              <a:off x="5928743" y="4113214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B480D325-BE56-418A-97BE-AA8AD358408A}"/>
                </a:ext>
              </a:extLst>
            </p:cNvPr>
            <p:cNvSpPr txBox="1"/>
            <p:nvPr/>
          </p:nvSpPr>
          <p:spPr>
            <a:xfrm>
              <a:off x="5538644" y="4113214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42D2E4D5-28C7-4754-81CB-AC9CC303B15F}"/>
                </a:ext>
              </a:extLst>
            </p:cNvPr>
            <p:cNvSpPr txBox="1"/>
            <p:nvPr/>
          </p:nvSpPr>
          <p:spPr>
            <a:xfrm>
              <a:off x="4935180" y="4113214"/>
              <a:ext cx="27125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73D32FCF-7151-4B21-A4CB-944FC6EBCDCE}"/>
                </a:ext>
              </a:extLst>
            </p:cNvPr>
            <p:cNvSpPr txBox="1"/>
            <p:nvPr/>
          </p:nvSpPr>
          <p:spPr>
            <a:xfrm>
              <a:off x="5329800" y="4113214"/>
              <a:ext cx="27125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45B43D0E-88F6-4AD4-B687-01C787D64AA0}"/>
                </a:ext>
              </a:extLst>
            </p:cNvPr>
            <p:cNvSpPr txBox="1"/>
            <p:nvPr/>
          </p:nvSpPr>
          <p:spPr>
            <a:xfrm>
              <a:off x="5135903" y="4113214"/>
              <a:ext cx="27125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1814EBE2-D4FB-4D9F-A339-BC6FF8BF0DC9}"/>
                </a:ext>
              </a:extLst>
            </p:cNvPr>
            <p:cNvSpPr txBox="1"/>
            <p:nvPr/>
          </p:nvSpPr>
          <p:spPr>
            <a:xfrm>
              <a:off x="4729584" y="4113214"/>
              <a:ext cx="27125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A9D205E5-B411-4449-A548-2315DAC23922}"/>
                </a:ext>
              </a:extLst>
            </p:cNvPr>
            <p:cNvSpPr txBox="1"/>
            <p:nvPr/>
          </p:nvSpPr>
          <p:spPr>
            <a:xfrm>
              <a:off x="6347090" y="4301486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D8817143-3F68-452D-B244-98686636DEB9}"/>
                </a:ext>
              </a:extLst>
            </p:cNvPr>
            <p:cNvSpPr txBox="1"/>
            <p:nvPr/>
          </p:nvSpPr>
          <p:spPr>
            <a:xfrm>
              <a:off x="4935180" y="4301486"/>
              <a:ext cx="27125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9361592D-8472-43BE-A289-2F01C9071982}"/>
                </a:ext>
              </a:extLst>
            </p:cNvPr>
            <p:cNvSpPr txBox="1"/>
            <p:nvPr/>
          </p:nvSpPr>
          <p:spPr>
            <a:xfrm>
              <a:off x="5329800" y="4301486"/>
              <a:ext cx="27125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692DCFBC-83D9-450B-A248-4425DA202594}"/>
                </a:ext>
              </a:extLst>
            </p:cNvPr>
            <p:cNvSpPr txBox="1"/>
            <p:nvPr/>
          </p:nvSpPr>
          <p:spPr>
            <a:xfrm>
              <a:off x="5135903" y="4301486"/>
              <a:ext cx="27125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5214749B-1E7C-43E9-8AF8-69A11B1DAB2A}"/>
                </a:ext>
              </a:extLst>
            </p:cNvPr>
            <p:cNvSpPr txBox="1"/>
            <p:nvPr/>
          </p:nvSpPr>
          <p:spPr>
            <a:xfrm>
              <a:off x="4729584" y="4301486"/>
              <a:ext cx="27125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FB5534E2-A97B-466E-B1BA-63DF46AD1848}"/>
                </a:ext>
              </a:extLst>
            </p:cNvPr>
            <p:cNvSpPr txBox="1"/>
            <p:nvPr/>
          </p:nvSpPr>
          <p:spPr>
            <a:xfrm>
              <a:off x="6550177" y="4301486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28B1E8A9-271F-474A-B1EA-B5274A11D9E6}"/>
                </a:ext>
              </a:extLst>
            </p:cNvPr>
            <p:cNvSpPr txBox="1"/>
            <p:nvPr/>
          </p:nvSpPr>
          <p:spPr>
            <a:xfrm>
              <a:off x="6941624" y="4301486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394A2C17-F352-4907-8D51-E87E6B78D7A0}"/>
                </a:ext>
              </a:extLst>
            </p:cNvPr>
            <p:cNvSpPr txBox="1"/>
            <p:nvPr/>
          </p:nvSpPr>
          <p:spPr>
            <a:xfrm>
              <a:off x="6752862" y="4301486"/>
              <a:ext cx="29606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AE7E4A25-667C-41FB-AC6E-5F3710284A6D}"/>
                </a:ext>
              </a:extLst>
            </p:cNvPr>
            <p:cNvSpPr txBox="1"/>
            <p:nvPr/>
          </p:nvSpPr>
          <p:spPr>
            <a:xfrm>
              <a:off x="6562583" y="4113214"/>
              <a:ext cx="27125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1C2FEEF7-8BE7-463D-8469-2735BE85F699}"/>
                </a:ext>
              </a:extLst>
            </p:cNvPr>
            <p:cNvSpPr txBox="1"/>
            <p:nvPr/>
          </p:nvSpPr>
          <p:spPr>
            <a:xfrm>
              <a:off x="6954029" y="4113214"/>
              <a:ext cx="27125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9BFA5B4B-F643-4F75-A746-C3B1B7DA26B3}"/>
                </a:ext>
              </a:extLst>
            </p:cNvPr>
            <p:cNvSpPr txBox="1"/>
            <p:nvPr/>
          </p:nvSpPr>
          <p:spPr>
            <a:xfrm>
              <a:off x="6765269" y="4113214"/>
              <a:ext cx="27125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8EDC516E-B7E9-4482-9E43-9A14D3D9D070}"/>
                </a:ext>
              </a:extLst>
            </p:cNvPr>
            <p:cNvSpPr txBox="1"/>
            <p:nvPr/>
          </p:nvSpPr>
          <p:spPr>
            <a:xfrm>
              <a:off x="6359497" y="4113214"/>
              <a:ext cx="27125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697AEA81-BB0D-4AA3-A878-8327521F571D}"/>
                </a:ext>
              </a:extLst>
            </p:cNvPr>
            <p:cNvSpPr txBox="1"/>
            <p:nvPr/>
          </p:nvSpPr>
          <p:spPr>
            <a:xfrm>
              <a:off x="5743754" y="4301486"/>
              <a:ext cx="27125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EA6C2F47-BD03-4D33-94B4-4A73B45BEA34}"/>
                </a:ext>
              </a:extLst>
            </p:cNvPr>
            <p:cNvSpPr txBox="1"/>
            <p:nvPr/>
          </p:nvSpPr>
          <p:spPr>
            <a:xfrm>
              <a:off x="6138374" y="4301486"/>
              <a:ext cx="27125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5B24AD86-AE86-437E-8674-A7BF63ECB307}"/>
                </a:ext>
              </a:extLst>
            </p:cNvPr>
            <p:cNvSpPr txBox="1"/>
            <p:nvPr/>
          </p:nvSpPr>
          <p:spPr>
            <a:xfrm>
              <a:off x="5941148" y="4301486"/>
              <a:ext cx="27125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D59B1684-BF0E-41F1-BB04-5582FC99BB32}"/>
                </a:ext>
              </a:extLst>
            </p:cNvPr>
            <p:cNvSpPr txBox="1"/>
            <p:nvPr/>
          </p:nvSpPr>
          <p:spPr>
            <a:xfrm>
              <a:off x="5551050" y="4301486"/>
              <a:ext cx="271258" cy="2153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1" name="그룹 190">
              <a:extLst>
                <a:ext uri="{FF2B5EF4-FFF2-40B4-BE49-F238E27FC236}">
                  <a16:creationId xmlns:a16="http://schemas.microsoft.com/office/drawing/2014/main" id="{7B8053E4-B659-45B7-948B-C451BD463C27}"/>
                </a:ext>
              </a:extLst>
            </p:cNvPr>
            <p:cNvGrpSpPr/>
            <p:nvPr/>
          </p:nvGrpSpPr>
          <p:grpSpPr>
            <a:xfrm>
              <a:off x="4879593" y="4498058"/>
              <a:ext cx="608224" cy="253868"/>
              <a:chOff x="2395876" y="4531079"/>
              <a:chExt cx="678914" cy="301619"/>
            </a:xfrm>
          </p:grpSpPr>
          <p:grpSp>
            <p:nvGrpSpPr>
              <p:cNvPr id="204" name="그룹 203">
                <a:extLst>
                  <a:ext uri="{FF2B5EF4-FFF2-40B4-BE49-F238E27FC236}">
                    <a16:creationId xmlns:a16="http://schemas.microsoft.com/office/drawing/2014/main" id="{B88F8866-1FAC-417C-97E2-2E2E204F0F05}"/>
                  </a:ext>
                </a:extLst>
              </p:cNvPr>
              <p:cNvGrpSpPr/>
              <p:nvPr/>
            </p:nvGrpSpPr>
            <p:grpSpPr>
              <a:xfrm>
                <a:off x="2395876" y="4531079"/>
                <a:ext cx="678914" cy="45719"/>
                <a:chOff x="469106" y="4955381"/>
                <a:chExt cx="478632" cy="76200"/>
              </a:xfrm>
            </p:grpSpPr>
            <p:cxnSp>
              <p:nvCxnSpPr>
                <p:cNvPr id="206" name="직선 연결선 205">
                  <a:extLst>
                    <a:ext uri="{FF2B5EF4-FFF2-40B4-BE49-F238E27FC236}">
                      <a16:creationId xmlns:a16="http://schemas.microsoft.com/office/drawing/2014/main" id="{ED556889-2496-4CFB-81DD-9661DA5AAA65}"/>
                    </a:ext>
                  </a:extLst>
                </p:cNvPr>
                <p:cNvCxnSpPr/>
                <p:nvPr/>
              </p:nvCxnSpPr>
              <p:spPr>
                <a:xfrm>
                  <a:off x="469106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직선 연결선 206">
                  <a:extLst>
                    <a:ext uri="{FF2B5EF4-FFF2-40B4-BE49-F238E27FC236}">
                      <a16:creationId xmlns:a16="http://schemas.microsoft.com/office/drawing/2014/main" id="{82C0CACF-D715-47E9-B2B9-621B88BF4916}"/>
                    </a:ext>
                  </a:extLst>
                </p:cNvPr>
                <p:cNvCxnSpPr/>
                <p:nvPr/>
              </p:nvCxnSpPr>
              <p:spPr>
                <a:xfrm>
                  <a:off x="469106" y="5031581"/>
                  <a:ext cx="47863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직선 연결선 207">
                  <a:extLst>
                    <a:ext uri="{FF2B5EF4-FFF2-40B4-BE49-F238E27FC236}">
                      <a16:creationId xmlns:a16="http://schemas.microsoft.com/office/drawing/2014/main" id="{50D79B1E-FFF8-4FA7-9BDF-1CCB7236CBC5}"/>
                    </a:ext>
                  </a:extLst>
                </p:cNvPr>
                <p:cNvCxnSpPr/>
                <p:nvPr/>
              </p:nvCxnSpPr>
              <p:spPr>
                <a:xfrm flipV="1">
                  <a:off x="947738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5" name="TextBox 204">
                <a:extLst>
                  <a:ext uri="{FF2B5EF4-FFF2-40B4-BE49-F238E27FC236}">
                    <a16:creationId xmlns:a16="http://schemas.microsoft.com/office/drawing/2014/main" id="{920E05E5-B021-499C-A414-8911FEFA9358}"/>
                  </a:ext>
                </a:extLst>
              </p:cNvPr>
              <p:cNvSpPr txBox="1"/>
              <p:nvPr/>
            </p:nvSpPr>
            <p:spPr>
              <a:xfrm>
                <a:off x="2468347" y="4576795"/>
                <a:ext cx="420483" cy="2559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M0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2" name="그룹 191">
              <a:extLst>
                <a:ext uri="{FF2B5EF4-FFF2-40B4-BE49-F238E27FC236}">
                  <a16:creationId xmlns:a16="http://schemas.microsoft.com/office/drawing/2014/main" id="{0FC0E52E-ABCA-4B4F-B066-180C76604D8D}"/>
                </a:ext>
              </a:extLst>
            </p:cNvPr>
            <p:cNvGrpSpPr/>
            <p:nvPr/>
          </p:nvGrpSpPr>
          <p:grpSpPr>
            <a:xfrm>
              <a:off x="5696829" y="4498058"/>
              <a:ext cx="607375" cy="253868"/>
              <a:chOff x="3300261" y="4531079"/>
              <a:chExt cx="678914" cy="301619"/>
            </a:xfrm>
          </p:grpSpPr>
          <p:grpSp>
            <p:nvGrpSpPr>
              <p:cNvPr id="199" name="그룹 198">
                <a:extLst>
                  <a:ext uri="{FF2B5EF4-FFF2-40B4-BE49-F238E27FC236}">
                    <a16:creationId xmlns:a16="http://schemas.microsoft.com/office/drawing/2014/main" id="{2EE423B2-2B96-405A-BD0E-006E2C8AA13B}"/>
                  </a:ext>
                </a:extLst>
              </p:cNvPr>
              <p:cNvGrpSpPr/>
              <p:nvPr/>
            </p:nvGrpSpPr>
            <p:grpSpPr>
              <a:xfrm>
                <a:off x="3300261" y="4531079"/>
                <a:ext cx="678914" cy="45719"/>
                <a:chOff x="469106" y="4955381"/>
                <a:chExt cx="478632" cy="76200"/>
              </a:xfrm>
            </p:grpSpPr>
            <p:cxnSp>
              <p:nvCxnSpPr>
                <p:cNvPr id="201" name="직선 연결선 200">
                  <a:extLst>
                    <a:ext uri="{FF2B5EF4-FFF2-40B4-BE49-F238E27FC236}">
                      <a16:creationId xmlns:a16="http://schemas.microsoft.com/office/drawing/2014/main" id="{7F2A76FB-5046-47BB-8A09-2C26F23E0220}"/>
                    </a:ext>
                  </a:extLst>
                </p:cNvPr>
                <p:cNvCxnSpPr/>
                <p:nvPr/>
              </p:nvCxnSpPr>
              <p:spPr>
                <a:xfrm>
                  <a:off x="469106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직선 연결선 201">
                  <a:extLst>
                    <a:ext uri="{FF2B5EF4-FFF2-40B4-BE49-F238E27FC236}">
                      <a16:creationId xmlns:a16="http://schemas.microsoft.com/office/drawing/2014/main" id="{3E21DDE8-9BCE-4FA5-8CD8-9EEF2E69A3E0}"/>
                    </a:ext>
                  </a:extLst>
                </p:cNvPr>
                <p:cNvCxnSpPr/>
                <p:nvPr/>
              </p:nvCxnSpPr>
              <p:spPr>
                <a:xfrm>
                  <a:off x="469106" y="5031581"/>
                  <a:ext cx="47863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직선 연결선 202">
                  <a:extLst>
                    <a:ext uri="{FF2B5EF4-FFF2-40B4-BE49-F238E27FC236}">
                      <a16:creationId xmlns:a16="http://schemas.microsoft.com/office/drawing/2014/main" id="{957EB3CC-3935-4AF7-ACA6-345DB3BF56B3}"/>
                    </a:ext>
                  </a:extLst>
                </p:cNvPr>
                <p:cNvCxnSpPr/>
                <p:nvPr/>
              </p:nvCxnSpPr>
              <p:spPr>
                <a:xfrm flipV="1">
                  <a:off x="947738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0" name="TextBox 199">
                <a:extLst>
                  <a:ext uri="{FF2B5EF4-FFF2-40B4-BE49-F238E27FC236}">
                    <a16:creationId xmlns:a16="http://schemas.microsoft.com/office/drawing/2014/main" id="{B1E849C9-B5ED-4747-AC14-9C8EC9073905}"/>
                  </a:ext>
                </a:extLst>
              </p:cNvPr>
              <p:cNvSpPr txBox="1"/>
              <p:nvPr/>
            </p:nvSpPr>
            <p:spPr>
              <a:xfrm>
                <a:off x="3372586" y="4576795"/>
                <a:ext cx="421071" cy="2559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M1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3" name="그룹 192">
              <a:extLst>
                <a:ext uri="{FF2B5EF4-FFF2-40B4-BE49-F238E27FC236}">
                  <a16:creationId xmlns:a16="http://schemas.microsoft.com/office/drawing/2014/main" id="{0A9C55DF-7770-434E-8737-EDAEE2CF9038}"/>
                </a:ext>
              </a:extLst>
            </p:cNvPr>
            <p:cNvGrpSpPr/>
            <p:nvPr/>
          </p:nvGrpSpPr>
          <p:grpSpPr>
            <a:xfrm>
              <a:off x="6500517" y="4498058"/>
              <a:ext cx="599857" cy="253868"/>
              <a:chOff x="4196809" y="4531079"/>
              <a:chExt cx="678914" cy="301619"/>
            </a:xfrm>
          </p:grpSpPr>
          <p:grpSp>
            <p:nvGrpSpPr>
              <p:cNvPr id="194" name="그룹 193">
                <a:extLst>
                  <a:ext uri="{FF2B5EF4-FFF2-40B4-BE49-F238E27FC236}">
                    <a16:creationId xmlns:a16="http://schemas.microsoft.com/office/drawing/2014/main" id="{7787DBD2-0B28-4D8A-AB44-442E96903267}"/>
                  </a:ext>
                </a:extLst>
              </p:cNvPr>
              <p:cNvGrpSpPr/>
              <p:nvPr/>
            </p:nvGrpSpPr>
            <p:grpSpPr>
              <a:xfrm>
                <a:off x="4196809" y="4531079"/>
                <a:ext cx="678914" cy="45719"/>
                <a:chOff x="469106" y="4955381"/>
                <a:chExt cx="478632" cy="76200"/>
              </a:xfrm>
            </p:grpSpPr>
            <p:cxnSp>
              <p:nvCxnSpPr>
                <p:cNvPr id="196" name="직선 연결선 195">
                  <a:extLst>
                    <a:ext uri="{FF2B5EF4-FFF2-40B4-BE49-F238E27FC236}">
                      <a16:creationId xmlns:a16="http://schemas.microsoft.com/office/drawing/2014/main" id="{2B86CF74-8CE5-4938-90F3-EB5ABB16C6AC}"/>
                    </a:ext>
                  </a:extLst>
                </p:cNvPr>
                <p:cNvCxnSpPr/>
                <p:nvPr/>
              </p:nvCxnSpPr>
              <p:spPr>
                <a:xfrm>
                  <a:off x="469106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직선 연결선 196">
                  <a:extLst>
                    <a:ext uri="{FF2B5EF4-FFF2-40B4-BE49-F238E27FC236}">
                      <a16:creationId xmlns:a16="http://schemas.microsoft.com/office/drawing/2014/main" id="{0F3E2F3D-CC44-4F23-94C2-B38E17CBBF82}"/>
                    </a:ext>
                  </a:extLst>
                </p:cNvPr>
                <p:cNvCxnSpPr/>
                <p:nvPr/>
              </p:nvCxnSpPr>
              <p:spPr>
                <a:xfrm>
                  <a:off x="469106" y="5031581"/>
                  <a:ext cx="47863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직선 연결선 197">
                  <a:extLst>
                    <a:ext uri="{FF2B5EF4-FFF2-40B4-BE49-F238E27FC236}">
                      <a16:creationId xmlns:a16="http://schemas.microsoft.com/office/drawing/2014/main" id="{98626442-9C92-4C59-BE76-A93CC8D6BE45}"/>
                    </a:ext>
                  </a:extLst>
                </p:cNvPr>
                <p:cNvCxnSpPr/>
                <p:nvPr/>
              </p:nvCxnSpPr>
              <p:spPr>
                <a:xfrm flipV="1">
                  <a:off x="947738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id="{AC8EFA9D-7F1A-451B-B0A3-6E12AF8BFC3A}"/>
                  </a:ext>
                </a:extLst>
              </p:cNvPr>
              <p:cNvSpPr txBox="1"/>
              <p:nvPr/>
            </p:nvSpPr>
            <p:spPr>
              <a:xfrm>
                <a:off x="4288792" y="4576795"/>
                <a:ext cx="426348" cy="2559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M2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09" name="TextBox 208">
            <a:extLst>
              <a:ext uri="{FF2B5EF4-FFF2-40B4-BE49-F238E27FC236}">
                <a16:creationId xmlns:a16="http://schemas.microsoft.com/office/drawing/2014/main" id="{A38DC156-AFE3-4639-B7D5-BF7DC4CE7A48}"/>
              </a:ext>
            </a:extLst>
          </p:cNvPr>
          <p:cNvSpPr txBox="1"/>
          <p:nvPr/>
        </p:nvSpPr>
        <p:spPr>
          <a:xfrm>
            <a:off x="5107609" y="4256891"/>
            <a:ext cx="550320" cy="2310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IL-12a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10" name="개체 209">
            <a:extLst>
              <a:ext uri="{FF2B5EF4-FFF2-40B4-BE49-F238E27FC236}">
                <a16:creationId xmlns:a16="http://schemas.microsoft.com/office/drawing/2014/main" id="{6EA08BCD-92C3-4C05-BA29-F7CC925FBE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3177202"/>
              </p:ext>
            </p:extLst>
          </p:nvPr>
        </p:nvGraphicFramePr>
        <p:xfrm>
          <a:off x="6423962" y="4367052"/>
          <a:ext cx="1897200" cy="136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19" imgW="3384000" imgH="2484000" progId="Prism5.Document">
                  <p:embed/>
                </p:oleObj>
              </mc:Choice>
              <mc:Fallback>
                <p:oleObj name="Prism Project" r:id="rId19" imgW="3384000" imgH="2484000" progId="Prism5.Document">
                  <p:embed/>
                  <p:pic>
                    <p:nvPicPr>
                      <p:cNvPr id="410" name="개체 409">
                        <a:extLst>
                          <a:ext uri="{FF2B5EF4-FFF2-40B4-BE49-F238E27FC236}">
                            <a16:creationId xmlns:a16="http://schemas.microsoft.com/office/drawing/2014/main" id="{759474C0-B0CF-4799-BAA6-7FD07549A7CA}"/>
                          </a:ext>
                        </a:extLst>
                      </p:cNvPr>
                      <p:cNvPicPr preferRelativeResize="0"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423962" y="4367052"/>
                        <a:ext cx="1897200" cy="136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1" name="그룹 210">
            <a:extLst>
              <a:ext uri="{FF2B5EF4-FFF2-40B4-BE49-F238E27FC236}">
                <a16:creationId xmlns:a16="http://schemas.microsoft.com/office/drawing/2014/main" id="{F242301D-0C63-4B52-9BAE-69EB41BF6A6C}"/>
              </a:ext>
            </a:extLst>
          </p:cNvPr>
          <p:cNvGrpSpPr/>
          <p:nvPr/>
        </p:nvGrpSpPr>
        <p:grpSpPr>
          <a:xfrm>
            <a:off x="6453571" y="5527179"/>
            <a:ext cx="1841236" cy="677328"/>
            <a:chOff x="4308704" y="3735087"/>
            <a:chExt cx="2970978" cy="1036060"/>
          </a:xfrm>
        </p:grpSpPr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B4958089-1304-4798-B454-AF82D46A3194}"/>
                </a:ext>
              </a:extLst>
            </p:cNvPr>
            <p:cNvSpPr txBox="1"/>
            <p:nvPr/>
          </p:nvSpPr>
          <p:spPr>
            <a:xfrm>
              <a:off x="4308704" y="3918004"/>
              <a:ext cx="564232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MCSF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7B950C9B-5B78-4565-A921-2CBACE08C858}"/>
                </a:ext>
              </a:extLst>
            </p:cNvPr>
            <p:cNvSpPr txBox="1"/>
            <p:nvPr/>
          </p:nvSpPr>
          <p:spPr>
            <a:xfrm>
              <a:off x="6335424" y="3738736"/>
              <a:ext cx="319404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0726E815-F74B-47C5-A47D-CEEE80B815BB}"/>
                </a:ext>
              </a:extLst>
            </p:cNvPr>
            <p:cNvSpPr txBox="1"/>
            <p:nvPr/>
          </p:nvSpPr>
          <p:spPr>
            <a:xfrm>
              <a:off x="6493586" y="3738736"/>
              <a:ext cx="409250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772DE6C7-B847-4A08-8D84-17F037CF2BD6}"/>
                </a:ext>
              </a:extLst>
            </p:cNvPr>
            <p:cNvSpPr txBox="1"/>
            <p:nvPr/>
          </p:nvSpPr>
          <p:spPr>
            <a:xfrm>
              <a:off x="6899634" y="3738736"/>
              <a:ext cx="380048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EC182904-E13C-48E7-9680-FD549DB07CD1}"/>
                </a:ext>
              </a:extLst>
            </p:cNvPr>
            <p:cNvSpPr txBox="1"/>
            <p:nvPr/>
          </p:nvSpPr>
          <p:spPr>
            <a:xfrm>
              <a:off x="6741194" y="3738736"/>
              <a:ext cx="319404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5A1F1377-F4D1-4E50-9FA4-CB4D8EB27D31}"/>
                </a:ext>
              </a:extLst>
            </p:cNvPr>
            <p:cNvSpPr txBox="1"/>
            <p:nvPr/>
          </p:nvSpPr>
          <p:spPr>
            <a:xfrm>
              <a:off x="6537386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068D782C-0BC5-4EA3-8D45-B578A549F54F}"/>
                </a:ext>
              </a:extLst>
            </p:cNvPr>
            <p:cNvSpPr txBox="1"/>
            <p:nvPr/>
          </p:nvSpPr>
          <p:spPr>
            <a:xfrm>
              <a:off x="6928834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D4A5EFF2-E1B3-4508-818A-822CD6F7FC3B}"/>
                </a:ext>
              </a:extLst>
            </p:cNvPr>
            <p:cNvSpPr txBox="1"/>
            <p:nvPr/>
          </p:nvSpPr>
          <p:spPr>
            <a:xfrm>
              <a:off x="6740072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9B9BBD87-94FC-4A70-906A-6DBCE94F9333}"/>
                </a:ext>
              </a:extLst>
            </p:cNvPr>
            <p:cNvSpPr txBox="1"/>
            <p:nvPr/>
          </p:nvSpPr>
          <p:spPr>
            <a:xfrm>
              <a:off x="6334300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662112E2-83DB-44A9-A2E1-F314BCF19E58}"/>
                </a:ext>
              </a:extLst>
            </p:cNvPr>
            <p:cNvSpPr txBox="1"/>
            <p:nvPr/>
          </p:nvSpPr>
          <p:spPr>
            <a:xfrm>
              <a:off x="4313848" y="3735087"/>
              <a:ext cx="514817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PLA</a:t>
              </a:r>
              <a:r>
                <a:rPr lang="en-US" altLang="ko-KR" sz="6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4B34FF27-E205-4157-ADDE-0FEB03288E74}"/>
                </a:ext>
              </a:extLst>
            </p:cNvPr>
            <p:cNvSpPr txBox="1"/>
            <p:nvPr/>
          </p:nvSpPr>
          <p:spPr>
            <a:xfrm>
              <a:off x="5526977" y="3738737"/>
              <a:ext cx="319404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8F3CC0F2-C271-4030-9A4C-A08C26B3DC38}"/>
                </a:ext>
              </a:extLst>
            </p:cNvPr>
            <p:cNvSpPr txBox="1"/>
            <p:nvPr/>
          </p:nvSpPr>
          <p:spPr>
            <a:xfrm>
              <a:off x="5674757" y="3738737"/>
              <a:ext cx="409250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DC7B8CEE-D203-4A25-9BF5-45D04565FE8F}"/>
                </a:ext>
              </a:extLst>
            </p:cNvPr>
            <p:cNvSpPr txBox="1"/>
            <p:nvPr/>
          </p:nvSpPr>
          <p:spPr>
            <a:xfrm>
              <a:off x="6083980" y="3738737"/>
              <a:ext cx="380048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E2F5084D-B188-417C-AE79-848B891EC2FA}"/>
                </a:ext>
              </a:extLst>
            </p:cNvPr>
            <p:cNvSpPr txBox="1"/>
            <p:nvPr/>
          </p:nvSpPr>
          <p:spPr>
            <a:xfrm>
              <a:off x="5917075" y="3738737"/>
              <a:ext cx="319404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800240AC-180A-480A-8E3B-52FCB1B8065B}"/>
                </a:ext>
              </a:extLst>
            </p:cNvPr>
            <p:cNvSpPr txBox="1"/>
            <p:nvPr/>
          </p:nvSpPr>
          <p:spPr>
            <a:xfrm>
              <a:off x="5718558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6CE6588E-4DD8-4358-A140-7A475495B688}"/>
                </a:ext>
              </a:extLst>
            </p:cNvPr>
            <p:cNvSpPr txBox="1"/>
            <p:nvPr/>
          </p:nvSpPr>
          <p:spPr>
            <a:xfrm>
              <a:off x="6113177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ECC48678-1E2A-4F30-9A72-418B31C9995D}"/>
                </a:ext>
              </a:extLst>
            </p:cNvPr>
            <p:cNvSpPr txBox="1"/>
            <p:nvPr/>
          </p:nvSpPr>
          <p:spPr>
            <a:xfrm>
              <a:off x="5915952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1D24FCE5-C58C-4628-847E-76612563EC23}"/>
                </a:ext>
              </a:extLst>
            </p:cNvPr>
            <p:cNvSpPr txBox="1"/>
            <p:nvPr/>
          </p:nvSpPr>
          <p:spPr>
            <a:xfrm>
              <a:off x="5525853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574E1F21-A53C-4D2D-B85D-21885E927096}"/>
                </a:ext>
              </a:extLst>
            </p:cNvPr>
            <p:cNvSpPr txBox="1"/>
            <p:nvPr/>
          </p:nvSpPr>
          <p:spPr>
            <a:xfrm>
              <a:off x="4705510" y="3738737"/>
              <a:ext cx="319404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7D4EEDCE-9957-422B-96B5-D3DD0C18F368}"/>
                </a:ext>
              </a:extLst>
            </p:cNvPr>
            <p:cNvSpPr txBox="1"/>
            <p:nvPr/>
          </p:nvSpPr>
          <p:spPr>
            <a:xfrm>
              <a:off x="4866185" y="3738737"/>
              <a:ext cx="409250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7FCF88E0-9D78-464C-B4AA-1FAB3848BA8A}"/>
                </a:ext>
              </a:extLst>
            </p:cNvPr>
            <p:cNvSpPr txBox="1"/>
            <p:nvPr/>
          </p:nvSpPr>
          <p:spPr>
            <a:xfrm>
              <a:off x="5275406" y="3738737"/>
              <a:ext cx="380048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A16A44E6-381A-474D-8BC5-DA996E15810B}"/>
                </a:ext>
              </a:extLst>
            </p:cNvPr>
            <p:cNvSpPr txBox="1"/>
            <p:nvPr/>
          </p:nvSpPr>
          <p:spPr>
            <a:xfrm>
              <a:off x="5111829" y="3738737"/>
              <a:ext cx="319404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F6ADC97D-556F-4485-89D6-723903E27707}"/>
                </a:ext>
              </a:extLst>
            </p:cNvPr>
            <p:cNvSpPr txBox="1"/>
            <p:nvPr/>
          </p:nvSpPr>
          <p:spPr>
            <a:xfrm>
              <a:off x="4909984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CEEB0DD9-E47D-4459-B5AB-E9498847F763}"/>
                </a:ext>
              </a:extLst>
            </p:cNvPr>
            <p:cNvSpPr txBox="1"/>
            <p:nvPr/>
          </p:nvSpPr>
          <p:spPr>
            <a:xfrm>
              <a:off x="5304603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4A11E803-6BD3-46A8-8C31-A74B2C07C66F}"/>
                </a:ext>
              </a:extLst>
            </p:cNvPr>
            <p:cNvSpPr txBox="1"/>
            <p:nvPr/>
          </p:nvSpPr>
          <p:spPr>
            <a:xfrm>
              <a:off x="5110705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C3E400BC-FE55-4C97-B73D-3C281B277D08}"/>
                </a:ext>
              </a:extLst>
            </p:cNvPr>
            <p:cNvSpPr txBox="1"/>
            <p:nvPr/>
          </p:nvSpPr>
          <p:spPr>
            <a:xfrm>
              <a:off x="4704386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22F69F5F-A3C8-47B6-B8E7-9C2F43A00BA9}"/>
                </a:ext>
              </a:extLst>
            </p:cNvPr>
            <p:cNvSpPr txBox="1"/>
            <p:nvPr/>
          </p:nvSpPr>
          <p:spPr>
            <a:xfrm>
              <a:off x="4319216" y="4099952"/>
              <a:ext cx="467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03596661-3223-4F95-BA4A-829BEF787D39}"/>
                </a:ext>
              </a:extLst>
            </p:cNvPr>
            <p:cNvSpPr txBox="1"/>
            <p:nvPr/>
          </p:nvSpPr>
          <p:spPr>
            <a:xfrm>
              <a:off x="4320781" y="4288226"/>
              <a:ext cx="449680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IL-4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C1BF4553-61B2-47F3-BC27-8DF667D8E3D7}"/>
                </a:ext>
              </a:extLst>
            </p:cNvPr>
            <p:cNvSpPr txBox="1"/>
            <p:nvPr/>
          </p:nvSpPr>
          <p:spPr>
            <a:xfrm>
              <a:off x="5718558" y="410360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C6CC527E-3934-4320-9307-BC90DB8514B7}"/>
                </a:ext>
              </a:extLst>
            </p:cNvPr>
            <p:cNvSpPr txBox="1"/>
            <p:nvPr/>
          </p:nvSpPr>
          <p:spPr>
            <a:xfrm>
              <a:off x="6113177" y="410360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EF8DC9B8-E893-4844-B1DC-B51E79035736}"/>
                </a:ext>
              </a:extLst>
            </p:cNvPr>
            <p:cNvSpPr txBox="1"/>
            <p:nvPr/>
          </p:nvSpPr>
          <p:spPr>
            <a:xfrm>
              <a:off x="5915952" y="410360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3" name="TextBox 242">
              <a:extLst>
                <a:ext uri="{FF2B5EF4-FFF2-40B4-BE49-F238E27FC236}">
                  <a16:creationId xmlns:a16="http://schemas.microsoft.com/office/drawing/2014/main" id="{C83F3A33-B2E5-495E-880A-8018677CE676}"/>
                </a:ext>
              </a:extLst>
            </p:cNvPr>
            <p:cNvSpPr txBox="1"/>
            <p:nvPr/>
          </p:nvSpPr>
          <p:spPr>
            <a:xfrm>
              <a:off x="5525853" y="410360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4" name="TextBox 243">
              <a:extLst>
                <a:ext uri="{FF2B5EF4-FFF2-40B4-BE49-F238E27FC236}">
                  <a16:creationId xmlns:a16="http://schemas.microsoft.com/office/drawing/2014/main" id="{F0C97AB3-7BBC-4CE4-B196-A87749B61BAC}"/>
                </a:ext>
              </a:extLst>
            </p:cNvPr>
            <p:cNvSpPr txBox="1"/>
            <p:nvPr/>
          </p:nvSpPr>
          <p:spPr>
            <a:xfrm>
              <a:off x="4923461" y="4103601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TextBox 244">
              <a:extLst>
                <a:ext uri="{FF2B5EF4-FFF2-40B4-BE49-F238E27FC236}">
                  <a16:creationId xmlns:a16="http://schemas.microsoft.com/office/drawing/2014/main" id="{115AEEE9-CD89-4ADE-ADAF-C9EA1E90DBAE}"/>
                </a:ext>
              </a:extLst>
            </p:cNvPr>
            <p:cNvSpPr txBox="1"/>
            <p:nvPr/>
          </p:nvSpPr>
          <p:spPr>
            <a:xfrm>
              <a:off x="5318081" y="4103601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3EF2D087-172A-48CC-93FB-42235E4D4F4D}"/>
                </a:ext>
              </a:extLst>
            </p:cNvPr>
            <p:cNvSpPr txBox="1"/>
            <p:nvPr/>
          </p:nvSpPr>
          <p:spPr>
            <a:xfrm>
              <a:off x="5124185" y="4103601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EEC80F55-4C19-4FA2-BAE7-3462486E496C}"/>
                </a:ext>
              </a:extLst>
            </p:cNvPr>
            <p:cNvSpPr txBox="1"/>
            <p:nvPr/>
          </p:nvSpPr>
          <p:spPr>
            <a:xfrm>
              <a:off x="4717865" y="4103601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47BF965B-28CE-408B-AC47-8E6BF9B001E5}"/>
                </a:ext>
              </a:extLst>
            </p:cNvPr>
            <p:cNvSpPr txBox="1"/>
            <p:nvPr/>
          </p:nvSpPr>
          <p:spPr>
            <a:xfrm>
              <a:off x="6334300" y="4291873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BBEB381E-34E2-4757-83BF-FC1162F675DE}"/>
                </a:ext>
              </a:extLst>
            </p:cNvPr>
            <p:cNvSpPr txBox="1"/>
            <p:nvPr/>
          </p:nvSpPr>
          <p:spPr>
            <a:xfrm>
              <a:off x="4923461" y="4291873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0" name="TextBox 249">
              <a:extLst>
                <a:ext uri="{FF2B5EF4-FFF2-40B4-BE49-F238E27FC236}">
                  <a16:creationId xmlns:a16="http://schemas.microsoft.com/office/drawing/2014/main" id="{4B55BA98-82FF-4B44-8459-4CBB8BFEC04B}"/>
                </a:ext>
              </a:extLst>
            </p:cNvPr>
            <p:cNvSpPr txBox="1"/>
            <p:nvPr/>
          </p:nvSpPr>
          <p:spPr>
            <a:xfrm>
              <a:off x="5318081" y="4291873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20802DBA-2C41-43E6-9179-B8ECA2DD2C86}"/>
                </a:ext>
              </a:extLst>
            </p:cNvPr>
            <p:cNvSpPr txBox="1"/>
            <p:nvPr/>
          </p:nvSpPr>
          <p:spPr>
            <a:xfrm>
              <a:off x="5124185" y="4291873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B2B8AC20-8187-411C-A0E9-61BEC982BB22}"/>
                </a:ext>
              </a:extLst>
            </p:cNvPr>
            <p:cNvSpPr txBox="1"/>
            <p:nvPr/>
          </p:nvSpPr>
          <p:spPr>
            <a:xfrm>
              <a:off x="4717865" y="4291873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DFEF6C3F-2912-4D4E-8CFD-E081370D0740}"/>
                </a:ext>
              </a:extLst>
            </p:cNvPr>
            <p:cNvSpPr txBox="1"/>
            <p:nvPr/>
          </p:nvSpPr>
          <p:spPr>
            <a:xfrm>
              <a:off x="6537386" y="4291873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02EA9B8F-12F6-490A-BEB6-ECF8B3326513}"/>
                </a:ext>
              </a:extLst>
            </p:cNvPr>
            <p:cNvSpPr txBox="1"/>
            <p:nvPr/>
          </p:nvSpPr>
          <p:spPr>
            <a:xfrm>
              <a:off x="6928834" y="4291873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CBE87939-DAC5-4444-8600-B9C2A0C33E3B}"/>
                </a:ext>
              </a:extLst>
            </p:cNvPr>
            <p:cNvSpPr txBox="1"/>
            <p:nvPr/>
          </p:nvSpPr>
          <p:spPr>
            <a:xfrm>
              <a:off x="6740072" y="4291873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E7C3BD5C-389B-46A0-892A-D847C8F3D160}"/>
                </a:ext>
              </a:extLst>
            </p:cNvPr>
            <p:cNvSpPr txBox="1"/>
            <p:nvPr/>
          </p:nvSpPr>
          <p:spPr>
            <a:xfrm>
              <a:off x="6550865" y="4103601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278C1665-FA57-4694-9DAD-F54F56C02B93}"/>
                </a:ext>
              </a:extLst>
            </p:cNvPr>
            <p:cNvSpPr txBox="1"/>
            <p:nvPr/>
          </p:nvSpPr>
          <p:spPr>
            <a:xfrm>
              <a:off x="6942309" y="4103601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id="{70B5228F-0959-4185-9AE8-16A24CE29B82}"/>
                </a:ext>
              </a:extLst>
            </p:cNvPr>
            <p:cNvSpPr txBox="1"/>
            <p:nvPr/>
          </p:nvSpPr>
          <p:spPr>
            <a:xfrm>
              <a:off x="6753550" y="4103601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D28875AB-9D20-4BD0-8492-9E7F989A1F57}"/>
                </a:ext>
              </a:extLst>
            </p:cNvPr>
            <p:cNvSpPr txBox="1"/>
            <p:nvPr/>
          </p:nvSpPr>
          <p:spPr>
            <a:xfrm>
              <a:off x="6347778" y="4103601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id="{8C5A0D9C-DF98-4A00-9D11-CF263D7B2455}"/>
                </a:ext>
              </a:extLst>
            </p:cNvPr>
            <p:cNvSpPr txBox="1"/>
            <p:nvPr/>
          </p:nvSpPr>
          <p:spPr>
            <a:xfrm>
              <a:off x="5732036" y="4291873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id="{D1F62D49-1064-43DC-A0B1-534F583BABA6}"/>
                </a:ext>
              </a:extLst>
            </p:cNvPr>
            <p:cNvSpPr txBox="1"/>
            <p:nvPr/>
          </p:nvSpPr>
          <p:spPr>
            <a:xfrm>
              <a:off x="6126655" y="4291873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EB8F8949-1695-4AAF-A763-FC1C1EB791B3}"/>
                </a:ext>
              </a:extLst>
            </p:cNvPr>
            <p:cNvSpPr txBox="1"/>
            <p:nvPr/>
          </p:nvSpPr>
          <p:spPr>
            <a:xfrm>
              <a:off x="5929429" y="4291873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3" name="TextBox 262">
              <a:extLst>
                <a:ext uri="{FF2B5EF4-FFF2-40B4-BE49-F238E27FC236}">
                  <a16:creationId xmlns:a16="http://schemas.microsoft.com/office/drawing/2014/main" id="{07CC4BB7-0A46-4F8B-AFB8-486C16A73475}"/>
                </a:ext>
              </a:extLst>
            </p:cNvPr>
            <p:cNvSpPr txBox="1"/>
            <p:nvPr/>
          </p:nvSpPr>
          <p:spPr>
            <a:xfrm>
              <a:off x="5539331" y="4291873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64" name="그룹 263">
              <a:extLst>
                <a:ext uri="{FF2B5EF4-FFF2-40B4-BE49-F238E27FC236}">
                  <a16:creationId xmlns:a16="http://schemas.microsoft.com/office/drawing/2014/main" id="{C73CB6CF-3B8B-484C-9B39-48595F30387C}"/>
                </a:ext>
              </a:extLst>
            </p:cNvPr>
            <p:cNvGrpSpPr/>
            <p:nvPr/>
          </p:nvGrpSpPr>
          <p:grpSpPr>
            <a:xfrm>
              <a:off x="4879593" y="4498052"/>
              <a:ext cx="608224" cy="273095"/>
              <a:chOff x="2395876" y="4531079"/>
              <a:chExt cx="678914" cy="324463"/>
            </a:xfrm>
          </p:grpSpPr>
          <p:grpSp>
            <p:nvGrpSpPr>
              <p:cNvPr id="277" name="그룹 276">
                <a:extLst>
                  <a:ext uri="{FF2B5EF4-FFF2-40B4-BE49-F238E27FC236}">
                    <a16:creationId xmlns:a16="http://schemas.microsoft.com/office/drawing/2014/main" id="{42B7BD69-6A18-45CF-9631-94AABD343D2A}"/>
                  </a:ext>
                </a:extLst>
              </p:cNvPr>
              <p:cNvGrpSpPr/>
              <p:nvPr/>
            </p:nvGrpSpPr>
            <p:grpSpPr>
              <a:xfrm>
                <a:off x="2395876" y="4531079"/>
                <a:ext cx="678914" cy="45719"/>
                <a:chOff x="469106" y="4955381"/>
                <a:chExt cx="478632" cy="76200"/>
              </a:xfrm>
            </p:grpSpPr>
            <p:cxnSp>
              <p:nvCxnSpPr>
                <p:cNvPr id="279" name="직선 연결선 278">
                  <a:extLst>
                    <a:ext uri="{FF2B5EF4-FFF2-40B4-BE49-F238E27FC236}">
                      <a16:creationId xmlns:a16="http://schemas.microsoft.com/office/drawing/2014/main" id="{11539FB3-13FD-49DA-8A1D-5DB5C103D6DA}"/>
                    </a:ext>
                  </a:extLst>
                </p:cNvPr>
                <p:cNvCxnSpPr/>
                <p:nvPr/>
              </p:nvCxnSpPr>
              <p:spPr>
                <a:xfrm>
                  <a:off x="469106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직선 연결선 279">
                  <a:extLst>
                    <a:ext uri="{FF2B5EF4-FFF2-40B4-BE49-F238E27FC236}">
                      <a16:creationId xmlns:a16="http://schemas.microsoft.com/office/drawing/2014/main" id="{59C425AD-4C6F-4192-B3C5-2FFA11BAE3BB}"/>
                    </a:ext>
                  </a:extLst>
                </p:cNvPr>
                <p:cNvCxnSpPr/>
                <p:nvPr/>
              </p:nvCxnSpPr>
              <p:spPr>
                <a:xfrm>
                  <a:off x="469106" y="5031581"/>
                  <a:ext cx="47863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직선 연결선 280">
                  <a:extLst>
                    <a:ext uri="{FF2B5EF4-FFF2-40B4-BE49-F238E27FC236}">
                      <a16:creationId xmlns:a16="http://schemas.microsoft.com/office/drawing/2014/main" id="{18857B3B-01D1-49D3-8F76-912BAFDF5E70}"/>
                    </a:ext>
                  </a:extLst>
                </p:cNvPr>
                <p:cNvCxnSpPr/>
                <p:nvPr/>
              </p:nvCxnSpPr>
              <p:spPr>
                <a:xfrm flipV="1">
                  <a:off x="947738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8" name="TextBox 277">
                <a:extLst>
                  <a:ext uri="{FF2B5EF4-FFF2-40B4-BE49-F238E27FC236}">
                    <a16:creationId xmlns:a16="http://schemas.microsoft.com/office/drawing/2014/main" id="{53FCF8E3-CFB9-496E-9E38-9900A62A88B2}"/>
                  </a:ext>
                </a:extLst>
              </p:cNvPr>
              <p:cNvSpPr txBox="1"/>
              <p:nvPr/>
            </p:nvSpPr>
            <p:spPr>
              <a:xfrm>
                <a:off x="2488275" y="4576798"/>
                <a:ext cx="456815" cy="2787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M0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5" name="그룹 264">
              <a:extLst>
                <a:ext uri="{FF2B5EF4-FFF2-40B4-BE49-F238E27FC236}">
                  <a16:creationId xmlns:a16="http://schemas.microsoft.com/office/drawing/2014/main" id="{522A7654-96DB-4820-A348-87F4E9073BF6}"/>
                </a:ext>
              </a:extLst>
            </p:cNvPr>
            <p:cNvGrpSpPr/>
            <p:nvPr/>
          </p:nvGrpSpPr>
          <p:grpSpPr>
            <a:xfrm>
              <a:off x="5696829" y="4498052"/>
              <a:ext cx="607375" cy="273095"/>
              <a:chOff x="3300261" y="4531079"/>
              <a:chExt cx="678914" cy="324463"/>
            </a:xfrm>
          </p:grpSpPr>
          <p:grpSp>
            <p:nvGrpSpPr>
              <p:cNvPr id="272" name="그룹 271">
                <a:extLst>
                  <a:ext uri="{FF2B5EF4-FFF2-40B4-BE49-F238E27FC236}">
                    <a16:creationId xmlns:a16="http://schemas.microsoft.com/office/drawing/2014/main" id="{D3002050-AAD2-461B-9E2C-7683CD7419CD}"/>
                  </a:ext>
                </a:extLst>
              </p:cNvPr>
              <p:cNvGrpSpPr/>
              <p:nvPr/>
            </p:nvGrpSpPr>
            <p:grpSpPr>
              <a:xfrm>
                <a:off x="3300261" y="4531079"/>
                <a:ext cx="678914" cy="45719"/>
                <a:chOff x="469106" y="4955381"/>
                <a:chExt cx="478632" cy="76200"/>
              </a:xfrm>
            </p:grpSpPr>
            <p:cxnSp>
              <p:nvCxnSpPr>
                <p:cNvPr id="274" name="직선 연결선 273">
                  <a:extLst>
                    <a:ext uri="{FF2B5EF4-FFF2-40B4-BE49-F238E27FC236}">
                      <a16:creationId xmlns:a16="http://schemas.microsoft.com/office/drawing/2014/main" id="{B997B9AC-B95F-4F48-8715-D005DDF73702}"/>
                    </a:ext>
                  </a:extLst>
                </p:cNvPr>
                <p:cNvCxnSpPr/>
                <p:nvPr/>
              </p:nvCxnSpPr>
              <p:spPr>
                <a:xfrm>
                  <a:off x="469106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직선 연결선 274">
                  <a:extLst>
                    <a:ext uri="{FF2B5EF4-FFF2-40B4-BE49-F238E27FC236}">
                      <a16:creationId xmlns:a16="http://schemas.microsoft.com/office/drawing/2014/main" id="{45ACC978-0BD7-4F0D-831D-9A8707D32FD3}"/>
                    </a:ext>
                  </a:extLst>
                </p:cNvPr>
                <p:cNvCxnSpPr/>
                <p:nvPr/>
              </p:nvCxnSpPr>
              <p:spPr>
                <a:xfrm>
                  <a:off x="469106" y="5031581"/>
                  <a:ext cx="47863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직선 연결선 275">
                  <a:extLst>
                    <a:ext uri="{FF2B5EF4-FFF2-40B4-BE49-F238E27FC236}">
                      <a16:creationId xmlns:a16="http://schemas.microsoft.com/office/drawing/2014/main" id="{00F842DA-2E7A-4002-8887-7B02BEA4D241}"/>
                    </a:ext>
                  </a:extLst>
                </p:cNvPr>
                <p:cNvCxnSpPr/>
                <p:nvPr/>
              </p:nvCxnSpPr>
              <p:spPr>
                <a:xfrm flipV="1">
                  <a:off x="947738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0B61367D-CC64-47A6-8874-9AE0E39248CF}"/>
                  </a:ext>
                </a:extLst>
              </p:cNvPr>
              <p:cNvSpPr txBox="1"/>
              <p:nvPr/>
            </p:nvSpPr>
            <p:spPr>
              <a:xfrm>
                <a:off x="3392542" y="4576798"/>
                <a:ext cx="457451" cy="2787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M1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6" name="그룹 265">
              <a:extLst>
                <a:ext uri="{FF2B5EF4-FFF2-40B4-BE49-F238E27FC236}">
                  <a16:creationId xmlns:a16="http://schemas.microsoft.com/office/drawing/2014/main" id="{7D2FD5A1-B70F-4C52-9569-B921E919AE24}"/>
                </a:ext>
              </a:extLst>
            </p:cNvPr>
            <p:cNvGrpSpPr/>
            <p:nvPr/>
          </p:nvGrpSpPr>
          <p:grpSpPr>
            <a:xfrm>
              <a:off x="6500517" y="4498052"/>
              <a:ext cx="599857" cy="273095"/>
              <a:chOff x="4196809" y="4531079"/>
              <a:chExt cx="678914" cy="324463"/>
            </a:xfrm>
          </p:grpSpPr>
          <p:grpSp>
            <p:nvGrpSpPr>
              <p:cNvPr id="267" name="그룹 266">
                <a:extLst>
                  <a:ext uri="{FF2B5EF4-FFF2-40B4-BE49-F238E27FC236}">
                    <a16:creationId xmlns:a16="http://schemas.microsoft.com/office/drawing/2014/main" id="{9C659ED1-6888-46FC-ACD2-6DAB7BAC9D9C}"/>
                  </a:ext>
                </a:extLst>
              </p:cNvPr>
              <p:cNvGrpSpPr/>
              <p:nvPr/>
            </p:nvGrpSpPr>
            <p:grpSpPr>
              <a:xfrm>
                <a:off x="4196809" y="4531079"/>
                <a:ext cx="678914" cy="45719"/>
                <a:chOff x="469106" y="4955381"/>
                <a:chExt cx="478632" cy="76200"/>
              </a:xfrm>
            </p:grpSpPr>
            <p:cxnSp>
              <p:nvCxnSpPr>
                <p:cNvPr id="269" name="직선 연결선 268">
                  <a:extLst>
                    <a:ext uri="{FF2B5EF4-FFF2-40B4-BE49-F238E27FC236}">
                      <a16:creationId xmlns:a16="http://schemas.microsoft.com/office/drawing/2014/main" id="{B62519E7-A29B-44EC-8C0D-1DFC83251F61}"/>
                    </a:ext>
                  </a:extLst>
                </p:cNvPr>
                <p:cNvCxnSpPr/>
                <p:nvPr/>
              </p:nvCxnSpPr>
              <p:spPr>
                <a:xfrm>
                  <a:off x="469106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직선 연결선 269">
                  <a:extLst>
                    <a:ext uri="{FF2B5EF4-FFF2-40B4-BE49-F238E27FC236}">
                      <a16:creationId xmlns:a16="http://schemas.microsoft.com/office/drawing/2014/main" id="{8A57DEEF-5E5D-4D4D-84E5-2BA89CBE713F}"/>
                    </a:ext>
                  </a:extLst>
                </p:cNvPr>
                <p:cNvCxnSpPr/>
                <p:nvPr/>
              </p:nvCxnSpPr>
              <p:spPr>
                <a:xfrm>
                  <a:off x="469106" y="5031581"/>
                  <a:ext cx="47863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직선 연결선 270">
                  <a:extLst>
                    <a:ext uri="{FF2B5EF4-FFF2-40B4-BE49-F238E27FC236}">
                      <a16:creationId xmlns:a16="http://schemas.microsoft.com/office/drawing/2014/main" id="{97CE1C1A-B683-489F-B75F-6F3526659B47}"/>
                    </a:ext>
                  </a:extLst>
                </p:cNvPr>
                <p:cNvCxnSpPr/>
                <p:nvPr/>
              </p:nvCxnSpPr>
              <p:spPr>
                <a:xfrm flipV="1">
                  <a:off x="947738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A7AE4FAB-A43F-4821-AAD3-A0767E3B3D26}"/>
                  </a:ext>
                </a:extLst>
              </p:cNvPr>
              <p:cNvSpPr txBox="1"/>
              <p:nvPr/>
            </p:nvSpPr>
            <p:spPr>
              <a:xfrm>
                <a:off x="4288046" y="4576798"/>
                <a:ext cx="463186" cy="2787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M2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82" name="TextBox 281">
            <a:extLst>
              <a:ext uri="{FF2B5EF4-FFF2-40B4-BE49-F238E27FC236}">
                <a16:creationId xmlns:a16="http://schemas.microsoft.com/office/drawing/2014/main" id="{EAA7A571-FB43-4B43-B6D9-116E6E388C0C}"/>
              </a:ext>
            </a:extLst>
          </p:cNvPr>
          <p:cNvSpPr txBox="1"/>
          <p:nvPr/>
        </p:nvSpPr>
        <p:spPr>
          <a:xfrm>
            <a:off x="7166982" y="4256891"/>
            <a:ext cx="4652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Ym1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3" name="개체 282">
            <a:extLst>
              <a:ext uri="{FF2B5EF4-FFF2-40B4-BE49-F238E27FC236}">
                <a16:creationId xmlns:a16="http://schemas.microsoft.com/office/drawing/2014/main" id="{77661B6B-7753-4ED1-9457-F50D9D22E2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3018900"/>
              </p:ext>
            </p:extLst>
          </p:nvPr>
        </p:nvGraphicFramePr>
        <p:xfrm>
          <a:off x="8393113" y="4375150"/>
          <a:ext cx="1897062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21" imgW="3384000" imgH="2484000" progId="Prism5.Document">
                  <p:embed/>
                </p:oleObj>
              </mc:Choice>
              <mc:Fallback>
                <p:oleObj name="Prism Project" r:id="rId21" imgW="3384000" imgH="2484000" progId="Prism5.Document">
                  <p:embed/>
                  <p:pic>
                    <p:nvPicPr>
                      <p:cNvPr id="5" name="개체 4">
                        <a:extLst>
                          <a:ext uri="{FF2B5EF4-FFF2-40B4-BE49-F238E27FC236}">
                            <a16:creationId xmlns:a16="http://schemas.microsoft.com/office/drawing/2014/main" id="{65B70BF2-3096-4FD4-B627-FFD473F031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8393113" y="4375150"/>
                        <a:ext cx="1897062" cy="1365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4" name="그룹 283">
            <a:extLst>
              <a:ext uri="{FF2B5EF4-FFF2-40B4-BE49-F238E27FC236}">
                <a16:creationId xmlns:a16="http://schemas.microsoft.com/office/drawing/2014/main" id="{584F5071-B2EA-415F-981F-BE8A5179EF35}"/>
              </a:ext>
            </a:extLst>
          </p:cNvPr>
          <p:cNvGrpSpPr/>
          <p:nvPr/>
        </p:nvGrpSpPr>
        <p:grpSpPr>
          <a:xfrm>
            <a:off x="8424283" y="5537005"/>
            <a:ext cx="1841236" cy="677328"/>
            <a:chOff x="4308704" y="3735087"/>
            <a:chExt cx="2970978" cy="1036060"/>
          </a:xfrm>
        </p:grpSpPr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B52E29A6-4B54-45B9-930B-800217248B0A}"/>
                </a:ext>
              </a:extLst>
            </p:cNvPr>
            <p:cNvSpPr txBox="1"/>
            <p:nvPr/>
          </p:nvSpPr>
          <p:spPr>
            <a:xfrm>
              <a:off x="4308704" y="3918004"/>
              <a:ext cx="564232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MCSF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D7D4D8F7-266D-409A-A7E8-C09C90A30676}"/>
                </a:ext>
              </a:extLst>
            </p:cNvPr>
            <p:cNvSpPr txBox="1"/>
            <p:nvPr/>
          </p:nvSpPr>
          <p:spPr>
            <a:xfrm>
              <a:off x="6335424" y="3738736"/>
              <a:ext cx="319404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0EEFAEA5-A78D-4B82-B4A1-FE73F3379E66}"/>
                </a:ext>
              </a:extLst>
            </p:cNvPr>
            <p:cNvSpPr txBox="1"/>
            <p:nvPr/>
          </p:nvSpPr>
          <p:spPr>
            <a:xfrm>
              <a:off x="6493586" y="3738736"/>
              <a:ext cx="409250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5E9C81A9-9A8C-4B3F-9BDD-7684D2A3B2A7}"/>
                </a:ext>
              </a:extLst>
            </p:cNvPr>
            <p:cNvSpPr txBox="1"/>
            <p:nvPr/>
          </p:nvSpPr>
          <p:spPr>
            <a:xfrm>
              <a:off x="6899634" y="3738736"/>
              <a:ext cx="380048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104880C4-70D9-4A4C-88E3-6523DB7CD8CE}"/>
                </a:ext>
              </a:extLst>
            </p:cNvPr>
            <p:cNvSpPr txBox="1"/>
            <p:nvPr/>
          </p:nvSpPr>
          <p:spPr>
            <a:xfrm>
              <a:off x="6741194" y="3738736"/>
              <a:ext cx="319404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9186E7D5-0F7B-43D9-984B-CCF8BFADB582}"/>
                </a:ext>
              </a:extLst>
            </p:cNvPr>
            <p:cNvSpPr txBox="1"/>
            <p:nvPr/>
          </p:nvSpPr>
          <p:spPr>
            <a:xfrm>
              <a:off x="6537386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293BEB67-A383-42B3-B133-592C7B62EEAE}"/>
                </a:ext>
              </a:extLst>
            </p:cNvPr>
            <p:cNvSpPr txBox="1"/>
            <p:nvPr/>
          </p:nvSpPr>
          <p:spPr>
            <a:xfrm>
              <a:off x="6928834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D9DEAD8A-CA0D-415D-A072-F45AE3E381EB}"/>
                </a:ext>
              </a:extLst>
            </p:cNvPr>
            <p:cNvSpPr txBox="1"/>
            <p:nvPr/>
          </p:nvSpPr>
          <p:spPr>
            <a:xfrm>
              <a:off x="6740072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6EB2BD58-7B01-408D-95BB-720D5440F2B2}"/>
                </a:ext>
              </a:extLst>
            </p:cNvPr>
            <p:cNvSpPr txBox="1"/>
            <p:nvPr/>
          </p:nvSpPr>
          <p:spPr>
            <a:xfrm>
              <a:off x="6334300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01B0C4C5-8E26-4BAB-951C-04B3750DB5B9}"/>
                </a:ext>
              </a:extLst>
            </p:cNvPr>
            <p:cNvSpPr txBox="1"/>
            <p:nvPr/>
          </p:nvSpPr>
          <p:spPr>
            <a:xfrm>
              <a:off x="4313848" y="3735087"/>
              <a:ext cx="514817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PLA</a:t>
              </a:r>
              <a:r>
                <a:rPr lang="en-US" altLang="ko-KR" sz="6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1BDE62DD-F478-4210-8CBB-F6F0814E617D}"/>
                </a:ext>
              </a:extLst>
            </p:cNvPr>
            <p:cNvSpPr txBox="1"/>
            <p:nvPr/>
          </p:nvSpPr>
          <p:spPr>
            <a:xfrm>
              <a:off x="5526977" y="3738737"/>
              <a:ext cx="319404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6" name="TextBox 295">
              <a:extLst>
                <a:ext uri="{FF2B5EF4-FFF2-40B4-BE49-F238E27FC236}">
                  <a16:creationId xmlns:a16="http://schemas.microsoft.com/office/drawing/2014/main" id="{D21F0F2F-32A9-4439-9573-802C2A20BC97}"/>
                </a:ext>
              </a:extLst>
            </p:cNvPr>
            <p:cNvSpPr txBox="1"/>
            <p:nvPr/>
          </p:nvSpPr>
          <p:spPr>
            <a:xfrm>
              <a:off x="5674757" y="3738737"/>
              <a:ext cx="409250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0E92A923-9399-481E-B0D9-59730F0DFB61}"/>
                </a:ext>
              </a:extLst>
            </p:cNvPr>
            <p:cNvSpPr txBox="1"/>
            <p:nvPr/>
          </p:nvSpPr>
          <p:spPr>
            <a:xfrm>
              <a:off x="6083980" y="3738737"/>
              <a:ext cx="380048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id="{15B90D42-4D05-4478-B109-D8258A063BC3}"/>
                </a:ext>
              </a:extLst>
            </p:cNvPr>
            <p:cNvSpPr txBox="1"/>
            <p:nvPr/>
          </p:nvSpPr>
          <p:spPr>
            <a:xfrm>
              <a:off x="5917075" y="3738737"/>
              <a:ext cx="319404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TextBox 298">
              <a:extLst>
                <a:ext uri="{FF2B5EF4-FFF2-40B4-BE49-F238E27FC236}">
                  <a16:creationId xmlns:a16="http://schemas.microsoft.com/office/drawing/2014/main" id="{6E3FFD2C-1FDD-4575-8E93-1576E77148E0}"/>
                </a:ext>
              </a:extLst>
            </p:cNvPr>
            <p:cNvSpPr txBox="1"/>
            <p:nvPr/>
          </p:nvSpPr>
          <p:spPr>
            <a:xfrm>
              <a:off x="5718558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TextBox 299">
              <a:extLst>
                <a:ext uri="{FF2B5EF4-FFF2-40B4-BE49-F238E27FC236}">
                  <a16:creationId xmlns:a16="http://schemas.microsoft.com/office/drawing/2014/main" id="{53579F03-558D-417B-A415-A910FAFEED88}"/>
                </a:ext>
              </a:extLst>
            </p:cNvPr>
            <p:cNvSpPr txBox="1"/>
            <p:nvPr/>
          </p:nvSpPr>
          <p:spPr>
            <a:xfrm>
              <a:off x="6113177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" name="TextBox 300">
              <a:extLst>
                <a:ext uri="{FF2B5EF4-FFF2-40B4-BE49-F238E27FC236}">
                  <a16:creationId xmlns:a16="http://schemas.microsoft.com/office/drawing/2014/main" id="{9E12D332-EB0B-465A-A245-FC9F1384ED8B}"/>
                </a:ext>
              </a:extLst>
            </p:cNvPr>
            <p:cNvSpPr txBox="1"/>
            <p:nvPr/>
          </p:nvSpPr>
          <p:spPr>
            <a:xfrm>
              <a:off x="5915952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04866B20-AD1C-421A-A77D-DDF323EBB9E8}"/>
                </a:ext>
              </a:extLst>
            </p:cNvPr>
            <p:cNvSpPr txBox="1"/>
            <p:nvPr/>
          </p:nvSpPr>
          <p:spPr>
            <a:xfrm>
              <a:off x="5525853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" name="TextBox 302">
              <a:extLst>
                <a:ext uri="{FF2B5EF4-FFF2-40B4-BE49-F238E27FC236}">
                  <a16:creationId xmlns:a16="http://schemas.microsoft.com/office/drawing/2014/main" id="{900EE6A0-C375-4DD5-BC60-3CC99C993D8E}"/>
                </a:ext>
              </a:extLst>
            </p:cNvPr>
            <p:cNvSpPr txBox="1"/>
            <p:nvPr/>
          </p:nvSpPr>
          <p:spPr>
            <a:xfrm>
              <a:off x="4705510" y="3738737"/>
              <a:ext cx="319404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TextBox 303">
              <a:extLst>
                <a:ext uri="{FF2B5EF4-FFF2-40B4-BE49-F238E27FC236}">
                  <a16:creationId xmlns:a16="http://schemas.microsoft.com/office/drawing/2014/main" id="{437F05AF-95FC-4311-9010-6C2E592DD3F3}"/>
                </a:ext>
              </a:extLst>
            </p:cNvPr>
            <p:cNvSpPr txBox="1"/>
            <p:nvPr/>
          </p:nvSpPr>
          <p:spPr>
            <a:xfrm>
              <a:off x="4866185" y="3738737"/>
              <a:ext cx="409250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TextBox 304">
              <a:extLst>
                <a:ext uri="{FF2B5EF4-FFF2-40B4-BE49-F238E27FC236}">
                  <a16:creationId xmlns:a16="http://schemas.microsoft.com/office/drawing/2014/main" id="{298AC28C-F3C0-405C-8940-7A91A14E2DB3}"/>
                </a:ext>
              </a:extLst>
            </p:cNvPr>
            <p:cNvSpPr txBox="1"/>
            <p:nvPr/>
          </p:nvSpPr>
          <p:spPr>
            <a:xfrm>
              <a:off x="5275406" y="3738737"/>
              <a:ext cx="380048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id="{E1623BC9-1A8C-4188-AAF0-44183562ECA6}"/>
                </a:ext>
              </a:extLst>
            </p:cNvPr>
            <p:cNvSpPr txBox="1"/>
            <p:nvPr/>
          </p:nvSpPr>
          <p:spPr>
            <a:xfrm>
              <a:off x="5111829" y="3738737"/>
              <a:ext cx="319404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TextBox 306">
              <a:extLst>
                <a:ext uri="{FF2B5EF4-FFF2-40B4-BE49-F238E27FC236}">
                  <a16:creationId xmlns:a16="http://schemas.microsoft.com/office/drawing/2014/main" id="{7426833B-1B6A-4FAB-A3A5-02D83D7C822B}"/>
                </a:ext>
              </a:extLst>
            </p:cNvPr>
            <p:cNvSpPr txBox="1"/>
            <p:nvPr/>
          </p:nvSpPr>
          <p:spPr>
            <a:xfrm>
              <a:off x="4909984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BFB1E5C5-D9C0-48DE-BBA3-FD2AAFDD076E}"/>
                </a:ext>
              </a:extLst>
            </p:cNvPr>
            <p:cNvSpPr txBox="1"/>
            <p:nvPr/>
          </p:nvSpPr>
          <p:spPr>
            <a:xfrm>
              <a:off x="5304603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74D97B0B-872A-44AD-B8E0-CF28725A34EC}"/>
                </a:ext>
              </a:extLst>
            </p:cNvPr>
            <p:cNvSpPr txBox="1"/>
            <p:nvPr/>
          </p:nvSpPr>
          <p:spPr>
            <a:xfrm>
              <a:off x="5110705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D2C31AE0-F8E6-4C7C-B903-E2D54CEBC639}"/>
                </a:ext>
              </a:extLst>
            </p:cNvPr>
            <p:cNvSpPr txBox="1"/>
            <p:nvPr/>
          </p:nvSpPr>
          <p:spPr>
            <a:xfrm>
              <a:off x="4704386" y="392165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id="{EFD96FB1-E98E-4E35-934C-77BC36F89BC2}"/>
                </a:ext>
              </a:extLst>
            </p:cNvPr>
            <p:cNvSpPr txBox="1"/>
            <p:nvPr/>
          </p:nvSpPr>
          <p:spPr>
            <a:xfrm>
              <a:off x="4319216" y="4099952"/>
              <a:ext cx="467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880BFCE9-6731-454C-80E4-AFC56742FD5C}"/>
                </a:ext>
              </a:extLst>
            </p:cNvPr>
            <p:cNvSpPr txBox="1"/>
            <p:nvPr/>
          </p:nvSpPr>
          <p:spPr>
            <a:xfrm>
              <a:off x="4320781" y="4288226"/>
              <a:ext cx="449680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IL-4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" name="TextBox 312">
              <a:extLst>
                <a:ext uri="{FF2B5EF4-FFF2-40B4-BE49-F238E27FC236}">
                  <a16:creationId xmlns:a16="http://schemas.microsoft.com/office/drawing/2014/main" id="{3C395FD8-1812-43B2-B0C9-C53B1D9CBB53}"/>
                </a:ext>
              </a:extLst>
            </p:cNvPr>
            <p:cNvSpPr txBox="1"/>
            <p:nvPr/>
          </p:nvSpPr>
          <p:spPr>
            <a:xfrm>
              <a:off x="5718558" y="410360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" name="TextBox 313">
              <a:extLst>
                <a:ext uri="{FF2B5EF4-FFF2-40B4-BE49-F238E27FC236}">
                  <a16:creationId xmlns:a16="http://schemas.microsoft.com/office/drawing/2014/main" id="{665E9419-5538-4EA9-89A5-552F0AFF2CE6}"/>
                </a:ext>
              </a:extLst>
            </p:cNvPr>
            <p:cNvSpPr txBox="1"/>
            <p:nvPr/>
          </p:nvSpPr>
          <p:spPr>
            <a:xfrm>
              <a:off x="6113177" y="410360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" name="TextBox 314">
              <a:extLst>
                <a:ext uri="{FF2B5EF4-FFF2-40B4-BE49-F238E27FC236}">
                  <a16:creationId xmlns:a16="http://schemas.microsoft.com/office/drawing/2014/main" id="{2B31D821-BBF2-496D-BD06-7764CDFEFC59}"/>
                </a:ext>
              </a:extLst>
            </p:cNvPr>
            <p:cNvSpPr txBox="1"/>
            <p:nvPr/>
          </p:nvSpPr>
          <p:spPr>
            <a:xfrm>
              <a:off x="5915952" y="410360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" name="TextBox 315">
              <a:extLst>
                <a:ext uri="{FF2B5EF4-FFF2-40B4-BE49-F238E27FC236}">
                  <a16:creationId xmlns:a16="http://schemas.microsoft.com/office/drawing/2014/main" id="{8D7655DE-E56A-4BE8-9482-ECCA975E1F5F}"/>
                </a:ext>
              </a:extLst>
            </p:cNvPr>
            <p:cNvSpPr txBox="1"/>
            <p:nvPr/>
          </p:nvSpPr>
          <p:spPr>
            <a:xfrm>
              <a:off x="5525853" y="4103601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80289A77-A5F6-4FF1-879A-5FE192736081}"/>
                </a:ext>
              </a:extLst>
            </p:cNvPr>
            <p:cNvSpPr txBox="1"/>
            <p:nvPr/>
          </p:nvSpPr>
          <p:spPr>
            <a:xfrm>
              <a:off x="4923461" y="4103601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" name="TextBox 317">
              <a:extLst>
                <a:ext uri="{FF2B5EF4-FFF2-40B4-BE49-F238E27FC236}">
                  <a16:creationId xmlns:a16="http://schemas.microsoft.com/office/drawing/2014/main" id="{ECD46A15-9AFE-45EA-B347-B5B7C00F53ED}"/>
                </a:ext>
              </a:extLst>
            </p:cNvPr>
            <p:cNvSpPr txBox="1"/>
            <p:nvPr/>
          </p:nvSpPr>
          <p:spPr>
            <a:xfrm>
              <a:off x="5318081" y="4103601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" name="TextBox 318">
              <a:extLst>
                <a:ext uri="{FF2B5EF4-FFF2-40B4-BE49-F238E27FC236}">
                  <a16:creationId xmlns:a16="http://schemas.microsoft.com/office/drawing/2014/main" id="{6AECF46E-DF8E-4D8F-BC6F-8AE3F85086FE}"/>
                </a:ext>
              </a:extLst>
            </p:cNvPr>
            <p:cNvSpPr txBox="1"/>
            <p:nvPr/>
          </p:nvSpPr>
          <p:spPr>
            <a:xfrm>
              <a:off x="5124185" y="4103601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id="{26420E9D-0F45-4B45-9515-1EA60F3B532F}"/>
                </a:ext>
              </a:extLst>
            </p:cNvPr>
            <p:cNvSpPr txBox="1"/>
            <p:nvPr/>
          </p:nvSpPr>
          <p:spPr>
            <a:xfrm>
              <a:off x="4717865" y="4103601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" name="TextBox 320">
              <a:extLst>
                <a:ext uri="{FF2B5EF4-FFF2-40B4-BE49-F238E27FC236}">
                  <a16:creationId xmlns:a16="http://schemas.microsoft.com/office/drawing/2014/main" id="{DEBD0BCD-F9C0-444E-B3BB-EA2C4D3EFA23}"/>
                </a:ext>
              </a:extLst>
            </p:cNvPr>
            <p:cNvSpPr txBox="1"/>
            <p:nvPr/>
          </p:nvSpPr>
          <p:spPr>
            <a:xfrm>
              <a:off x="6334300" y="4291873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6BFA0BA9-1034-4AF5-AB73-337672DDB913}"/>
                </a:ext>
              </a:extLst>
            </p:cNvPr>
            <p:cNvSpPr txBox="1"/>
            <p:nvPr/>
          </p:nvSpPr>
          <p:spPr>
            <a:xfrm>
              <a:off x="4923461" y="4291873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D07AD7D3-C8A0-43B1-9F6C-582435BE2938}"/>
                </a:ext>
              </a:extLst>
            </p:cNvPr>
            <p:cNvSpPr txBox="1"/>
            <p:nvPr/>
          </p:nvSpPr>
          <p:spPr>
            <a:xfrm>
              <a:off x="5318081" y="4291873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" name="TextBox 323">
              <a:extLst>
                <a:ext uri="{FF2B5EF4-FFF2-40B4-BE49-F238E27FC236}">
                  <a16:creationId xmlns:a16="http://schemas.microsoft.com/office/drawing/2014/main" id="{EEBC4A54-ADB9-47A1-BC08-667501D44F4B}"/>
                </a:ext>
              </a:extLst>
            </p:cNvPr>
            <p:cNvSpPr txBox="1"/>
            <p:nvPr/>
          </p:nvSpPr>
          <p:spPr>
            <a:xfrm>
              <a:off x="5124185" y="4291873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" name="TextBox 324">
              <a:extLst>
                <a:ext uri="{FF2B5EF4-FFF2-40B4-BE49-F238E27FC236}">
                  <a16:creationId xmlns:a16="http://schemas.microsoft.com/office/drawing/2014/main" id="{E6FB5E93-3754-40C0-9962-543769480E9D}"/>
                </a:ext>
              </a:extLst>
            </p:cNvPr>
            <p:cNvSpPr txBox="1"/>
            <p:nvPr/>
          </p:nvSpPr>
          <p:spPr>
            <a:xfrm>
              <a:off x="4717865" y="4291873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FD18574A-8B0C-49EB-B460-85C3A60EE2DD}"/>
                </a:ext>
              </a:extLst>
            </p:cNvPr>
            <p:cNvSpPr txBox="1"/>
            <p:nvPr/>
          </p:nvSpPr>
          <p:spPr>
            <a:xfrm>
              <a:off x="6537386" y="4291873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BE848CFE-4E2A-43C6-8C7E-4F9A2E88F480}"/>
                </a:ext>
              </a:extLst>
            </p:cNvPr>
            <p:cNvSpPr txBox="1"/>
            <p:nvPr/>
          </p:nvSpPr>
          <p:spPr>
            <a:xfrm>
              <a:off x="6928834" y="4291873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" name="TextBox 327">
              <a:extLst>
                <a:ext uri="{FF2B5EF4-FFF2-40B4-BE49-F238E27FC236}">
                  <a16:creationId xmlns:a16="http://schemas.microsoft.com/office/drawing/2014/main" id="{07B7909C-9268-423C-B27F-D1FCFC0DB099}"/>
                </a:ext>
              </a:extLst>
            </p:cNvPr>
            <p:cNvSpPr txBox="1"/>
            <p:nvPr/>
          </p:nvSpPr>
          <p:spPr>
            <a:xfrm>
              <a:off x="6740072" y="4291873"/>
              <a:ext cx="321649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" name="TextBox 328">
              <a:extLst>
                <a:ext uri="{FF2B5EF4-FFF2-40B4-BE49-F238E27FC236}">
                  <a16:creationId xmlns:a16="http://schemas.microsoft.com/office/drawing/2014/main" id="{6504AC54-D0DE-4C69-8B4E-C237A7E2B641}"/>
                </a:ext>
              </a:extLst>
            </p:cNvPr>
            <p:cNvSpPr txBox="1"/>
            <p:nvPr/>
          </p:nvSpPr>
          <p:spPr>
            <a:xfrm>
              <a:off x="6550865" y="4103601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" name="TextBox 329">
              <a:extLst>
                <a:ext uri="{FF2B5EF4-FFF2-40B4-BE49-F238E27FC236}">
                  <a16:creationId xmlns:a16="http://schemas.microsoft.com/office/drawing/2014/main" id="{B80CE44E-0173-4F16-9F79-88CD50FD4E4B}"/>
                </a:ext>
              </a:extLst>
            </p:cNvPr>
            <p:cNvSpPr txBox="1"/>
            <p:nvPr/>
          </p:nvSpPr>
          <p:spPr>
            <a:xfrm>
              <a:off x="6942309" y="4103601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" name="TextBox 330">
              <a:extLst>
                <a:ext uri="{FF2B5EF4-FFF2-40B4-BE49-F238E27FC236}">
                  <a16:creationId xmlns:a16="http://schemas.microsoft.com/office/drawing/2014/main" id="{8CCB397F-DDDA-4806-89D1-35595A71E701}"/>
                </a:ext>
              </a:extLst>
            </p:cNvPr>
            <p:cNvSpPr txBox="1"/>
            <p:nvPr/>
          </p:nvSpPr>
          <p:spPr>
            <a:xfrm>
              <a:off x="6753550" y="4103601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8CD292C7-7DE3-466F-9C69-B4F6FD1E17CF}"/>
                </a:ext>
              </a:extLst>
            </p:cNvPr>
            <p:cNvSpPr txBox="1"/>
            <p:nvPr/>
          </p:nvSpPr>
          <p:spPr>
            <a:xfrm>
              <a:off x="6347778" y="4103601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" name="TextBox 332">
              <a:extLst>
                <a:ext uri="{FF2B5EF4-FFF2-40B4-BE49-F238E27FC236}">
                  <a16:creationId xmlns:a16="http://schemas.microsoft.com/office/drawing/2014/main" id="{4503FA43-6461-4B28-BEF6-525CCE773E00}"/>
                </a:ext>
              </a:extLst>
            </p:cNvPr>
            <p:cNvSpPr txBox="1"/>
            <p:nvPr/>
          </p:nvSpPr>
          <p:spPr>
            <a:xfrm>
              <a:off x="5732036" y="4291873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" name="TextBox 333">
              <a:extLst>
                <a:ext uri="{FF2B5EF4-FFF2-40B4-BE49-F238E27FC236}">
                  <a16:creationId xmlns:a16="http://schemas.microsoft.com/office/drawing/2014/main" id="{89E470A3-5034-49D8-962C-A06DA28139CF}"/>
                </a:ext>
              </a:extLst>
            </p:cNvPr>
            <p:cNvSpPr txBox="1"/>
            <p:nvPr/>
          </p:nvSpPr>
          <p:spPr>
            <a:xfrm>
              <a:off x="6126655" y="4291873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" name="TextBox 334">
              <a:extLst>
                <a:ext uri="{FF2B5EF4-FFF2-40B4-BE49-F238E27FC236}">
                  <a16:creationId xmlns:a16="http://schemas.microsoft.com/office/drawing/2014/main" id="{5BCAC781-5A1C-4A6E-9A10-26D1B95367D6}"/>
                </a:ext>
              </a:extLst>
            </p:cNvPr>
            <p:cNvSpPr txBox="1"/>
            <p:nvPr/>
          </p:nvSpPr>
          <p:spPr>
            <a:xfrm>
              <a:off x="5929429" y="4291873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" name="TextBox 335">
              <a:extLst>
                <a:ext uri="{FF2B5EF4-FFF2-40B4-BE49-F238E27FC236}">
                  <a16:creationId xmlns:a16="http://schemas.microsoft.com/office/drawing/2014/main" id="{1F2AEFCF-1EC9-4721-B80D-501DBAECE971}"/>
                </a:ext>
              </a:extLst>
            </p:cNvPr>
            <p:cNvSpPr txBox="1"/>
            <p:nvPr/>
          </p:nvSpPr>
          <p:spPr>
            <a:xfrm>
              <a:off x="5539331" y="4291873"/>
              <a:ext cx="294695" cy="2346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just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6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37" name="그룹 336">
              <a:extLst>
                <a:ext uri="{FF2B5EF4-FFF2-40B4-BE49-F238E27FC236}">
                  <a16:creationId xmlns:a16="http://schemas.microsoft.com/office/drawing/2014/main" id="{967CCB4E-1E84-48A9-BB0B-1812E5F5ABBB}"/>
                </a:ext>
              </a:extLst>
            </p:cNvPr>
            <p:cNvGrpSpPr/>
            <p:nvPr/>
          </p:nvGrpSpPr>
          <p:grpSpPr>
            <a:xfrm>
              <a:off x="4879593" y="4498052"/>
              <a:ext cx="608224" cy="273095"/>
              <a:chOff x="2395876" y="4531079"/>
              <a:chExt cx="678914" cy="324463"/>
            </a:xfrm>
          </p:grpSpPr>
          <p:grpSp>
            <p:nvGrpSpPr>
              <p:cNvPr id="350" name="그룹 349">
                <a:extLst>
                  <a:ext uri="{FF2B5EF4-FFF2-40B4-BE49-F238E27FC236}">
                    <a16:creationId xmlns:a16="http://schemas.microsoft.com/office/drawing/2014/main" id="{6DF66634-82DB-409B-B444-55A2E6482111}"/>
                  </a:ext>
                </a:extLst>
              </p:cNvPr>
              <p:cNvGrpSpPr/>
              <p:nvPr/>
            </p:nvGrpSpPr>
            <p:grpSpPr>
              <a:xfrm>
                <a:off x="2395876" y="4531079"/>
                <a:ext cx="678914" cy="45719"/>
                <a:chOff x="469106" y="4955381"/>
                <a:chExt cx="478632" cy="76200"/>
              </a:xfrm>
            </p:grpSpPr>
            <p:cxnSp>
              <p:nvCxnSpPr>
                <p:cNvPr id="352" name="직선 연결선 351">
                  <a:extLst>
                    <a:ext uri="{FF2B5EF4-FFF2-40B4-BE49-F238E27FC236}">
                      <a16:creationId xmlns:a16="http://schemas.microsoft.com/office/drawing/2014/main" id="{9673F3B3-8A8F-49E0-9EC9-ADCCA235FEA2}"/>
                    </a:ext>
                  </a:extLst>
                </p:cNvPr>
                <p:cNvCxnSpPr/>
                <p:nvPr/>
              </p:nvCxnSpPr>
              <p:spPr>
                <a:xfrm>
                  <a:off x="469106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3" name="직선 연결선 352">
                  <a:extLst>
                    <a:ext uri="{FF2B5EF4-FFF2-40B4-BE49-F238E27FC236}">
                      <a16:creationId xmlns:a16="http://schemas.microsoft.com/office/drawing/2014/main" id="{DE78EA6E-59EA-42E4-BC39-B7978F7A5B78}"/>
                    </a:ext>
                  </a:extLst>
                </p:cNvPr>
                <p:cNvCxnSpPr/>
                <p:nvPr/>
              </p:nvCxnSpPr>
              <p:spPr>
                <a:xfrm>
                  <a:off x="469106" y="5031581"/>
                  <a:ext cx="47863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직선 연결선 353">
                  <a:extLst>
                    <a:ext uri="{FF2B5EF4-FFF2-40B4-BE49-F238E27FC236}">
                      <a16:creationId xmlns:a16="http://schemas.microsoft.com/office/drawing/2014/main" id="{5C1340BD-8D73-4F5F-8142-60728CC41EE0}"/>
                    </a:ext>
                  </a:extLst>
                </p:cNvPr>
                <p:cNvCxnSpPr/>
                <p:nvPr/>
              </p:nvCxnSpPr>
              <p:spPr>
                <a:xfrm flipV="1">
                  <a:off x="947738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1" name="TextBox 350">
                <a:extLst>
                  <a:ext uri="{FF2B5EF4-FFF2-40B4-BE49-F238E27FC236}">
                    <a16:creationId xmlns:a16="http://schemas.microsoft.com/office/drawing/2014/main" id="{89E68C54-54F0-483D-A9DA-1EDC755B71BD}"/>
                  </a:ext>
                </a:extLst>
              </p:cNvPr>
              <p:cNvSpPr txBox="1"/>
              <p:nvPr/>
            </p:nvSpPr>
            <p:spPr>
              <a:xfrm>
                <a:off x="2446579" y="4576798"/>
                <a:ext cx="456815" cy="2787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M0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38" name="그룹 337">
              <a:extLst>
                <a:ext uri="{FF2B5EF4-FFF2-40B4-BE49-F238E27FC236}">
                  <a16:creationId xmlns:a16="http://schemas.microsoft.com/office/drawing/2014/main" id="{4606DF0B-C779-435E-94D4-0DED5C79C13F}"/>
                </a:ext>
              </a:extLst>
            </p:cNvPr>
            <p:cNvGrpSpPr/>
            <p:nvPr/>
          </p:nvGrpSpPr>
          <p:grpSpPr>
            <a:xfrm>
              <a:off x="5696829" y="4498052"/>
              <a:ext cx="607375" cy="273095"/>
              <a:chOff x="3300261" y="4531079"/>
              <a:chExt cx="678914" cy="324463"/>
            </a:xfrm>
          </p:grpSpPr>
          <p:grpSp>
            <p:nvGrpSpPr>
              <p:cNvPr id="345" name="그룹 344">
                <a:extLst>
                  <a:ext uri="{FF2B5EF4-FFF2-40B4-BE49-F238E27FC236}">
                    <a16:creationId xmlns:a16="http://schemas.microsoft.com/office/drawing/2014/main" id="{CA40468D-A3E6-410A-BBBD-0114AEB639E2}"/>
                  </a:ext>
                </a:extLst>
              </p:cNvPr>
              <p:cNvGrpSpPr/>
              <p:nvPr/>
            </p:nvGrpSpPr>
            <p:grpSpPr>
              <a:xfrm>
                <a:off x="3300261" y="4531079"/>
                <a:ext cx="678914" cy="45719"/>
                <a:chOff x="469106" y="4955381"/>
                <a:chExt cx="478632" cy="76200"/>
              </a:xfrm>
            </p:grpSpPr>
            <p:cxnSp>
              <p:nvCxnSpPr>
                <p:cNvPr id="347" name="직선 연결선 346">
                  <a:extLst>
                    <a:ext uri="{FF2B5EF4-FFF2-40B4-BE49-F238E27FC236}">
                      <a16:creationId xmlns:a16="http://schemas.microsoft.com/office/drawing/2014/main" id="{DB964816-58A4-42EB-A059-11EFEA7EBB53}"/>
                    </a:ext>
                  </a:extLst>
                </p:cNvPr>
                <p:cNvCxnSpPr/>
                <p:nvPr/>
              </p:nvCxnSpPr>
              <p:spPr>
                <a:xfrm>
                  <a:off x="469106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8" name="직선 연결선 347">
                  <a:extLst>
                    <a:ext uri="{FF2B5EF4-FFF2-40B4-BE49-F238E27FC236}">
                      <a16:creationId xmlns:a16="http://schemas.microsoft.com/office/drawing/2014/main" id="{E4836342-5A34-4DA6-881E-5C2A85898F36}"/>
                    </a:ext>
                  </a:extLst>
                </p:cNvPr>
                <p:cNvCxnSpPr/>
                <p:nvPr/>
              </p:nvCxnSpPr>
              <p:spPr>
                <a:xfrm>
                  <a:off x="469106" y="5031581"/>
                  <a:ext cx="47863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9" name="직선 연결선 348">
                  <a:extLst>
                    <a:ext uri="{FF2B5EF4-FFF2-40B4-BE49-F238E27FC236}">
                      <a16:creationId xmlns:a16="http://schemas.microsoft.com/office/drawing/2014/main" id="{8B73775B-373A-404A-A2DD-CAE3526B9489}"/>
                    </a:ext>
                  </a:extLst>
                </p:cNvPr>
                <p:cNvCxnSpPr/>
                <p:nvPr/>
              </p:nvCxnSpPr>
              <p:spPr>
                <a:xfrm flipV="1">
                  <a:off x="947738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6" name="TextBox 345">
                <a:extLst>
                  <a:ext uri="{FF2B5EF4-FFF2-40B4-BE49-F238E27FC236}">
                    <a16:creationId xmlns:a16="http://schemas.microsoft.com/office/drawing/2014/main" id="{C12B283F-704D-4B0A-8143-0D76A5608CBB}"/>
                  </a:ext>
                </a:extLst>
              </p:cNvPr>
              <p:cNvSpPr txBox="1"/>
              <p:nvPr/>
            </p:nvSpPr>
            <p:spPr>
              <a:xfrm>
                <a:off x="3350788" y="4576798"/>
                <a:ext cx="457451" cy="2787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M1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39" name="그룹 338">
              <a:extLst>
                <a:ext uri="{FF2B5EF4-FFF2-40B4-BE49-F238E27FC236}">
                  <a16:creationId xmlns:a16="http://schemas.microsoft.com/office/drawing/2014/main" id="{90E6D8C0-801C-4832-AE2E-BB7E5EE7320B}"/>
                </a:ext>
              </a:extLst>
            </p:cNvPr>
            <p:cNvGrpSpPr/>
            <p:nvPr/>
          </p:nvGrpSpPr>
          <p:grpSpPr>
            <a:xfrm>
              <a:off x="6500517" y="4498052"/>
              <a:ext cx="599857" cy="273095"/>
              <a:chOff x="4196809" y="4531079"/>
              <a:chExt cx="678914" cy="324463"/>
            </a:xfrm>
          </p:grpSpPr>
          <p:grpSp>
            <p:nvGrpSpPr>
              <p:cNvPr id="340" name="그룹 339">
                <a:extLst>
                  <a:ext uri="{FF2B5EF4-FFF2-40B4-BE49-F238E27FC236}">
                    <a16:creationId xmlns:a16="http://schemas.microsoft.com/office/drawing/2014/main" id="{23A89CB5-B2FB-4D8E-8F34-2790CC929E9E}"/>
                  </a:ext>
                </a:extLst>
              </p:cNvPr>
              <p:cNvGrpSpPr/>
              <p:nvPr/>
            </p:nvGrpSpPr>
            <p:grpSpPr>
              <a:xfrm>
                <a:off x="4196809" y="4531079"/>
                <a:ext cx="678914" cy="45719"/>
                <a:chOff x="469106" y="4955381"/>
                <a:chExt cx="478632" cy="76200"/>
              </a:xfrm>
            </p:grpSpPr>
            <p:cxnSp>
              <p:nvCxnSpPr>
                <p:cNvPr id="342" name="직선 연결선 341">
                  <a:extLst>
                    <a:ext uri="{FF2B5EF4-FFF2-40B4-BE49-F238E27FC236}">
                      <a16:creationId xmlns:a16="http://schemas.microsoft.com/office/drawing/2014/main" id="{79859B1E-5C07-4225-8D37-F03445D8C553}"/>
                    </a:ext>
                  </a:extLst>
                </p:cNvPr>
                <p:cNvCxnSpPr/>
                <p:nvPr/>
              </p:nvCxnSpPr>
              <p:spPr>
                <a:xfrm>
                  <a:off x="469106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3" name="직선 연결선 342">
                  <a:extLst>
                    <a:ext uri="{FF2B5EF4-FFF2-40B4-BE49-F238E27FC236}">
                      <a16:creationId xmlns:a16="http://schemas.microsoft.com/office/drawing/2014/main" id="{276239F0-8830-4725-BF97-C88E93416FB3}"/>
                    </a:ext>
                  </a:extLst>
                </p:cNvPr>
                <p:cNvCxnSpPr/>
                <p:nvPr/>
              </p:nvCxnSpPr>
              <p:spPr>
                <a:xfrm>
                  <a:off x="469106" y="5031581"/>
                  <a:ext cx="47863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4" name="직선 연결선 343">
                  <a:extLst>
                    <a:ext uri="{FF2B5EF4-FFF2-40B4-BE49-F238E27FC236}">
                      <a16:creationId xmlns:a16="http://schemas.microsoft.com/office/drawing/2014/main" id="{CBF971FF-F5E8-419E-BE5D-7B148CD8FF56}"/>
                    </a:ext>
                  </a:extLst>
                </p:cNvPr>
                <p:cNvCxnSpPr/>
                <p:nvPr/>
              </p:nvCxnSpPr>
              <p:spPr>
                <a:xfrm flipV="1">
                  <a:off x="947738" y="4955381"/>
                  <a:ext cx="0" cy="76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1" name="TextBox 340">
                <a:extLst>
                  <a:ext uri="{FF2B5EF4-FFF2-40B4-BE49-F238E27FC236}">
                    <a16:creationId xmlns:a16="http://schemas.microsoft.com/office/drawing/2014/main" id="{12EC7123-4D4B-40FC-86FD-84A66A86DAE2}"/>
                  </a:ext>
                </a:extLst>
              </p:cNvPr>
              <p:cNvSpPr txBox="1"/>
              <p:nvPr/>
            </p:nvSpPr>
            <p:spPr>
              <a:xfrm>
                <a:off x="4245769" y="4576798"/>
                <a:ext cx="463186" cy="2787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M2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55" name="TextBox 354">
            <a:extLst>
              <a:ext uri="{FF2B5EF4-FFF2-40B4-BE49-F238E27FC236}">
                <a16:creationId xmlns:a16="http://schemas.microsoft.com/office/drawing/2014/main" id="{7D4A8109-D490-459A-A733-096AD232866B}"/>
              </a:ext>
            </a:extLst>
          </p:cNvPr>
          <p:cNvSpPr txBox="1"/>
          <p:nvPr/>
        </p:nvSpPr>
        <p:spPr>
          <a:xfrm>
            <a:off x="9179105" y="4258862"/>
            <a:ext cx="6781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CD206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111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개체 5">
            <a:extLst>
              <a:ext uri="{FF2B5EF4-FFF2-40B4-BE49-F238E27FC236}">
                <a16:creationId xmlns:a16="http://schemas.microsoft.com/office/drawing/2014/main" id="{7644EAC7-16D0-466F-9FA0-6947EA9F2A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764345"/>
              </p:ext>
            </p:extLst>
          </p:nvPr>
        </p:nvGraphicFramePr>
        <p:xfrm>
          <a:off x="7243535" y="1274902"/>
          <a:ext cx="3203169" cy="2987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2" imgW="4140000" imgH="4212000" progId="Prism5.Document">
                  <p:embed/>
                </p:oleObj>
              </mc:Choice>
              <mc:Fallback>
                <p:oleObj name="Prism Project" r:id="rId2" imgW="4140000" imgH="4212000" progId="Prism5.Document">
                  <p:embed/>
                  <p:pic>
                    <p:nvPicPr>
                      <p:cNvPr id="60" name="개체 59">
                        <a:extLst>
                          <a:ext uri="{FF2B5EF4-FFF2-40B4-BE49-F238E27FC236}">
                            <a16:creationId xmlns:a16="http://schemas.microsoft.com/office/drawing/2014/main" id="{EF98E3AC-D033-4C88-9DCD-477706B6A4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243535" y="1274902"/>
                        <a:ext cx="3203169" cy="29871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슬라이드 번호 개체 틀 3">
            <a:extLst>
              <a:ext uri="{FF2B5EF4-FFF2-40B4-BE49-F238E27FC236}">
                <a16:creationId xmlns:a16="http://schemas.microsoft.com/office/drawing/2014/main" id="{F44D9BFB-5B99-4545-9C76-A1F5DF0063C7}"/>
              </a:ext>
            </a:extLst>
          </p:cNvPr>
          <p:cNvSpPr txBox="1">
            <a:spLocks/>
          </p:cNvSpPr>
          <p:nvPr/>
        </p:nvSpPr>
        <p:spPr>
          <a:xfrm>
            <a:off x="8763000" y="632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  <a:endParaRPr kumimoji="1" lang="ko-KR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48E450-B810-4EAD-B72B-AD991E3B2BA8}"/>
              </a:ext>
            </a:extLst>
          </p:cNvPr>
          <p:cNvSpPr txBox="1"/>
          <p:nvPr/>
        </p:nvSpPr>
        <p:spPr>
          <a:xfrm>
            <a:off x="1481429" y="1329010"/>
            <a:ext cx="504659" cy="3436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0BE87C-7840-4C96-B4E8-9911F5E65BB4}"/>
              </a:ext>
            </a:extLst>
          </p:cNvPr>
          <p:cNvSpPr txBox="1"/>
          <p:nvPr/>
        </p:nvSpPr>
        <p:spPr>
          <a:xfrm>
            <a:off x="6927184" y="1329010"/>
            <a:ext cx="433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C1F26EBF-0AD7-44DC-BF83-CDE786BA16CF}"/>
              </a:ext>
            </a:extLst>
          </p:cNvPr>
          <p:cNvGrpSpPr/>
          <p:nvPr/>
        </p:nvGrpSpPr>
        <p:grpSpPr>
          <a:xfrm>
            <a:off x="1612960" y="1786784"/>
            <a:ext cx="4806959" cy="2373984"/>
            <a:chOff x="1931751" y="1990582"/>
            <a:chExt cx="4806959" cy="2373984"/>
          </a:xfrm>
        </p:grpSpPr>
        <p:grpSp>
          <p:nvGrpSpPr>
            <p:cNvPr id="49" name="그룹 48">
              <a:extLst>
                <a:ext uri="{FF2B5EF4-FFF2-40B4-BE49-F238E27FC236}">
                  <a16:creationId xmlns:a16="http://schemas.microsoft.com/office/drawing/2014/main" id="{AA04019A-FD16-4943-AE69-8450A1A8EE88}"/>
                </a:ext>
              </a:extLst>
            </p:cNvPr>
            <p:cNvGrpSpPr/>
            <p:nvPr/>
          </p:nvGrpSpPr>
          <p:grpSpPr>
            <a:xfrm>
              <a:off x="1931751" y="2104093"/>
              <a:ext cx="4806959" cy="2260473"/>
              <a:chOff x="1338680" y="1775712"/>
              <a:chExt cx="3148352" cy="2987149"/>
            </a:xfrm>
          </p:grpSpPr>
          <p:sp>
            <p:nvSpPr>
              <p:cNvPr id="39" name="직사각형 38">
                <a:extLst>
                  <a:ext uri="{FF2B5EF4-FFF2-40B4-BE49-F238E27FC236}">
                    <a16:creationId xmlns:a16="http://schemas.microsoft.com/office/drawing/2014/main" id="{82216E4F-BE0B-4078-9446-957F89F541C3}"/>
                  </a:ext>
                </a:extLst>
              </p:cNvPr>
              <p:cNvSpPr/>
              <p:nvPr/>
            </p:nvSpPr>
            <p:spPr>
              <a:xfrm>
                <a:off x="1642942" y="2628718"/>
                <a:ext cx="132371" cy="1609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직사각형 36">
                <a:extLst>
                  <a:ext uri="{FF2B5EF4-FFF2-40B4-BE49-F238E27FC236}">
                    <a16:creationId xmlns:a16="http://schemas.microsoft.com/office/drawing/2014/main" id="{3C01336F-FE3F-41A6-A0CF-5FA48871FFA1}"/>
                  </a:ext>
                </a:extLst>
              </p:cNvPr>
              <p:cNvSpPr/>
              <p:nvPr/>
            </p:nvSpPr>
            <p:spPr>
              <a:xfrm>
                <a:off x="3196610" y="2594382"/>
                <a:ext cx="120185" cy="1445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6" name="그룹 25">
                <a:extLst>
                  <a:ext uri="{FF2B5EF4-FFF2-40B4-BE49-F238E27FC236}">
                    <a16:creationId xmlns:a16="http://schemas.microsoft.com/office/drawing/2014/main" id="{C01682F1-6E5F-48E1-802C-0E4CB7B25C15}"/>
                  </a:ext>
                </a:extLst>
              </p:cNvPr>
              <p:cNvGrpSpPr/>
              <p:nvPr/>
            </p:nvGrpSpPr>
            <p:grpSpPr>
              <a:xfrm>
                <a:off x="1338680" y="1775712"/>
                <a:ext cx="3148352" cy="2987149"/>
                <a:chOff x="879799" y="3465113"/>
                <a:chExt cx="8573160" cy="2014462"/>
              </a:xfrm>
            </p:grpSpPr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7FD7EAAF-CE7F-48BE-86B2-76263DA064FE}"/>
                    </a:ext>
                  </a:extLst>
                </p:cNvPr>
                <p:cNvSpPr txBox="1"/>
                <p:nvPr/>
              </p:nvSpPr>
              <p:spPr>
                <a:xfrm rot="16200000">
                  <a:off x="763741" y="4259612"/>
                  <a:ext cx="447559" cy="215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CD25</a:t>
                  </a:r>
                  <a:endParaRPr lang="ko-KR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3" name="직선 화살표 연결선 32">
                  <a:extLst>
                    <a:ext uri="{FF2B5EF4-FFF2-40B4-BE49-F238E27FC236}">
                      <a16:creationId xmlns:a16="http://schemas.microsoft.com/office/drawing/2014/main" id="{AFADC233-2F5C-4743-9D5D-1251DE784E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84195" y="5242220"/>
                  <a:ext cx="7968764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D4EBBB00-45F2-40A7-B2B3-807A9A741763}"/>
                    </a:ext>
                  </a:extLst>
                </p:cNvPr>
                <p:cNvSpPr txBox="1"/>
                <p:nvPr/>
              </p:nvSpPr>
              <p:spPr>
                <a:xfrm>
                  <a:off x="5405361" y="5264131"/>
                  <a:ext cx="389851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CD4</a:t>
                  </a:r>
                  <a:endParaRPr lang="ko-KR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5" name="직선 화살표 연결선 34">
                  <a:extLst>
                    <a:ext uri="{FF2B5EF4-FFF2-40B4-BE49-F238E27FC236}">
                      <a16:creationId xmlns:a16="http://schemas.microsoft.com/office/drawing/2014/main" id="{44346274-EAA2-4436-887A-5003AD3F7D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94041" y="3465113"/>
                  <a:ext cx="0" cy="1778869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A8C78242-334A-405E-8859-A3EDC21F65BE}"/>
                  </a:ext>
                </a:extLst>
              </p:cNvPr>
              <p:cNvSpPr/>
              <p:nvPr/>
            </p:nvSpPr>
            <p:spPr>
              <a:xfrm>
                <a:off x="1663743" y="4218980"/>
                <a:ext cx="116920" cy="1425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직사각형 30">
                <a:extLst>
                  <a:ext uri="{FF2B5EF4-FFF2-40B4-BE49-F238E27FC236}">
                    <a16:creationId xmlns:a16="http://schemas.microsoft.com/office/drawing/2014/main" id="{D5C83827-576D-42F9-B153-00146EC27955}"/>
                  </a:ext>
                </a:extLst>
              </p:cNvPr>
              <p:cNvSpPr/>
              <p:nvPr/>
            </p:nvSpPr>
            <p:spPr>
              <a:xfrm>
                <a:off x="3196610" y="4208016"/>
                <a:ext cx="136179" cy="1743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BAA2AFE9-091A-45D6-88DD-37BB9F1C52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559" b="5507"/>
            <a:stretch/>
          </p:blipFill>
          <p:spPr>
            <a:xfrm>
              <a:off x="2396304" y="1990582"/>
              <a:ext cx="1928485" cy="1996110"/>
            </a:xfrm>
            <a:prstGeom prst="rect">
              <a:avLst/>
            </a:prstGeom>
          </p:spPr>
        </p:pic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3DBB9359-36D2-4C1B-A3CC-24B6EA835E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335" b="5507"/>
            <a:stretch/>
          </p:blipFill>
          <p:spPr>
            <a:xfrm>
              <a:off x="4486662" y="1990582"/>
              <a:ext cx="1933257" cy="1996110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F785B3E-EB13-4C0A-8EF2-07F930D8A530}"/>
              </a:ext>
            </a:extLst>
          </p:cNvPr>
          <p:cNvSpPr txBox="1"/>
          <p:nvPr/>
        </p:nvSpPr>
        <p:spPr>
          <a:xfrm>
            <a:off x="2752370" y="1598700"/>
            <a:ext cx="10953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Untreated</a:t>
            </a:r>
            <a:endParaRPr lang="ko-KR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8C79B4-44EB-465C-B1AA-03C6F27799A3}"/>
              </a:ext>
            </a:extLst>
          </p:cNvPr>
          <p:cNvSpPr txBox="1"/>
          <p:nvPr/>
        </p:nvSpPr>
        <p:spPr>
          <a:xfrm>
            <a:off x="5022846" y="1598700"/>
            <a:ext cx="10953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PC61</a:t>
            </a:r>
            <a:endParaRPr lang="ko-KR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264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2791</TotalTime>
  <Words>755</Words>
  <Application>Microsoft Office PowerPoint</Application>
  <PresentationFormat>와이드스크린</PresentationFormat>
  <Paragraphs>577</Paragraphs>
  <Slides>7</Slides>
  <Notes>1</Notes>
  <HiddenSlides>0</HiddenSlides>
  <MMClips>0</MMClips>
  <ScaleCrop>false</ScaleCrop>
  <HeadingPairs>
    <vt:vector size="8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맑은 고딕</vt:lpstr>
      <vt:lpstr>Arial</vt:lpstr>
      <vt:lpstr>Times New Roman</vt:lpstr>
      <vt:lpstr>Office 테마</vt:lpstr>
      <vt:lpstr>Prism Project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Microsoft Office 사용자</dc:creator>
  <cp:lastModifiedBy>KHU</cp:lastModifiedBy>
  <cp:revision>83</cp:revision>
  <cp:lastPrinted>2020-11-08T23:49:57Z</cp:lastPrinted>
  <dcterms:created xsi:type="dcterms:W3CDTF">2020-05-02T05:55:38Z</dcterms:created>
  <dcterms:modified xsi:type="dcterms:W3CDTF">2021-02-24T07:48:37Z</dcterms:modified>
</cp:coreProperties>
</file>