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64"/>
    <p:restoredTop sz="94665"/>
  </p:normalViewPr>
  <p:slideViewPr>
    <p:cSldViewPr snapToGrid="0" snapToObjects="1">
      <p:cViewPr>
        <p:scale>
          <a:sx n="100" d="100"/>
          <a:sy n="100" d="100"/>
        </p:scale>
        <p:origin x="268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BA5F7-3933-9941-B9D6-4085B1D67E87}" type="datetimeFigureOut">
              <a:rPr lang="de-DE" smtClean="0"/>
              <a:t>12.02.21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ECBC0-D9EA-5E4B-962E-96332DC43C5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6499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BA5F7-3933-9941-B9D6-4085B1D67E87}" type="datetimeFigureOut">
              <a:rPr lang="de-DE" smtClean="0"/>
              <a:t>12.02.21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ECBC0-D9EA-5E4B-962E-96332DC43C5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245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BA5F7-3933-9941-B9D6-4085B1D67E87}" type="datetimeFigureOut">
              <a:rPr lang="de-DE" smtClean="0"/>
              <a:t>12.02.21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ECBC0-D9EA-5E4B-962E-96332DC43C5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6103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BA5F7-3933-9941-B9D6-4085B1D67E87}" type="datetimeFigureOut">
              <a:rPr lang="de-DE" smtClean="0"/>
              <a:t>12.02.21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ECBC0-D9EA-5E4B-962E-96332DC43C5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925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BA5F7-3933-9941-B9D6-4085B1D67E87}" type="datetimeFigureOut">
              <a:rPr lang="de-DE" smtClean="0"/>
              <a:t>12.02.21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ECBC0-D9EA-5E4B-962E-96332DC43C5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7215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BA5F7-3933-9941-B9D6-4085B1D67E87}" type="datetimeFigureOut">
              <a:rPr lang="de-DE" smtClean="0"/>
              <a:t>12.02.21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ECBC0-D9EA-5E4B-962E-96332DC43C5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5024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BA5F7-3933-9941-B9D6-4085B1D67E87}" type="datetimeFigureOut">
              <a:rPr lang="de-DE" smtClean="0"/>
              <a:t>12.02.21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ECBC0-D9EA-5E4B-962E-96332DC43C5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7574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BA5F7-3933-9941-B9D6-4085B1D67E87}" type="datetimeFigureOut">
              <a:rPr lang="de-DE" smtClean="0"/>
              <a:t>12.02.21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ECBC0-D9EA-5E4B-962E-96332DC43C5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4056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BA5F7-3933-9941-B9D6-4085B1D67E87}" type="datetimeFigureOut">
              <a:rPr lang="de-DE" smtClean="0"/>
              <a:t>12.02.21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ECBC0-D9EA-5E4B-962E-96332DC43C5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6618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BA5F7-3933-9941-B9D6-4085B1D67E87}" type="datetimeFigureOut">
              <a:rPr lang="de-DE" smtClean="0"/>
              <a:t>12.02.21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ECBC0-D9EA-5E4B-962E-96332DC43C5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7206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BA5F7-3933-9941-B9D6-4085B1D67E87}" type="datetimeFigureOut">
              <a:rPr lang="de-DE" smtClean="0"/>
              <a:t>12.02.21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ECBC0-D9EA-5E4B-962E-96332DC43C5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4332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7BA5F7-3933-9941-B9D6-4085B1D67E87}" type="datetimeFigureOut">
              <a:rPr lang="de-DE" smtClean="0"/>
              <a:t>12.02.21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5ECBC0-D9EA-5E4B-962E-96332DC43C5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657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89D4A2DB-F895-0D49-BCF0-6BEDB67203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304" y="546100"/>
            <a:ext cx="5245100" cy="4242053"/>
          </a:xfrm>
          <a:prstGeom prst="rect">
            <a:avLst/>
          </a:prstGeom>
        </p:spPr>
      </p:pic>
      <p:pic>
        <p:nvPicPr>
          <p:cNvPr id="7" name="Grafik 6" descr="Ein Bild, das Text enthält.&#10;&#10;Automatisch generierte Beschreibung">
            <a:extLst>
              <a:ext uri="{FF2B5EF4-FFF2-40B4-BE49-F238E27FC236}">
                <a16:creationId xmlns:a16="http://schemas.microsoft.com/office/drawing/2014/main" id="{801B7602-DF4D-934D-A3E0-D2BC874C06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523" y="5117848"/>
            <a:ext cx="5248954" cy="3926217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2F0D78D1-5039-E847-B85B-42445B7CA680}"/>
              </a:ext>
            </a:extLst>
          </p:cNvPr>
          <p:cNvSpPr txBox="1"/>
          <p:nvPr/>
        </p:nvSpPr>
        <p:spPr>
          <a:xfrm>
            <a:off x="869950" y="4788152"/>
            <a:ext cx="38544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Figure</a:t>
            </a:r>
            <a:r>
              <a:rPr lang="de-D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 Homepage </a:t>
            </a:r>
            <a:r>
              <a:rPr lang="de-D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de-D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group</a:t>
            </a:r>
            <a:r>
              <a:rPr lang="de-D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chat</a:t>
            </a:r>
            <a:r>
              <a:rPr lang="de-D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website</a:t>
            </a:r>
            <a:endParaRPr lang="de-D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B683DC08-E7FB-EA48-836F-4FC7FDF30BF0}"/>
              </a:ext>
            </a:extLst>
          </p:cNvPr>
          <p:cNvSpPr txBox="1"/>
          <p:nvPr/>
        </p:nvSpPr>
        <p:spPr>
          <a:xfrm>
            <a:off x="869950" y="9044065"/>
            <a:ext cx="4413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Figure</a:t>
            </a:r>
            <a:r>
              <a:rPr lang="de-D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 Chat </a:t>
            </a:r>
            <a:r>
              <a:rPr lang="de-D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interface</a:t>
            </a:r>
            <a:r>
              <a:rPr lang="de-D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586503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11</Words>
  <Application>Microsoft Macintosh PowerPoint</Application>
  <PresentationFormat>A4-Papier (210 x 297 mm)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Julia Scholl</dc:creator>
  <cp:lastModifiedBy>Julia Scholl</cp:lastModifiedBy>
  <cp:revision>1</cp:revision>
  <dcterms:created xsi:type="dcterms:W3CDTF">2021-02-12T21:14:16Z</dcterms:created>
  <dcterms:modified xsi:type="dcterms:W3CDTF">2021-02-12T21:22:20Z</dcterms:modified>
</cp:coreProperties>
</file>