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7B6C2-0CA4-4AD6-BAAD-CF4B7B22F873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3BCC9-3F7E-4177-84D0-C9DB8F083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258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3BCC9-3F7E-4177-84D0-C9DB8F083E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45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C873-C9AC-45A1-A2B3-FB57FB58E352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0F4B1-B54E-4EA9-BF8A-0CF43DACB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922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C873-C9AC-45A1-A2B3-FB57FB58E352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0F4B1-B54E-4EA9-BF8A-0CF43DACB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18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C873-C9AC-45A1-A2B3-FB57FB58E352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0F4B1-B54E-4EA9-BF8A-0CF43DACB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186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C873-C9AC-45A1-A2B3-FB57FB58E352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0F4B1-B54E-4EA9-BF8A-0CF43DACB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463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C873-C9AC-45A1-A2B3-FB57FB58E352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0F4B1-B54E-4EA9-BF8A-0CF43DACB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87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C873-C9AC-45A1-A2B3-FB57FB58E352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0F4B1-B54E-4EA9-BF8A-0CF43DACB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047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C873-C9AC-45A1-A2B3-FB57FB58E352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0F4B1-B54E-4EA9-BF8A-0CF43DACB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63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C873-C9AC-45A1-A2B3-FB57FB58E352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0F4B1-B54E-4EA9-BF8A-0CF43DACB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59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C873-C9AC-45A1-A2B3-FB57FB58E352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0F4B1-B54E-4EA9-BF8A-0CF43DACB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834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C873-C9AC-45A1-A2B3-FB57FB58E352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0F4B1-B54E-4EA9-BF8A-0CF43DACB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747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C873-C9AC-45A1-A2B3-FB57FB58E352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0F4B1-B54E-4EA9-BF8A-0CF43DACB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210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8C873-C9AC-45A1-A2B3-FB57FB58E352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0F4B1-B54E-4EA9-BF8A-0CF43DACB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09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29" t="19298" r="58937" b="14731"/>
          <a:stretch/>
        </p:blipFill>
        <p:spPr>
          <a:xfrm flipH="1">
            <a:off x="2107413" y="666861"/>
            <a:ext cx="527538" cy="60504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37" t="19238" r="48491" b="14792"/>
          <a:stretch/>
        </p:blipFill>
        <p:spPr>
          <a:xfrm flipH="1">
            <a:off x="1447800" y="666861"/>
            <a:ext cx="615462" cy="60504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5" t="19227" r="63232" b="14802"/>
          <a:stretch/>
        </p:blipFill>
        <p:spPr>
          <a:xfrm flipH="1">
            <a:off x="2676460" y="666862"/>
            <a:ext cx="508129" cy="60504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84" t="19298" r="67433" b="14731"/>
          <a:stretch/>
        </p:blipFill>
        <p:spPr>
          <a:xfrm flipH="1">
            <a:off x="3227908" y="666861"/>
            <a:ext cx="520461" cy="60504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5400000">
            <a:off x="3107141" y="890229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VK2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12" t="19219" r="26853" b="14810"/>
          <a:stretch/>
        </p:blipFill>
        <p:spPr>
          <a:xfrm flipH="1">
            <a:off x="4647428" y="666861"/>
            <a:ext cx="527538" cy="605046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64" t="19219" r="22124" b="14810"/>
          <a:stretch/>
        </p:blipFill>
        <p:spPr>
          <a:xfrm flipH="1">
            <a:off x="4038600" y="666861"/>
            <a:ext cx="565695" cy="60504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21" t="19262" r="31253" b="14768"/>
          <a:stretch/>
        </p:blipFill>
        <p:spPr>
          <a:xfrm flipH="1">
            <a:off x="5222222" y="666861"/>
            <a:ext cx="485070" cy="60504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84" t="19206" r="35266" b="14824"/>
          <a:stretch/>
        </p:blipFill>
        <p:spPr>
          <a:xfrm flipH="1">
            <a:off x="5755760" y="666861"/>
            <a:ext cx="557234" cy="605046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 rot="5400000">
            <a:off x="5653377" y="890229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VK2</a:t>
            </a:r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87" t="10091" r="64414" b="17558"/>
          <a:stretch/>
        </p:blipFill>
        <p:spPr>
          <a:xfrm flipH="1">
            <a:off x="7261698" y="666861"/>
            <a:ext cx="539263" cy="605046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6" t="10217" r="70091" b="17432"/>
          <a:stretch/>
        </p:blipFill>
        <p:spPr>
          <a:xfrm flipH="1">
            <a:off x="7849984" y="666861"/>
            <a:ext cx="532185" cy="605046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 t="10390" r="76821" b="17258"/>
          <a:stretch/>
        </p:blipFill>
        <p:spPr>
          <a:xfrm flipH="1">
            <a:off x="8422258" y="666861"/>
            <a:ext cx="510812" cy="605045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88" t="10374" r="54321" b="17430"/>
          <a:stretch/>
        </p:blipFill>
        <p:spPr>
          <a:xfrm flipH="1">
            <a:off x="6649871" y="679801"/>
            <a:ext cx="563315" cy="603752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 rot="5400000">
            <a:off x="7136237" y="916441"/>
            <a:ext cx="790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Sperm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 rot="5400000">
            <a:off x="6550531" y="893335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 rot="5400000">
            <a:off x="8296664" y="90489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VK2</a:t>
            </a:r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304800" y="507024"/>
            <a:ext cx="89104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460342" y="507024"/>
            <a:ext cx="228803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038717" y="507024"/>
            <a:ext cx="228803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629400" y="507024"/>
            <a:ext cx="228803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286811" y="76201"/>
            <a:ext cx="897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HCA</a:t>
            </a:r>
            <a:endParaRPr lang="en-US" sz="2400" dirty="0"/>
          </a:p>
        </p:txBody>
      </p:sp>
      <p:sp>
        <p:nvSpPr>
          <p:cNvPr id="41" name="TextBox 40"/>
          <p:cNvSpPr txBox="1"/>
          <p:nvPr/>
        </p:nvSpPr>
        <p:spPr>
          <a:xfrm>
            <a:off x="4827627" y="76201"/>
            <a:ext cx="635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S19</a:t>
            </a:r>
            <a:endParaRPr lang="en-US" sz="2400" dirty="0"/>
          </a:p>
        </p:txBody>
      </p:sp>
      <p:sp>
        <p:nvSpPr>
          <p:cNvPr id="42" name="TextBox 41"/>
          <p:cNvSpPr txBox="1"/>
          <p:nvPr/>
        </p:nvSpPr>
        <p:spPr>
          <a:xfrm>
            <a:off x="7122305" y="77197"/>
            <a:ext cx="1618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CAMPATH</a:t>
            </a:r>
            <a:endParaRPr lang="en-US" sz="2400" dirty="0"/>
          </a:p>
        </p:txBody>
      </p:sp>
      <p:sp>
        <p:nvSpPr>
          <p:cNvPr id="43" name="TextBox 42"/>
          <p:cNvSpPr txBox="1"/>
          <p:nvPr/>
        </p:nvSpPr>
        <p:spPr>
          <a:xfrm rot="5400000">
            <a:off x="3940450" y="863195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 rot="5400000">
            <a:off x="4497157" y="904324"/>
            <a:ext cx="790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Sperm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 rot="5400000">
            <a:off x="1374531" y="876135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 rot="5400000">
            <a:off x="1976087" y="890229"/>
            <a:ext cx="790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Sperm</a:t>
            </a:r>
            <a:endParaRPr lang="en-US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02"/>
          <a:stretch/>
        </p:blipFill>
        <p:spPr>
          <a:xfrm>
            <a:off x="152400" y="1570421"/>
            <a:ext cx="1022018" cy="4557563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250872" y="76200"/>
            <a:ext cx="1112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Ladder</a:t>
            </a:r>
            <a:endParaRPr lang="en-US" sz="2400" dirty="0"/>
          </a:p>
        </p:txBody>
      </p:sp>
      <p:sp>
        <p:nvSpPr>
          <p:cNvPr id="37" name="TextBox 36"/>
          <p:cNvSpPr txBox="1"/>
          <p:nvPr/>
        </p:nvSpPr>
        <p:spPr>
          <a:xfrm rot="5400000">
            <a:off x="2414028" y="988535"/>
            <a:ext cx="1012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Sperm</a:t>
            </a:r>
            <a:r>
              <a:rPr lang="en-US" sz="2400" baseline="30000" dirty="0" smtClean="0"/>
              <a:t>-g</a:t>
            </a:r>
            <a:endParaRPr lang="en-US" sz="2400" baseline="30000" dirty="0"/>
          </a:p>
        </p:txBody>
      </p:sp>
      <p:sp>
        <p:nvSpPr>
          <p:cNvPr id="51" name="TextBox 50"/>
          <p:cNvSpPr txBox="1"/>
          <p:nvPr/>
        </p:nvSpPr>
        <p:spPr>
          <a:xfrm rot="5400000">
            <a:off x="4958418" y="988534"/>
            <a:ext cx="1012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Sperm</a:t>
            </a:r>
            <a:r>
              <a:rPr lang="en-US" sz="2400" baseline="30000" dirty="0" smtClean="0"/>
              <a:t>-g</a:t>
            </a:r>
            <a:endParaRPr lang="en-US" sz="2400" baseline="30000" dirty="0"/>
          </a:p>
        </p:txBody>
      </p:sp>
      <p:sp>
        <p:nvSpPr>
          <p:cNvPr id="52" name="TextBox 51"/>
          <p:cNvSpPr txBox="1"/>
          <p:nvPr/>
        </p:nvSpPr>
        <p:spPr>
          <a:xfrm rot="5400000">
            <a:off x="7609737" y="1001470"/>
            <a:ext cx="1012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Sperm</a:t>
            </a:r>
            <a:r>
              <a:rPr lang="en-US" sz="2400" baseline="30000" dirty="0" smtClean="0"/>
              <a:t>-g</a:t>
            </a:r>
            <a:endParaRPr lang="en-US" sz="2400" baseline="30000" dirty="0"/>
          </a:p>
        </p:txBody>
      </p:sp>
    </p:spTree>
    <p:extLst>
      <p:ext uri="{BB962C8B-B14F-4D97-AF65-F5344CB8AC3E}">
        <p14:creationId xmlns:p14="http://schemas.microsoft.com/office/powerpoint/2010/main" val="996821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17</Words>
  <Application>Microsoft Office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Boston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Doud</dc:creator>
  <cp:lastModifiedBy>Politch, Joseph A</cp:lastModifiedBy>
  <cp:revision>17</cp:revision>
  <dcterms:created xsi:type="dcterms:W3CDTF">2021-03-12T22:25:53Z</dcterms:created>
  <dcterms:modified xsi:type="dcterms:W3CDTF">2021-05-18T21:31:32Z</dcterms:modified>
</cp:coreProperties>
</file>