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FF58B-A6C4-4353-8F77-4D65CEF36B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DD8DF-2331-4481-AA8E-96C0FAB41A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E8546-978D-47C4-B1DD-C7723F8E6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1E7F5-5435-4C63-88F3-1B0748649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A802D-B41C-4953-87A7-7036F180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6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B611F-B7B7-47EA-B92E-F476FDC0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A58DD0-EB97-4DE2-893E-3CF691682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31FDC-55D4-4746-877F-DD570829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6DE12-8EAB-44E3-A606-FFEB978CA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0E4-9FFB-4C37-B5B6-E60D2D77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5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87D5B4-4569-47F1-A918-7CBA41241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7E84E-619F-4181-9E53-974D0803F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9BF79-C0EC-4298-8968-6A4DFC7B0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07FE-41A0-4F42-9753-9976804F0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B13AA-8354-4865-9937-8B473E09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80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0BE54-E1B3-404D-A5AD-3D6A748CC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79C16-5272-436C-B235-F8F7DEC7D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D76A1-6420-4889-B398-251BCC53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77597-6E94-4860-833A-7C529697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17A0F-3772-4AC4-AFD0-ADB8717A1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5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2C7AD-4B70-4DCA-BE58-2EDEFA6B4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90E4F-98F6-4C41-B122-5C9FA2943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0AC44-0A23-4FAA-8C3E-7E93A489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1DAD4-D633-40CC-8049-A82717214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32795-F977-4A9A-A36F-4C8446C6F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76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DF9F0-B1EC-4469-BDD3-16ED45814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8F66F-1659-4A7B-B376-174B2670F8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98E4B-5AB1-4B9F-8F43-510EADF8C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89AB2-71D7-43B5-82C8-9FDA2A5EB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57CE9-9FC3-433E-B28D-D5DCCC648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E3351-F34E-4084-88AB-51935119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93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46BE0-C0B3-4E3D-A05D-635693259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66FC9-6EDD-4091-AF16-F7B39E64D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A24BB8-F947-4E0D-834B-6EDAEB4E2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3046F4-1338-416F-8A28-E6A23CA80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E7740A-5C86-482E-846D-DC25809C7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71D91D-12EB-4C29-A383-A906ABA3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0F5DD9-CE7C-475D-A22C-35D26EA0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96AED9-6834-4A08-82ED-99C4AF5C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7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EB197-8FC5-457F-85F9-B8C2529B4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52175E-EC1E-4BD6-8748-3A223655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0B25B-A627-4185-8EDD-67020759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9C105B-2C92-4B4E-B5CD-E86859808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45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4A9355-60FA-4810-8E76-CBB22F95D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84160E-21AD-4302-9990-335214126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1786A-16A4-4F9B-B306-4EB2352E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4BA95-F3A3-411B-890E-F46C962FD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9ABFC-A1C9-4C5F-AE6F-6BC380933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AB76C7-C43D-4E9F-8339-8CCA769D6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74763-A181-449D-BF92-EB3126D2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557FD-5435-4777-9A26-4A87DFA4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1D661-5B4D-4E85-B244-BB1843DB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A82F2-EBFC-43D5-AE0C-53DCA25C5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92FD6-979F-40CC-BDA6-4D2060CF1E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A7F5F-A8EC-4D6E-BE73-DFB0735C8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3AE8A3-068E-4229-A495-8124B846A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A4B2B-4CB5-4CCC-ADB2-90E94310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9D09F-9A46-4E17-9CD2-80DBCF270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1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0FDD91-6E98-4A42-A311-8742051F6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E43AD-1108-44B8-883D-C3C622A79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B9751-D5F8-4203-8BCE-F5A3DFEFCE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04878-5D39-46BF-9848-CD32A05AE10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85492-AAAF-4832-8F53-0A9B6A216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03032-6585-4328-8A68-02ABF7412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E9AC7-D3BC-4BF8-972D-81EF2411E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1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FE683-611E-43AF-BDA5-05421E5B9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6314"/>
            <a:ext cx="10515600" cy="6010080"/>
          </a:xfrm>
        </p:spPr>
        <p:txBody>
          <a:bodyPr>
            <a:normAutofit lnSpcReduction="10000"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Title: </a:t>
            </a: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Interactions of boron released from surface pre-reacted glass ionomer with enamel/dentin and its effect on pH</a:t>
            </a:r>
            <a:endParaRPr lang="en-US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Author list: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Noriko Hiraishi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, Mahmoud Sayed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, Robert Hill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, Junji Tagami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, Fumiaki Hayashi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3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Arial" panose="020B0604020202020204" pitchFamily="34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1. Cariology and Operative Dentistry, Graduate School of Medical and Dental Sciences, Tokyo Medical and Dental University</a:t>
            </a:r>
            <a:endParaRPr lang="en-US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2. Dental Physical Sciences, Barts and the London School of Medicine and Dentistry, Institute of Dentistry, Queen Mary University of London, London, UK </a:t>
            </a:r>
            <a:endParaRPr lang="en-US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3.Advanced NMR Application and Platform Team, NMR Research and Collaboration Group, NMR Science and Development Division, RIKEN SPring-8 Center.</a:t>
            </a:r>
            <a:endParaRPr lang="en-US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Supplemental figure S1. </a:t>
            </a: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SEM images for the dentin and enamel surfaces at x15,000 magnification (scale bar=1 µm), a. control “dentin”, b. S-PRG eluate “dentin”, c. Borate “dentin”, d. control “enamel”, e. S-PRG eluate “enamel”, f. Borate “enamel”, g. control “enamel” at x5,000 magnification while arrows refer to the interprismatic area (scale bar=5 µm), h. S-PRG eluate “enamel” at x5,000 magnification (scale bar=5 µm),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i</a:t>
            </a:r>
            <a:r>
              <a:rPr lang="en-US" sz="18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. </a:t>
            </a:r>
            <a:r>
              <a:rPr lang="en-US" sz="180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Arial" panose="020B0604020202020204" pitchFamily="34" charset="0"/>
              </a:rPr>
              <a:t>Borate “enamel” at x5,000 magnification (scale bar=5 µm).</a:t>
            </a:r>
            <a:endParaRPr lang="en-US" sz="18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0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6D7C9-6954-4801-9245-730FBBBA6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643" y="0"/>
            <a:ext cx="8482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66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231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Mahmoud Macklad</dc:creator>
  <cp:lastModifiedBy>Mahmoud Macklad</cp:lastModifiedBy>
  <cp:revision>3</cp:revision>
  <dcterms:created xsi:type="dcterms:W3CDTF">2020-09-12T02:53:40Z</dcterms:created>
  <dcterms:modified xsi:type="dcterms:W3CDTF">2021-06-23T06:35:29Z</dcterms:modified>
</cp:coreProperties>
</file>