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599"/>
  </p:normalViewPr>
  <p:slideViewPr>
    <p:cSldViewPr snapToGrid="0" snapToObjects="1">
      <p:cViewPr varScale="1">
        <p:scale>
          <a:sx n="46" d="100"/>
          <a:sy n="46" d="100"/>
        </p:scale>
        <p:origin x="7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65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38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16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15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0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89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92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11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8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38C38-A5A0-BC4C-AF6A-D9DA57FF6803}" type="datetimeFigureOut">
              <a:rPr lang="en-US" smtClean="0"/>
              <a:t>7/25/2021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F806C-3E37-E14C-8055-B56FEE60F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0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0353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39946" y="108488"/>
            <a:ext cx="2371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Supplemental Figure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64982" y="694884"/>
            <a:ext cx="426203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Change in Log C18 Levels Between Baseline and 3-Months By Treatment Group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xmlns="" id="{A358841E-1E0D-2B4A-9DF1-985726C39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089" y="1279659"/>
            <a:ext cx="5109821" cy="51267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D85A192-31DE-0F4D-B848-6ABFBB68FFC5}"/>
              </a:ext>
            </a:extLst>
          </p:cNvPr>
          <p:cNvSpPr txBox="1"/>
          <p:nvPr/>
        </p:nvSpPr>
        <p:spPr>
          <a:xfrm>
            <a:off x="3252481" y="2858947"/>
            <a:ext cx="430887" cy="1754326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Log C18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6E65AE3-523B-D443-8D10-09D6975EC0CA}"/>
              </a:ext>
            </a:extLst>
          </p:cNvPr>
          <p:cNvSpPr txBox="1"/>
          <p:nvPr/>
        </p:nvSpPr>
        <p:spPr>
          <a:xfrm>
            <a:off x="3964982" y="6099858"/>
            <a:ext cx="41372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Baseline			     3-Months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C07FDBA-6077-7A41-80B3-6FFD32A359D5}"/>
              </a:ext>
            </a:extLst>
          </p:cNvPr>
          <p:cNvSpPr txBox="1"/>
          <p:nvPr/>
        </p:nvSpPr>
        <p:spPr>
          <a:xfrm>
            <a:off x="8227016" y="3412944"/>
            <a:ext cx="21091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	Usual Care</a:t>
            </a:r>
          </a:p>
          <a:p>
            <a:r>
              <a:rPr lang="en-US" dirty="0"/>
              <a:t>	Exercise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1065776-D0C5-3043-93AA-42B1B698C092}"/>
              </a:ext>
            </a:extLst>
          </p:cNvPr>
          <p:cNvSpPr/>
          <p:nvPr/>
        </p:nvSpPr>
        <p:spPr>
          <a:xfrm>
            <a:off x="8806409" y="3469891"/>
            <a:ext cx="266218" cy="2662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F67DA2C-E361-E144-A68C-7812B6F18C56}"/>
              </a:ext>
            </a:extLst>
          </p:cNvPr>
          <p:cNvSpPr/>
          <p:nvPr/>
        </p:nvSpPr>
        <p:spPr>
          <a:xfrm>
            <a:off x="8806409" y="3747020"/>
            <a:ext cx="266218" cy="266218"/>
          </a:xfrm>
          <a:prstGeom prst="rect">
            <a:avLst/>
          </a:prstGeom>
          <a:solidFill>
            <a:srgbClr val="0091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25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18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K. Truby</dc:creator>
  <cp:lastModifiedBy>Afifa Farhin M.</cp:lastModifiedBy>
  <cp:revision>8</cp:revision>
  <dcterms:created xsi:type="dcterms:W3CDTF">2020-04-06T17:15:56Z</dcterms:created>
  <dcterms:modified xsi:type="dcterms:W3CDTF">2021-07-25T04:35:34Z</dcterms:modified>
</cp:coreProperties>
</file>