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2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6FD1-E976-4A46-A689-E519C14A9596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88583-F284-45DC-ACCB-365B413C49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5954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6FD1-E976-4A46-A689-E519C14A9596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88583-F284-45DC-ACCB-365B413C49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12374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6FD1-E976-4A46-A689-E519C14A9596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88583-F284-45DC-ACCB-365B413C49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3182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6FD1-E976-4A46-A689-E519C14A9596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88583-F284-45DC-ACCB-365B413C49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586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6FD1-E976-4A46-A689-E519C14A9596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88583-F284-45DC-ACCB-365B413C49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26600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6FD1-E976-4A46-A689-E519C14A9596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88583-F284-45DC-ACCB-365B413C49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911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6FD1-E976-4A46-A689-E519C14A9596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88583-F284-45DC-ACCB-365B413C49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6625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6FD1-E976-4A46-A689-E519C14A9596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88583-F284-45DC-ACCB-365B413C49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2066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6FD1-E976-4A46-A689-E519C14A9596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88583-F284-45DC-ACCB-365B413C49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24136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6FD1-E976-4A46-A689-E519C14A9596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88583-F284-45DC-ACCB-365B413C49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911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6FD1-E976-4A46-A689-E519C14A9596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88583-F284-45DC-ACCB-365B413C49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876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A6FD1-E976-4A46-A689-E519C14A9596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88583-F284-45DC-ACCB-365B413C499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56071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363" y="1044668"/>
            <a:ext cx="9891827" cy="4433104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9149675F-3235-426A-AE5C-40219E0637B7}"/>
              </a:ext>
            </a:extLst>
          </p:cNvPr>
          <p:cNvSpPr txBox="1"/>
          <p:nvPr/>
        </p:nvSpPr>
        <p:spPr>
          <a:xfrm>
            <a:off x="1006679" y="499276"/>
            <a:ext cx="7962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/>
              <a:t>Supplementary</a:t>
            </a:r>
            <a:r>
              <a:rPr lang="de-DE" b="1" dirty="0"/>
              <a:t> Figure S1: Location of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rs4353135, rs55646866 and rs10733113713</a:t>
            </a:r>
            <a:endParaRPr lang="de-CH" b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6802A4A-B747-4F34-B1F0-2DFE94BE5C10}"/>
              </a:ext>
            </a:extLst>
          </p:cNvPr>
          <p:cNvSpPr txBox="1"/>
          <p:nvPr/>
        </p:nvSpPr>
        <p:spPr>
          <a:xfrm>
            <a:off x="894697" y="5653832"/>
            <a:ext cx="10088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Location of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rs4353135 (red), rs55646866 (green) and rs10733113713 (blue) on chromosome 1, downstream </a:t>
            </a:r>
            <a: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of NLRP3 </a:t>
            </a:r>
            <a:r>
              <a:rPr lang="en-US">
                <a:latin typeface="Times New Roman" panose="02020603050405020304" pitchFamily="18" charset="0"/>
              </a:rPr>
              <a:t>and </a:t>
            </a:r>
            <a:r>
              <a:rPr lang="en-US" dirty="0">
                <a:latin typeface="Times New Roman" panose="02020603050405020304" pitchFamily="18" charset="0"/>
              </a:rPr>
              <a:t>upstream/within OR2B11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46798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Isabelle Frey-Wagner</dc:creator>
  <cp:lastModifiedBy>Isabelle Frey-Wagner</cp:lastModifiedBy>
  <cp:revision>4</cp:revision>
  <cp:lastPrinted>2021-05-27T13:05:11Z</cp:lastPrinted>
  <dcterms:created xsi:type="dcterms:W3CDTF">2021-05-27T13:05:00Z</dcterms:created>
  <dcterms:modified xsi:type="dcterms:W3CDTF">2021-05-27T20:13:22Z</dcterms:modified>
</cp:coreProperties>
</file>