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51"/>
    <p:restoredTop sz="86418"/>
  </p:normalViewPr>
  <p:slideViewPr>
    <p:cSldViewPr snapToGrid="0" snapToObjects="1">
      <p:cViewPr varScale="1">
        <p:scale>
          <a:sx n="107" d="100"/>
          <a:sy n="107" d="100"/>
        </p:scale>
        <p:origin x="168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80554C-0E5D-054F-8AEF-AE926357813D}" type="datetimeFigureOut">
              <a:rPr kumimoji="1" lang="ja-JP" altLang="en-US" smtClean="0"/>
              <a:t>2020/12/13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F142B-04B4-DA49-8933-99830C201E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503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9F142B-04B4-DA49-8933-99830C201ED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8317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51ECF-7679-8044-8E88-BCD245B3783A}" type="datetimeFigureOut">
              <a:rPr kumimoji="1" lang="ja-JP" altLang="en-US" smtClean="0"/>
              <a:t>2020/12/13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05801-9737-0C41-89F0-6502D7208A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7771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51ECF-7679-8044-8E88-BCD245B3783A}" type="datetimeFigureOut">
              <a:rPr kumimoji="1" lang="ja-JP" altLang="en-US" smtClean="0"/>
              <a:t>2020/12/13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05801-9737-0C41-89F0-6502D7208A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6704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51ECF-7679-8044-8E88-BCD245B3783A}" type="datetimeFigureOut">
              <a:rPr kumimoji="1" lang="ja-JP" altLang="en-US" smtClean="0"/>
              <a:t>2020/12/13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05801-9737-0C41-89F0-6502D7208A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2986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51ECF-7679-8044-8E88-BCD245B3783A}" type="datetimeFigureOut">
              <a:rPr kumimoji="1" lang="ja-JP" altLang="en-US" smtClean="0"/>
              <a:t>2020/12/13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05801-9737-0C41-89F0-6502D7208A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0739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51ECF-7679-8044-8E88-BCD245B3783A}" type="datetimeFigureOut">
              <a:rPr kumimoji="1" lang="ja-JP" altLang="en-US" smtClean="0"/>
              <a:t>2020/12/13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05801-9737-0C41-89F0-6502D7208A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92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51ECF-7679-8044-8E88-BCD245B3783A}" type="datetimeFigureOut">
              <a:rPr kumimoji="1" lang="ja-JP" altLang="en-US" smtClean="0"/>
              <a:t>2020/12/13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05801-9737-0C41-89F0-6502D7208A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3911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51ECF-7679-8044-8E88-BCD245B3783A}" type="datetimeFigureOut">
              <a:rPr kumimoji="1" lang="ja-JP" altLang="en-US" smtClean="0"/>
              <a:t>2020/12/13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05801-9737-0C41-89F0-6502D7208A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21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51ECF-7679-8044-8E88-BCD245B3783A}" type="datetimeFigureOut">
              <a:rPr kumimoji="1" lang="ja-JP" altLang="en-US" smtClean="0"/>
              <a:t>2020/12/13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05801-9737-0C41-89F0-6502D7208A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3837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51ECF-7679-8044-8E88-BCD245B3783A}" type="datetimeFigureOut">
              <a:rPr kumimoji="1" lang="ja-JP" altLang="en-US" smtClean="0"/>
              <a:t>2020/12/13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05801-9737-0C41-89F0-6502D7208A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9308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51ECF-7679-8044-8E88-BCD245B3783A}" type="datetimeFigureOut">
              <a:rPr kumimoji="1" lang="ja-JP" altLang="en-US" smtClean="0"/>
              <a:t>2020/12/13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05801-9737-0C41-89F0-6502D7208A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476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51ECF-7679-8044-8E88-BCD245B3783A}" type="datetimeFigureOut">
              <a:rPr kumimoji="1" lang="ja-JP" altLang="en-US" smtClean="0"/>
              <a:t>2020/12/13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05801-9737-0C41-89F0-6502D7208A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6716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51ECF-7679-8044-8E88-BCD245B3783A}" type="datetimeFigureOut">
              <a:rPr kumimoji="1" lang="ja-JP" altLang="en-US" smtClean="0"/>
              <a:t>2020/12/13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05801-9737-0C41-89F0-6502D7208A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6014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81F3B14-6AC4-844B-91BF-27F5F74CAFBA}"/>
              </a:ext>
            </a:extLst>
          </p:cNvPr>
          <p:cNvSpPr/>
          <p:nvPr/>
        </p:nvSpPr>
        <p:spPr>
          <a:xfrm>
            <a:off x="454411" y="816730"/>
            <a:ext cx="3492271" cy="10249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records identified through database search</a:t>
            </a:r>
          </a:p>
          <a:p>
            <a:pPr algn="ctr">
              <a:lnSpc>
                <a:spcPct val="150000"/>
              </a:lnSpc>
            </a:pPr>
            <a:r>
              <a:rPr kumimoji="1" lang="en-US" altLang="ja-JP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N= 342</a:t>
            </a:r>
            <a:endParaRPr kumimoji="1" lang="ja-JP" altLang="en-US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631065E-4CA3-B04A-A39A-DCA470C03FA7}"/>
              </a:ext>
            </a:extLst>
          </p:cNvPr>
          <p:cNvSpPr/>
          <p:nvPr/>
        </p:nvSpPr>
        <p:spPr>
          <a:xfrm>
            <a:off x="4100135" y="816730"/>
            <a:ext cx="3390556" cy="10249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 records identified through other source</a:t>
            </a:r>
          </a:p>
          <a:p>
            <a:pPr algn="ctr">
              <a:lnSpc>
                <a:spcPct val="150000"/>
              </a:lnSpc>
            </a:pPr>
            <a:r>
              <a:rPr kumimoji="1" lang="en-US" altLang="ja-JP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N= 4</a:t>
            </a:r>
            <a:endParaRPr kumimoji="1" lang="ja-JP" altLang="en-US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0D136D4-BB88-D549-96BB-2D0077E09AFC}"/>
              </a:ext>
            </a:extLst>
          </p:cNvPr>
          <p:cNvSpPr/>
          <p:nvPr/>
        </p:nvSpPr>
        <p:spPr>
          <a:xfrm>
            <a:off x="454412" y="2452465"/>
            <a:ext cx="4210261" cy="10043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Records screened (1</a:t>
            </a:r>
            <a:r>
              <a:rPr kumimoji="1" lang="en-US" altLang="ja-JP" b="1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kumimoji="1" lang="en-US" altLang="ja-JP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Screening)</a:t>
            </a:r>
          </a:p>
          <a:p>
            <a:pPr algn="ctr">
              <a:lnSpc>
                <a:spcPct val="150000"/>
              </a:lnSpc>
            </a:pPr>
            <a:r>
              <a:rPr kumimoji="1" lang="en-US" altLang="ja-JP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N= 346</a:t>
            </a:r>
            <a:endParaRPr kumimoji="1" lang="ja-JP" altLang="en-US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97AEC50D-C859-6A49-8857-D1BF526744F4}"/>
              </a:ext>
            </a:extLst>
          </p:cNvPr>
          <p:cNvCxnSpPr>
            <a:cxnSpLocks/>
          </p:cNvCxnSpPr>
          <p:nvPr/>
        </p:nvCxnSpPr>
        <p:spPr>
          <a:xfrm flipH="1">
            <a:off x="2200546" y="1850799"/>
            <a:ext cx="1" cy="61819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F2C89C57-E3E3-8F40-BEC0-6D0CE9B5DDD8}"/>
              </a:ext>
            </a:extLst>
          </p:cNvPr>
          <p:cNvCxnSpPr>
            <a:cxnSpLocks/>
          </p:cNvCxnSpPr>
          <p:nvPr/>
        </p:nvCxnSpPr>
        <p:spPr>
          <a:xfrm>
            <a:off x="4305677" y="1841663"/>
            <a:ext cx="0" cy="61080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309B567A-3F58-0B4C-94C1-4C07023130CE}"/>
              </a:ext>
            </a:extLst>
          </p:cNvPr>
          <p:cNvSpPr/>
          <p:nvPr/>
        </p:nvSpPr>
        <p:spPr>
          <a:xfrm>
            <a:off x="5294756" y="2452465"/>
            <a:ext cx="3496623" cy="101227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1138" indent="-211138">
              <a:buFont typeface="Arial" panose="020B0604020202020204" pitchFamily="34" charset="0"/>
              <a:buChar char="•"/>
            </a:pPr>
            <a:r>
              <a:rPr kumimoji="1" lang="en-US" altLang="ja-JP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Duplicates (N= 47)</a:t>
            </a:r>
          </a:p>
          <a:p>
            <a:pPr marL="211138" indent="-211138">
              <a:buFont typeface="Arial" panose="020B0604020202020204" pitchFamily="34" charset="0"/>
              <a:buChar char="•"/>
            </a:pPr>
            <a:r>
              <a:rPr kumimoji="1" lang="en-US" altLang="ja-JP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Records with irrelevant titles / abstracts (N= 177)</a:t>
            </a:r>
            <a:endParaRPr kumimoji="1" lang="ja-JP" altLang="en-US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86E025EB-0766-3F4D-9FC9-497F1E4FF89B}"/>
              </a:ext>
            </a:extLst>
          </p:cNvPr>
          <p:cNvCxnSpPr>
            <a:cxnSpLocks/>
            <a:stCxn id="8" idx="3"/>
            <a:endCxn id="12" idx="1"/>
          </p:cNvCxnSpPr>
          <p:nvPr/>
        </p:nvCxnSpPr>
        <p:spPr>
          <a:xfrm>
            <a:off x="4664673" y="2954634"/>
            <a:ext cx="630083" cy="396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F6F04828-8610-EE47-8B89-D10E5109A384}"/>
              </a:ext>
            </a:extLst>
          </p:cNvPr>
          <p:cNvSpPr/>
          <p:nvPr/>
        </p:nvSpPr>
        <p:spPr>
          <a:xfrm>
            <a:off x="454412" y="4075002"/>
            <a:ext cx="4210261" cy="10701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Full-text articles assessed for eligibility (2</a:t>
            </a:r>
            <a:r>
              <a:rPr kumimoji="1" lang="en-US" altLang="ja-JP" b="1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kumimoji="1" lang="en-US" altLang="ja-JP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Screening)</a:t>
            </a:r>
          </a:p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N= 122</a:t>
            </a:r>
            <a:endParaRPr kumimoji="1" lang="ja-JP" altLang="en-US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A4A32852-ED2A-E34D-B751-DE4EAF3A1B42}"/>
              </a:ext>
            </a:extLst>
          </p:cNvPr>
          <p:cNvCxnSpPr>
            <a:cxnSpLocks/>
            <a:stCxn id="8" idx="2"/>
            <a:endCxn id="16" idx="0"/>
          </p:cNvCxnSpPr>
          <p:nvPr/>
        </p:nvCxnSpPr>
        <p:spPr>
          <a:xfrm>
            <a:off x="2559543" y="3456803"/>
            <a:ext cx="0" cy="61819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6F562AB0-C6A2-2348-ADDC-E85CD8052C0D}"/>
              </a:ext>
            </a:extLst>
          </p:cNvPr>
          <p:cNvSpPr/>
          <p:nvPr/>
        </p:nvSpPr>
        <p:spPr>
          <a:xfrm>
            <a:off x="5294756" y="4071572"/>
            <a:ext cx="3496623" cy="26276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7325" indent="-176213">
              <a:buFont typeface="Arial" panose="020B0604020202020204" pitchFamily="34" charset="0"/>
              <a:buChar char="•"/>
            </a:pPr>
            <a:r>
              <a:rPr kumimoji="1" lang="en-US" altLang="ja-JP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Irrelevant studies (N= 23)</a:t>
            </a:r>
          </a:p>
          <a:p>
            <a:pPr marL="187325" indent="-1762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ja-JP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Acute phase experiments (N= 2)</a:t>
            </a:r>
          </a:p>
          <a:p>
            <a:pPr marL="187325" indent="-176213">
              <a:buFont typeface="Arial" panose="020B0604020202020204" pitchFamily="34" charset="0"/>
              <a:buChar char="•"/>
            </a:pPr>
            <a:r>
              <a:rPr kumimoji="1" lang="en-US" altLang="ja-JP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 vivo / human experiment (N= 1)</a:t>
            </a:r>
          </a:p>
          <a:p>
            <a:pPr marL="187325" indent="-1762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ja-JP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Reviews (N= 4)</a:t>
            </a:r>
          </a:p>
          <a:p>
            <a:pPr marL="187325" indent="-1762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ja-JP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Editorial comments (N= 4)</a:t>
            </a:r>
            <a:endParaRPr kumimoji="1" lang="ja-JP" altLang="en-US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A91B30B5-1097-3B4B-8975-EBB15CD0CEE9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4664673" y="4610078"/>
            <a:ext cx="630083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233922C-0F80-BB47-B0C8-51E5F1127F59}"/>
              </a:ext>
            </a:extLst>
          </p:cNvPr>
          <p:cNvSpPr/>
          <p:nvPr/>
        </p:nvSpPr>
        <p:spPr>
          <a:xfrm>
            <a:off x="454412" y="5746819"/>
            <a:ext cx="4210261" cy="9524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Studies included in the analysis</a:t>
            </a:r>
          </a:p>
          <a:p>
            <a:pPr algn="ctr">
              <a:lnSpc>
                <a:spcPct val="150000"/>
              </a:lnSpc>
            </a:pPr>
            <a:r>
              <a:rPr kumimoji="1" lang="en-US" altLang="ja-JP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N=  88</a:t>
            </a:r>
            <a:endParaRPr kumimoji="1" lang="ja-JP" altLang="en-US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FD8F533B-6D85-ED43-B95F-D6E8FB099206}"/>
              </a:ext>
            </a:extLst>
          </p:cNvPr>
          <p:cNvCxnSpPr>
            <a:cxnSpLocks/>
            <a:stCxn id="16" idx="2"/>
            <a:endCxn id="24" idx="0"/>
          </p:cNvCxnSpPr>
          <p:nvPr/>
        </p:nvCxnSpPr>
        <p:spPr>
          <a:xfrm>
            <a:off x="2559543" y="5145153"/>
            <a:ext cx="0" cy="60166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32672F69-B8CE-E94E-B532-14FD6C263359}"/>
              </a:ext>
            </a:extLst>
          </p:cNvPr>
          <p:cNvSpPr txBox="1"/>
          <p:nvPr/>
        </p:nvSpPr>
        <p:spPr>
          <a:xfrm>
            <a:off x="0" y="138299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Supplement Figure. Study selection</a:t>
            </a:r>
            <a:endParaRPr kumimoji="1" lang="ja-JP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079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817</TotalTime>
  <Words>108</Words>
  <Application>Microsoft Macintosh PowerPoint</Application>
  <PresentationFormat>画面に合わせる (4:3)</PresentationFormat>
  <Paragraphs>19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甲斐 久史</dc:creator>
  <cp:lastModifiedBy>甲斐 久史</cp:lastModifiedBy>
  <cp:revision>34</cp:revision>
  <cp:lastPrinted>2020-12-03T12:53:53Z</cp:lastPrinted>
  <dcterms:created xsi:type="dcterms:W3CDTF">2020-08-05T08:01:31Z</dcterms:created>
  <dcterms:modified xsi:type="dcterms:W3CDTF">2020-12-13T08:03:56Z</dcterms:modified>
</cp:coreProperties>
</file>