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5" r:id="rId3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4" autoAdjust="0"/>
    <p:restoredTop sz="94660"/>
  </p:normalViewPr>
  <p:slideViewPr>
    <p:cSldViewPr snapToGrid="0">
      <p:cViewPr varScale="1">
        <p:scale>
          <a:sx n="98" d="100"/>
          <a:sy n="98" d="100"/>
        </p:scale>
        <p:origin x="96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3251-373E-4BF2-AF39-65E42F904D54}" type="datetimeFigureOut">
              <a:rPr lang="en-GB" smtClean="0"/>
              <a:t>19/10/2020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ED7BC-9AE6-49A9-93FA-6FD8858161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928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3251-373E-4BF2-AF39-65E42F904D54}" type="datetimeFigureOut">
              <a:rPr lang="en-GB" smtClean="0"/>
              <a:t>19/10/2020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ED7BC-9AE6-49A9-93FA-6FD8858161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477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3251-373E-4BF2-AF39-65E42F904D54}" type="datetimeFigureOut">
              <a:rPr lang="en-GB" smtClean="0"/>
              <a:t>19/10/2020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ED7BC-9AE6-49A9-93FA-6FD8858161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43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3251-373E-4BF2-AF39-65E42F904D54}" type="datetimeFigureOut">
              <a:rPr lang="en-GB" smtClean="0"/>
              <a:t>19/10/2020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ED7BC-9AE6-49A9-93FA-6FD8858161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84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3251-373E-4BF2-AF39-65E42F904D54}" type="datetimeFigureOut">
              <a:rPr lang="en-GB" smtClean="0"/>
              <a:t>19/10/2020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ED7BC-9AE6-49A9-93FA-6FD8858161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554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3251-373E-4BF2-AF39-65E42F904D54}" type="datetimeFigureOut">
              <a:rPr lang="en-GB" smtClean="0"/>
              <a:t>19/10/2020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ED7BC-9AE6-49A9-93FA-6FD8858161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3089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3251-373E-4BF2-AF39-65E42F904D54}" type="datetimeFigureOut">
              <a:rPr lang="en-GB" smtClean="0"/>
              <a:t>19/10/2020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ED7BC-9AE6-49A9-93FA-6FD8858161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1923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3251-373E-4BF2-AF39-65E42F904D54}" type="datetimeFigureOut">
              <a:rPr lang="en-GB" smtClean="0"/>
              <a:t>19/10/2020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ED7BC-9AE6-49A9-93FA-6FD8858161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891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3251-373E-4BF2-AF39-65E42F904D54}" type="datetimeFigureOut">
              <a:rPr lang="en-GB" smtClean="0"/>
              <a:t>19/10/2020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ED7BC-9AE6-49A9-93FA-6FD8858161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355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3251-373E-4BF2-AF39-65E42F904D54}" type="datetimeFigureOut">
              <a:rPr lang="en-GB" smtClean="0"/>
              <a:t>19/10/2020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ED7BC-9AE6-49A9-93FA-6FD8858161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602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3251-373E-4BF2-AF39-65E42F904D54}" type="datetimeFigureOut">
              <a:rPr lang="en-GB" smtClean="0"/>
              <a:t>19/10/2020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ED7BC-9AE6-49A9-93FA-6FD8858161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366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83251-373E-4BF2-AF39-65E42F904D54}" type="datetimeFigureOut">
              <a:rPr lang="en-GB" smtClean="0"/>
              <a:t>19/10/2020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ED7BC-9AE6-49A9-93FA-6FD8858161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359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EA2D5BC-4906-4ACE-BC0B-0907A6056D7E}"/>
              </a:ext>
            </a:extLst>
          </p:cNvPr>
          <p:cNvSpPr txBox="1"/>
          <p:nvPr/>
        </p:nvSpPr>
        <p:spPr>
          <a:xfrm>
            <a:off x="3090492" y="4753229"/>
            <a:ext cx="91015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Fig. 1S</a:t>
            </a:r>
            <a:endParaRPr lang="en-GB" sz="1600" dirty="0"/>
          </a:p>
          <a:p>
            <a:endParaRPr lang="en-GB" sz="1600" b="1" dirty="0"/>
          </a:p>
        </p:txBody>
      </p:sp>
      <p:pic>
        <p:nvPicPr>
          <p:cNvPr id="3" name="Picture 2" descr="A picture containing window&#10;&#10;Description automatically generated">
            <a:extLst>
              <a:ext uri="{FF2B5EF4-FFF2-40B4-BE49-F238E27FC236}">
                <a16:creationId xmlns:a16="http://schemas.microsoft.com/office/drawing/2014/main" id="{3A706DD9-BF66-404E-ABF5-3509118C7B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177" y="202177"/>
            <a:ext cx="6328196" cy="447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608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2792" y="6435130"/>
            <a:ext cx="34591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highlight>
                  <a:srgbClr val="00FFFF"/>
                </a:highlight>
              </a:rPr>
              <a:t>Fig. 2S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CE443462-ACBE-4047-9D32-6594C71AD018}"/>
              </a:ext>
            </a:extLst>
          </p:cNvPr>
          <p:cNvGraphicFramePr>
            <a:graphicFrameLocks noGrp="1"/>
          </p:cNvGraphicFramePr>
          <p:nvPr/>
        </p:nvGraphicFramePr>
        <p:xfrm>
          <a:off x="852792" y="64405"/>
          <a:ext cx="9180000" cy="628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0000">
                  <a:extLst>
                    <a:ext uri="{9D8B030D-6E8A-4147-A177-3AD203B41FA5}">
                      <a16:colId xmlns:a16="http://schemas.microsoft.com/office/drawing/2014/main" val="3335269528"/>
                    </a:ext>
                  </a:extLst>
                </a:gridCol>
                <a:gridCol w="3060000">
                  <a:extLst>
                    <a:ext uri="{9D8B030D-6E8A-4147-A177-3AD203B41FA5}">
                      <a16:colId xmlns:a16="http://schemas.microsoft.com/office/drawing/2014/main" val="949399014"/>
                    </a:ext>
                  </a:extLst>
                </a:gridCol>
                <a:gridCol w="3060000">
                  <a:extLst>
                    <a:ext uri="{9D8B030D-6E8A-4147-A177-3AD203B41FA5}">
                      <a16:colId xmlns:a16="http://schemas.microsoft.com/office/drawing/2014/main" val="287281559"/>
                    </a:ext>
                  </a:extLst>
                </a:gridCol>
              </a:tblGrid>
              <a:tr h="180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1632799"/>
                  </a:ext>
                </a:extLst>
              </a:tr>
              <a:tr h="295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  <a:endParaRPr lang="en-GB" sz="12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  <a:endParaRPr lang="en-GB" sz="12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  <a:endParaRPr lang="en-GB" sz="1200" b="1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191208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2765809"/>
                  </a:ext>
                </a:extLst>
              </a:tr>
              <a:tr h="295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d</a:t>
                      </a:r>
                      <a:endParaRPr lang="en-GB" sz="12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e</a:t>
                      </a:r>
                      <a:endParaRPr lang="en-GB" sz="12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f</a:t>
                      </a:r>
                      <a:endParaRPr lang="en-GB" sz="1200" b="1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7443999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5849078"/>
                  </a:ext>
                </a:extLst>
              </a:tr>
              <a:tr h="295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g</a:t>
                      </a:r>
                      <a:endParaRPr lang="en-GB" sz="12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h</a:t>
                      </a:r>
                      <a:endParaRPr lang="en-GB" sz="12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/>
                        <a:t>i</a:t>
                      </a:r>
                      <a:endParaRPr lang="en-GB" sz="1200" b="1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7480991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A3B28794-5924-462A-9826-FE9D9FC285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0113" t="31684" r="899" b="31519"/>
          <a:stretch/>
        </p:blipFill>
        <p:spPr>
          <a:xfrm>
            <a:off x="10001448" y="2415012"/>
            <a:ext cx="860080" cy="101398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7537596-962D-49D0-A7C5-61D2AC5BAB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975" y="84316"/>
            <a:ext cx="2878726" cy="172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7BECFB-2AB4-4BB9-8B64-E0E29FA5911C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942701" y="2118296"/>
            <a:ext cx="2880000" cy="172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E5BA11-DFA2-45D0-B38C-8B9E32EB219E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3984834" y="84316"/>
            <a:ext cx="2880000" cy="172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B684588-3549-4F2A-A53A-7BB4FEDDFD44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3984834" y="2118296"/>
            <a:ext cx="2880000" cy="172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D9B15C7-2F60-4EFB-B208-67DC4C9BFF8D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6993141" y="84316"/>
            <a:ext cx="2880000" cy="172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A256084-D171-437A-821F-5840DE5C6151}"/>
              </a:ext>
            </a:extLst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6993141" y="2118296"/>
            <a:ext cx="2880000" cy="172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CE7E222-DA3A-4601-AE02-792B66AB0C2E}"/>
              </a:ext>
            </a:extLst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942701" y="4209004"/>
            <a:ext cx="2880000" cy="172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5A2B1F3-ED6A-402B-B5C5-5C874AE99090}"/>
              </a:ext>
            </a:extLst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3984834" y="4209004"/>
            <a:ext cx="2880000" cy="1728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A82B2C8-4352-492F-B905-35064CE16840}"/>
              </a:ext>
            </a:extLst>
          </p:cNvPr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6993141" y="4209004"/>
            <a:ext cx="2880000" cy="17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254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13709</TotalTime>
  <Words>15</Words>
  <Application>Microsoft Office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BSMS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Samira Bouyagoub</dc:creator>
  <cp:lastModifiedBy>Samira Bouyagoub</cp:lastModifiedBy>
  <cp:revision>89</cp:revision>
  <cp:lastPrinted>2018-12-17T18:31:23Z</cp:lastPrinted>
  <dcterms:created xsi:type="dcterms:W3CDTF">2018-12-13T15:59:40Z</dcterms:created>
  <dcterms:modified xsi:type="dcterms:W3CDTF">2020-10-19T13:01:05Z</dcterms:modified>
</cp:coreProperties>
</file>