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9" r:id="rId3"/>
    <p:sldId id="281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1301" y="3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FA138C-1F05-40E1-BC51-20A4D80890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0AB8EDF-5AAA-4C15-95D5-1FBA8DEB5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CA2A37-56E9-4C98-B3E4-AC68B5F53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D86B8F-A41E-47BF-ADA2-C3C272DA9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E0B756-8923-4CD5-98B5-0B5F61D4C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706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8EAD8A-B019-4EAC-A341-88FEC3D9D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E1BF1CD-1437-46C2-8639-C9EDDD4692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0C765DC-C2A5-4AE9-881A-44D293E8F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A7590B-0814-4D4F-AB77-7E462734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60F714-65C1-4A2C-96DA-47DC96A88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792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4C1CED3-706B-4CFF-B806-446D41CB44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4E2F94E-7313-4F19-A91A-31FCA387B0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61AB27-A1AA-430E-BF7C-D52D5A10C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DAB94FD-E6A5-4D68-BBC8-42148EEE9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3E3BF0-85DB-403C-A3B0-059D0E51B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53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E2A20C-1792-4C3A-A05C-C401F566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B8E9822-47FE-4E1F-A5E3-DC6C98A79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D64A78-E1D2-41A4-9631-1BBF8CEBC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DD2FE1-ABCC-41CE-BE77-8C15C50C4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1FAFB6-5070-465D-94E5-497E4C8D0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4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DF184F-B4C2-42D3-B22F-849761A33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4105164-B27C-4172-A3C9-1B57F9BDF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EDCDD4-7BE0-41A9-B1BB-E41D40F08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9C83EA-D7CE-4E19-84B6-C5DCC228F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E84525-05B6-46EC-82F1-AD819D49F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48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D818EE-8CD8-4247-86B2-1AA874C7E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C684766-63E1-4D56-B55F-ADF9EEC1B6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92B9E0E-EA0C-4130-B304-A1DEB8FA8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2AA92AF-D790-42ED-AD17-26DD150FC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C631636-6EA5-4CB1-AF93-8903BA171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DBBCD7E-541D-4974-96B5-CF7CC3062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743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73CC98-F2A5-4C64-9E7A-CFCCA67C4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7FDE170-1C8D-408D-B678-96A37754B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B5A417C-0565-4466-BCA6-B159F646E7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B8B285B-E731-405A-9459-52EE56858F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4BB52CB-4A59-4019-88CD-6A660B7755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6208E17-C31E-428D-8EED-DEED536B3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51F6F1F-2FCA-42C6-92B3-15B7D4B83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5BFCD02-CD34-409D-A003-EE4ECABE2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10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E68BC8-0DEC-4C95-B06F-76A1D3E4C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86056D1-AF27-4369-B90F-96D2E5F66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996556C-D676-4DCA-B94D-DA2EFCEC1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784EE63-F013-42E6-A9BB-DD9AD41B7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2966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69F0AF7-FF7D-4B63-A190-F64E589A0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80EF157-5BAA-4493-8440-E70028E5C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CE8CDCF-7EEB-4B9F-8849-993A61A03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71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D689C9-A98A-473A-A0B0-59FA49CD0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40A4CB-4BCC-40DC-8D0B-A3C5C6D04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33CD37A-C4CF-436A-919A-F5B84DFD30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99014FE-1BB7-404A-A169-84F3E5546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35B66C-2F5B-4B16-8872-717A19EC2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D1CCF5D-A63C-4D2F-8D72-7F6A0A7E6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405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162844-EDBD-491C-80D9-C03D8CC46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7FAA298-42DF-4E1C-B241-DF3EABF43C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70103D7-8DF5-4CD3-9DD2-B64F3F1F2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F4D30D-4368-4E21-97E3-C6E17CC57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1090E37-2D9C-4B84-A634-2FE6F00CB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CF9A40-4F4C-4D12-B23D-085A22EAA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536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0605DE3-FF8C-4B98-B897-35B44BD7B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9B5AA3C-E433-4538-AA92-97B43FB16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74B7CD-5282-4F4D-8B0D-8E233348EB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082E4-1620-41AB-8580-0002B9A87123}" type="datetimeFigureOut">
              <a:rPr lang="zh-CN" altLang="en-US" smtClean="0"/>
              <a:t>2021/4/2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9799BF-CC39-4309-A63A-61C733FEA2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6CDEF5-1D46-4644-A14F-D5701AA3BF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C872B-1903-47AE-A41F-33F253116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2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1470426C-1C03-4EF4-B9BE-E8AFDF6C0373}"/>
              </a:ext>
            </a:extLst>
          </p:cNvPr>
          <p:cNvSpPr txBox="1"/>
          <p:nvPr/>
        </p:nvSpPr>
        <p:spPr>
          <a:xfrm>
            <a:off x="0" y="37119"/>
            <a:ext cx="98583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Figure</a:t>
            </a:r>
            <a:endParaRPr lang="zh-CN" altLang="en-US" sz="16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AC98F0B-F5A7-48CC-8476-7646EC499568}"/>
              </a:ext>
            </a:extLst>
          </p:cNvPr>
          <p:cNvSpPr txBox="1"/>
          <p:nvPr/>
        </p:nvSpPr>
        <p:spPr>
          <a:xfrm>
            <a:off x="11206162" y="6519446"/>
            <a:ext cx="98583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Fig. S1</a:t>
            </a:r>
            <a:endParaRPr lang="zh-CN" altLang="en-US" sz="1600" dirty="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7BD89B59-F236-4BAE-881B-2F1E78EA56EF}"/>
              </a:ext>
            </a:extLst>
          </p:cNvPr>
          <p:cNvGrpSpPr/>
          <p:nvPr/>
        </p:nvGrpSpPr>
        <p:grpSpPr>
          <a:xfrm>
            <a:off x="969998" y="-11460"/>
            <a:ext cx="9541439" cy="6795246"/>
            <a:chOff x="969998" y="-11460"/>
            <a:chExt cx="9541439" cy="6795246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FDF23A4A-A668-4D3F-B5C7-7227210C8444}"/>
                </a:ext>
              </a:extLst>
            </p:cNvPr>
            <p:cNvGrpSpPr/>
            <p:nvPr/>
          </p:nvGrpSpPr>
          <p:grpSpPr>
            <a:xfrm>
              <a:off x="1056000" y="74213"/>
              <a:ext cx="9455437" cy="6709573"/>
              <a:chOff x="827056" y="9399"/>
              <a:chExt cx="10712270" cy="7895140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836AA213-7C6C-42AC-9E01-AB956B63F8F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000" y="9400"/>
                <a:ext cx="5400000" cy="405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7AC4DD15-F12D-4A56-BA08-5C771D3B92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39485" y="9399"/>
                <a:ext cx="5292640" cy="405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44A55A4B-4DAA-4B5D-8F27-163872B6381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056" y="4081177"/>
                <a:ext cx="5400000" cy="38233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B1492CE1-2CAC-492E-8E68-6E147DFB8E3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6685" y="4079670"/>
                <a:ext cx="5292641" cy="38233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863B2B9A-01AB-4381-8F24-AF79A58F838F}"/>
                </a:ext>
              </a:extLst>
            </p:cNvPr>
            <p:cNvSpPr txBox="1"/>
            <p:nvPr/>
          </p:nvSpPr>
          <p:spPr>
            <a:xfrm>
              <a:off x="969998" y="-11460"/>
              <a:ext cx="492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E5263FE2-4DA1-4281-9AFD-9AF461D04912}"/>
                </a:ext>
              </a:extLst>
            </p:cNvPr>
            <p:cNvSpPr txBox="1"/>
            <p:nvPr/>
          </p:nvSpPr>
          <p:spPr>
            <a:xfrm>
              <a:off x="5736000" y="-11460"/>
              <a:ext cx="492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791F7102-6913-4154-B677-F94CB1699619}"/>
                </a:ext>
              </a:extLst>
            </p:cNvPr>
            <p:cNvSpPr txBox="1"/>
            <p:nvPr/>
          </p:nvSpPr>
          <p:spPr>
            <a:xfrm>
              <a:off x="969998" y="3438206"/>
              <a:ext cx="492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(C)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E0AC6570-B5E1-47F5-B186-F6585B311A96}"/>
                </a:ext>
              </a:extLst>
            </p:cNvPr>
            <p:cNvSpPr txBox="1"/>
            <p:nvPr/>
          </p:nvSpPr>
          <p:spPr>
            <a:xfrm>
              <a:off x="5736000" y="3438206"/>
              <a:ext cx="492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(D)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9646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10C049D3-D5E1-4386-9164-B2DBE11D6BF5}"/>
              </a:ext>
            </a:extLst>
          </p:cNvPr>
          <p:cNvSpPr txBox="1"/>
          <p:nvPr/>
        </p:nvSpPr>
        <p:spPr>
          <a:xfrm>
            <a:off x="11206162" y="6519446"/>
            <a:ext cx="98583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Fig. S2</a:t>
            </a:r>
            <a:endParaRPr lang="zh-CN" altLang="en-US" sz="16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51006EE-10D2-4B72-99DE-0DA371CB4CE1}"/>
              </a:ext>
            </a:extLst>
          </p:cNvPr>
          <p:cNvSpPr txBox="1"/>
          <p:nvPr/>
        </p:nvSpPr>
        <p:spPr>
          <a:xfrm>
            <a:off x="0" y="37119"/>
            <a:ext cx="98583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Figure</a:t>
            </a:r>
            <a:endParaRPr lang="zh-CN" altLang="en-US" sz="1600" dirty="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A7203E96-D90F-4778-80F1-2ADAE2D1508D}"/>
              </a:ext>
            </a:extLst>
          </p:cNvPr>
          <p:cNvGrpSpPr/>
          <p:nvPr/>
        </p:nvGrpSpPr>
        <p:grpSpPr>
          <a:xfrm>
            <a:off x="1281000" y="-25307"/>
            <a:ext cx="9556445" cy="6799896"/>
            <a:chOff x="1281000" y="-25307"/>
            <a:chExt cx="9556445" cy="6799896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A977A159-702D-451D-B3B7-A3CBCEE9C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6689" y="83413"/>
              <a:ext cx="4708578" cy="333309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36AC8346-6F8D-4994-9E9F-85908389D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28867" y="82652"/>
              <a:ext cx="4708578" cy="333309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E068BE58-D9E2-4DF5-92B3-A820948EA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6689" y="3441498"/>
              <a:ext cx="4708578" cy="3333090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8FDC0FF2-E9B1-44D5-AF9F-07D45A48A9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8867" y="3441499"/>
              <a:ext cx="4708578" cy="333309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EF09FC81-22BE-4AE3-B80D-269485AB08E9}"/>
                </a:ext>
              </a:extLst>
            </p:cNvPr>
            <p:cNvSpPr txBox="1"/>
            <p:nvPr/>
          </p:nvSpPr>
          <p:spPr>
            <a:xfrm>
              <a:off x="1285498" y="-25307"/>
              <a:ext cx="492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0AE1BAA7-3886-4F1E-95A1-FB9572B9B4C3}"/>
                </a:ext>
              </a:extLst>
            </p:cNvPr>
            <p:cNvSpPr txBox="1"/>
            <p:nvPr/>
          </p:nvSpPr>
          <p:spPr>
            <a:xfrm>
              <a:off x="6048314" y="-25307"/>
              <a:ext cx="492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BF30D609-F46A-48E3-8C7A-A0689AB203EE}"/>
                </a:ext>
              </a:extLst>
            </p:cNvPr>
            <p:cNvSpPr txBox="1"/>
            <p:nvPr/>
          </p:nvSpPr>
          <p:spPr>
            <a:xfrm>
              <a:off x="1281000" y="3339000"/>
              <a:ext cx="492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(C)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E04DE05D-EBBB-4B89-832A-E46098F555E2}"/>
                </a:ext>
              </a:extLst>
            </p:cNvPr>
            <p:cNvSpPr txBox="1"/>
            <p:nvPr/>
          </p:nvSpPr>
          <p:spPr>
            <a:xfrm>
              <a:off x="6053081" y="3339000"/>
              <a:ext cx="492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(D)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2815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:a16="http://schemas.microsoft.com/office/drawing/2014/main" id="{DD13B3B4-3952-4CA7-9208-06EF9ED9D267}"/>
              </a:ext>
            </a:extLst>
          </p:cNvPr>
          <p:cNvSpPr txBox="1"/>
          <p:nvPr/>
        </p:nvSpPr>
        <p:spPr>
          <a:xfrm>
            <a:off x="11206162" y="6498806"/>
            <a:ext cx="98583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Fig. S3</a:t>
            </a:r>
            <a:endParaRPr lang="zh-CN" altLang="en-US" sz="16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088240B-DD27-479E-9395-0CFFF9F14A0F}"/>
              </a:ext>
            </a:extLst>
          </p:cNvPr>
          <p:cNvSpPr txBox="1"/>
          <p:nvPr/>
        </p:nvSpPr>
        <p:spPr>
          <a:xfrm>
            <a:off x="0" y="0"/>
            <a:ext cx="98583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Figure</a:t>
            </a:r>
            <a:endParaRPr lang="zh-CN" altLang="en-US" sz="1600" dirty="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D9B2CF0B-B522-4278-9195-96C0DB827506}"/>
              </a:ext>
            </a:extLst>
          </p:cNvPr>
          <p:cNvGrpSpPr/>
          <p:nvPr/>
        </p:nvGrpSpPr>
        <p:grpSpPr>
          <a:xfrm>
            <a:off x="113081" y="819000"/>
            <a:ext cx="11519081" cy="4701253"/>
            <a:chOff x="113081" y="819000"/>
            <a:chExt cx="11519081" cy="4701253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9208AC5F-0B19-40B7-8DDA-14E559FB9438}"/>
                </a:ext>
              </a:extLst>
            </p:cNvPr>
            <p:cNvGrpSpPr/>
            <p:nvPr/>
          </p:nvGrpSpPr>
          <p:grpSpPr>
            <a:xfrm>
              <a:off x="201000" y="909000"/>
              <a:ext cx="11431162" cy="4611253"/>
              <a:chOff x="201000" y="909000"/>
              <a:chExt cx="11431162" cy="4611253"/>
            </a:xfrm>
          </p:grpSpPr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68CAA253-E4F6-44B8-842F-EC12882E49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1000" y="909000"/>
                <a:ext cx="5650162" cy="4611252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id="{6861027F-263B-4750-B933-BB646699D0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82000" y="909001"/>
                <a:ext cx="5650162" cy="4611252"/>
              </a:xfrm>
              <a:prstGeom prst="rect">
                <a:avLst/>
              </a:prstGeom>
            </p:spPr>
          </p:pic>
        </p:grpSp>
        <p:sp>
          <p:nvSpPr>
            <p:cNvPr id="7" name="文本框 10">
              <a:extLst>
                <a:ext uri="{FF2B5EF4-FFF2-40B4-BE49-F238E27FC236}">
                  <a16:creationId xmlns:a16="http://schemas.microsoft.com/office/drawing/2014/main" id="{863B2B9A-01AB-4381-8F24-AF79A58F838F}"/>
                </a:ext>
              </a:extLst>
            </p:cNvPr>
            <p:cNvSpPr txBox="1"/>
            <p:nvPr/>
          </p:nvSpPr>
          <p:spPr>
            <a:xfrm>
              <a:off x="113081" y="854668"/>
              <a:ext cx="492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11">
              <a:extLst>
                <a:ext uri="{FF2B5EF4-FFF2-40B4-BE49-F238E27FC236}">
                  <a16:creationId xmlns:a16="http://schemas.microsoft.com/office/drawing/2014/main" id="{E5263FE2-4DA1-4281-9AFD-9AF461D04912}"/>
                </a:ext>
              </a:extLst>
            </p:cNvPr>
            <p:cNvSpPr txBox="1"/>
            <p:nvPr/>
          </p:nvSpPr>
          <p:spPr>
            <a:xfrm>
              <a:off x="5916000" y="819000"/>
              <a:ext cx="492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930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42</Words>
  <Application>Microsoft Office PowerPoint</Application>
  <PresentationFormat>宽屏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 艳</dc:creator>
  <cp:lastModifiedBy>杨 艳</cp:lastModifiedBy>
  <cp:revision>2</cp:revision>
  <dcterms:created xsi:type="dcterms:W3CDTF">2021-04-02T09:13:47Z</dcterms:created>
  <dcterms:modified xsi:type="dcterms:W3CDTF">2021-04-02T09:25:46Z</dcterms:modified>
</cp:coreProperties>
</file>