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4.xml" ContentType="application/vnd.openxmlformats-officedocument.theme+xml"/>
  <Override PartName="/ppt/slideLayouts/slideLayout11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  <p:sldMasterId id="2147483657" r:id="rId3"/>
    <p:sldMasterId id="2147483659" r:id="rId4"/>
    <p:sldMasterId id="2147483661" r:id="rId5"/>
  </p:sldMasterIdLst>
  <p:notesMasterIdLst>
    <p:notesMasterId r:id="rId19"/>
  </p:notesMasterIdLst>
  <p:handoutMasterIdLst>
    <p:handoutMasterId r:id="rId20"/>
  </p:handoutMasterIdLst>
  <p:sldIdLst>
    <p:sldId id="260" r:id="rId6"/>
    <p:sldId id="262" r:id="rId7"/>
    <p:sldId id="271" r:id="rId8"/>
    <p:sldId id="263" r:id="rId9"/>
    <p:sldId id="264" r:id="rId10"/>
    <p:sldId id="273" r:id="rId11"/>
    <p:sldId id="265" r:id="rId12"/>
    <p:sldId id="275" r:id="rId13"/>
    <p:sldId id="274" r:id="rId14"/>
    <p:sldId id="266" r:id="rId15"/>
    <p:sldId id="267" r:id="rId16"/>
    <p:sldId id="269" r:id="rId17"/>
    <p:sldId id="270" r:id="rId18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58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D3314CB-1978-4629-A178-00A0B0C8E02A}" v="7" dt="2021-04-01T15:30:55.40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107" d="100"/>
          <a:sy n="107" d="100"/>
        </p:scale>
        <p:origin x="754" y="8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3" d="100"/>
          <a:sy n="83" d="100"/>
        </p:scale>
        <p:origin x="-294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microsoft.com/office/2015/10/relationships/revisionInfo" Target="revisionInfo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lhosseyn Guella" userId="574c71997ad9b270" providerId="LiveId" clId="{FD3314CB-1978-4629-A178-00A0B0C8E02A}"/>
    <pc:docChg chg="undo custSel addSld modSld sldOrd">
      <pc:chgData name="Elhosseyn Guella" userId="574c71997ad9b270" providerId="LiveId" clId="{FD3314CB-1978-4629-A178-00A0B0C8E02A}" dt="2021-04-01T15:41:30.820" v="448" actId="113"/>
      <pc:docMkLst>
        <pc:docMk/>
      </pc:docMkLst>
      <pc:sldChg chg="addSp delSp modSp mod">
        <pc:chgData name="Elhosseyn Guella" userId="574c71997ad9b270" providerId="LiveId" clId="{FD3314CB-1978-4629-A178-00A0B0C8E02A}" dt="2021-04-01T15:32:05.024" v="445" actId="1076"/>
        <pc:sldMkLst>
          <pc:docMk/>
          <pc:sldMk cId="149728198" sldId="264"/>
        </pc:sldMkLst>
        <pc:spChg chg="del">
          <ac:chgData name="Elhosseyn Guella" userId="574c71997ad9b270" providerId="LiveId" clId="{FD3314CB-1978-4629-A178-00A0B0C8E02A}" dt="2021-04-01T15:00:18.532" v="70" actId="478"/>
          <ac:spMkLst>
            <pc:docMk/>
            <pc:sldMk cId="149728198" sldId="264"/>
            <ac:spMk id="5" creationId="{00000000-0000-0000-0000-000000000000}"/>
          </ac:spMkLst>
        </pc:spChg>
        <pc:spChg chg="add del mod">
          <ac:chgData name="Elhosseyn Guella" userId="574c71997ad9b270" providerId="LiveId" clId="{FD3314CB-1978-4629-A178-00A0B0C8E02A}" dt="2021-04-01T15:00:24.104" v="71" actId="478"/>
          <ac:spMkLst>
            <pc:docMk/>
            <pc:sldMk cId="149728198" sldId="264"/>
            <ac:spMk id="9" creationId="{7F324757-CE00-4776-B1CC-8242CA2E904B}"/>
          </ac:spMkLst>
        </pc:spChg>
        <pc:spChg chg="add mod">
          <ac:chgData name="Elhosseyn Guella" userId="574c71997ad9b270" providerId="LiveId" clId="{FD3314CB-1978-4629-A178-00A0B0C8E02A}" dt="2021-04-01T15:31:29.853" v="439" actId="113"/>
          <ac:spMkLst>
            <pc:docMk/>
            <pc:sldMk cId="149728198" sldId="264"/>
            <ac:spMk id="10" creationId="{D9ECDF51-E360-472E-80C2-E592AED3B743}"/>
          </ac:spMkLst>
        </pc:spChg>
        <pc:graphicFrameChg chg="add mod modGraphic">
          <ac:chgData name="Elhosseyn Guella" userId="574c71997ad9b270" providerId="LiveId" clId="{FD3314CB-1978-4629-A178-00A0B0C8E02A}" dt="2021-04-01T15:32:05.024" v="445" actId="1076"/>
          <ac:graphicFrameMkLst>
            <pc:docMk/>
            <pc:sldMk cId="149728198" sldId="264"/>
            <ac:graphicFrameMk id="7" creationId="{DB744A83-A1ED-4958-8126-640D7E6FD010}"/>
          </ac:graphicFrameMkLst>
        </pc:graphicFrameChg>
      </pc:sldChg>
      <pc:sldChg chg="modSp mod">
        <pc:chgData name="Elhosseyn Guella" userId="574c71997ad9b270" providerId="LiveId" clId="{FD3314CB-1978-4629-A178-00A0B0C8E02A}" dt="2021-04-01T15:41:30.820" v="448" actId="113"/>
        <pc:sldMkLst>
          <pc:docMk/>
          <pc:sldMk cId="2298962906" sldId="270"/>
        </pc:sldMkLst>
        <pc:spChg chg="mod">
          <ac:chgData name="Elhosseyn Guella" userId="574c71997ad9b270" providerId="LiveId" clId="{FD3314CB-1978-4629-A178-00A0B0C8E02A}" dt="2021-04-01T15:41:30.820" v="448" actId="113"/>
          <ac:spMkLst>
            <pc:docMk/>
            <pc:sldMk cId="2298962906" sldId="270"/>
            <ac:spMk id="5" creationId="{00000000-0000-0000-0000-000000000000}"/>
          </ac:spMkLst>
        </pc:spChg>
      </pc:sldChg>
      <pc:sldChg chg="addSp modSp mod">
        <pc:chgData name="Elhosseyn Guella" userId="574c71997ad9b270" providerId="LiveId" clId="{FD3314CB-1978-4629-A178-00A0B0C8E02A}" dt="2021-04-01T15:12:16.481" v="176" actId="20577"/>
        <pc:sldMkLst>
          <pc:docMk/>
          <pc:sldMk cId="1538939118" sldId="273"/>
        </pc:sldMkLst>
        <pc:spChg chg="mod">
          <ac:chgData name="Elhosseyn Guella" userId="574c71997ad9b270" providerId="LiveId" clId="{FD3314CB-1978-4629-A178-00A0B0C8E02A}" dt="2021-04-01T15:12:16.481" v="176" actId="20577"/>
          <ac:spMkLst>
            <pc:docMk/>
            <pc:sldMk cId="1538939118" sldId="273"/>
            <ac:spMk id="9" creationId="{01996195-9DDD-4660-8961-6B6F66C09976}"/>
          </ac:spMkLst>
        </pc:spChg>
        <pc:picChg chg="mod">
          <ac:chgData name="Elhosseyn Guella" userId="574c71997ad9b270" providerId="LiveId" clId="{FD3314CB-1978-4629-A178-00A0B0C8E02A}" dt="2021-04-01T15:06:16.166" v="127" actId="1076"/>
          <ac:picMkLst>
            <pc:docMk/>
            <pc:sldMk cId="1538939118" sldId="273"/>
            <ac:picMk id="8" creationId="{878B3729-3710-41AB-B2DA-4E6E2443DFB0}"/>
          </ac:picMkLst>
        </pc:picChg>
        <pc:cxnChg chg="add mod">
          <ac:chgData name="Elhosseyn Guella" userId="574c71997ad9b270" providerId="LiveId" clId="{FD3314CB-1978-4629-A178-00A0B0C8E02A}" dt="2021-04-01T15:09:17.608" v="158" actId="13822"/>
          <ac:cxnSpMkLst>
            <pc:docMk/>
            <pc:sldMk cId="1538939118" sldId="273"/>
            <ac:cxnSpMk id="7" creationId="{F8D37C2B-29B3-4355-A37B-4F2F0D410697}"/>
          </ac:cxnSpMkLst>
        </pc:cxnChg>
        <pc:cxnChg chg="add mod">
          <ac:chgData name="Elhosseyn Guella" userId="574c71997ad9b270" providerId="LiveId" clId="{FD3314CB-1978-4629-A178-00A0B0C8E02A}" dt="2021-04-01T15:09:52.016" v="168" actId="13822"/>
          <ac:cxnSpMkLst>
            <pc:docMk/>
            <pc:sldMk cId="1538939118" sldId="273"/>
            <ac:cxnSpMk id="10" creationId="{0138061D-3452-4878-923F-4D347E224804}"/>
          </ac:cxnSpMkLst>
        </pc:cxnChg>
      </pc:sldChg>
      <pc:sldChg chg="addSp delSp modSp mod ord">
        <pc:chgData name="Elhosseyn Guella" userId="574c71997ad9b270" providerId="LiveId" clId="{FD3314CB-1978-4629-A178-00A0B0C8E02A}" dt="2021-04-01T15:21:31.156" v="319" actId="20577"/>
        <pc:sldMkLst>
          <pc:docMk/>
          <pc:sldMk cId="4023262357" sldId="274"/>
        </pc:sldMkLst>
        <pc:spChg chg="add del mod">
          <ac:chgData name="Elhosseyn Guella" userId="574c71997ad9b270" providerId="LiveId" clId="{FD3314CB-1978-4629-A178-00A0B0C8E02A}" dt="2021-04-01T15:17:04.904" v="246" actId="478"/>
          <ac:spMkLst>
            <pc:docMk/>
            <pc:sldMk cId="4023262357" sldId="274"/>
            <ac:spMk id="6" creationId="{A52D2634-3B62-493C-93C5-DC14B8924864}"/>
          </ac:spMkLst>
        </pc:spChg>
        <pc:spChg chg="mod">
          <ac:chgData name="Elhosseyn Guella" userId="574c71997ad9b270" providerId="LiveId" clId="{FD3314CB-1978-4629-A178-00A0B0C8E02A}" dt="2021-04-01T15:21:31.156" v="319" actId="20577"/>
          <ac:spMkLst>
            <pc:docMk/>
            <pc:sldMk cId="4023262357" sldId="274"/>
            <ac:spMk id="10" creationId="{526E2999-CE09-46E9-A98F-196333098917}"/>
          </ac:spMkLst>
        </pc:spChg>
        <pc:spChg chg="del">
          <ac:chgData name="Elhosseyn Guella" userId="574c71997ad9b270" providerId="LiveId" clId="{FD3314CB-1978-4629-A178-00A0B0C8E02A}" dt="2021-04-01T15:17:09.203" v="247" actId="478"/>
          <ac:spMkLst>
            <pc:docMk/>
            <pc:sldMk cId="4023262357" sldId="274"/>
            <ac:spMk id="11" creationId="{2957E5C6-4AF4-4033-804F-1C8D9F9EC310}"/>
          </ac:spMkLst>
        </pc:spChg>
        <pc:picChg chg="del">
          <ac:chgData name="Elhosseyn Guella" userId="574c71997ad9b270" providerId="LiveId" clId="{FD3314CB-1978-4629-A178-00A0B0C8E02A}" dt="2021-04-01T15:17:01.028" v="245" actId="478"/>
          <ac:picMkLst>
            <pc:docMk/>
            <pc:sldMk cId="4023262357" sldId="274"/>
            <ac:picMk id="7" creationId="{5348ED99-DFEB-4872-A670-11DCD039712C}"/>
          </ac:picMkLst>
        </pc:picChg>
        <pc:picChg chg="mod">
          <ac:chgData name="Elhosseyn Guella" userId="574c71997ad9b270" providerId="LiveId" clId="{FD3314CB-1978-4629-A178-00A0B0C8E02A}" dt="2021-04-01T15:17:54.793" v="255" actId="1076"/>
          <ac:picMkLst>
            <pc:docMk/>
            <pc:sldMk cId="4023262357" sldId="274"/>
            <ac:picMk id="9" creationId="{1578BCF8-E10F-4F96-B6EA-4480492E8FE9}"/>
          </ac:picMkLst>
        </pc:picChg>
      </pc:sldChg>
      <pc:sldChg chg="addSp delSp modSp new mod">
        <pc:chgData name="Elhosseyn Guella" userId="574c71997ad9b270" providerId="LiveId" clId="{FD3314CB-1978-4629-A178-00A0B0C8E02A}" dt="2021-04-01T15:25:53.658" v="332" actId="14100"/>
        <pc:sldMkLst>
          <pc:docMk/>
          <pc:sldMk cId="1094117068" sldId="275"/>
        </pc:sldMkLst>
        <pc:spChg chg="del mod">
          <ac:chgData name="Elhosseyn Guella" userId="574c71997ad9b270" providerId="LiveId" clId="{FD3314CB-1978-4629-A178-00A0B0C8E02A}" dt="2021-04-01T15:15:50.587" v="237" actId="478"/>
          <ac:spMkLst>
            <pc:docMk/>
            <pc:sldMk cId="1094117068" sldId="275"/>
            <ac:spMk id="2" creationId="{B19A91F4-05E7-4BCD-B5B1-C86C433F4FAE}"/>
          </ac:spMkLst>
        </pc:spChg>
        <pc:spChg chg="mod">
          <ac:chgData name="Elhosseyn Guella" userId="574c71997ad9b270" providerId="LiveId" clId="{FD3314CB-1978-4629-A178-00A0B0C8E02A}" dt="2021-04-01T15:18:12.555" v="256"/>
          <ac:spMkLst>
            <pc:docMk/>
            <pc:sldMk cId="1094117068" sldId="275"/>
            <ac:spMk id="3" creationId="{35AAF3E6-0C3A-4426-8D0E-2FD1CF28A90B}"/>
          </ac:spMkLst>
        </pc:spChg>
        <pc:spChg chg="mod">
          <ac:chgData name="Elhosseyn Guella" userId="574c71997ad9b270" providerId="LiveId" clId="{FD3314CB-1978-4629-A178-00A0B0C8E02A}" dt="2021-04-01T15:25:53.658" v="332" actId="14100"/>
          <ac:spMkLst>
            <pc:docMk/>
            <pc:sldMk cId="1094117068" sldId="275"/>
            <ac:spMk id="5" creationId="{3595AC15-FA34-4AAF-8061-8D5AC0158CA7}"/>
          </ac:spMkLst>
        </pc:spChg>
        <pc:spChg chg="del">
          <ac:chgData name="Elhosseyn Guella" userId="574c71997ad9b270" providerId="LiveId" clId="{FD3314CB-1978-4629-A178-00A0B0C8E02A}" dt="2021-04-01T15:14:44.735" v="210" actId="478"/>
          <ac:spMkLst>
            <pc:docMk/>
            <pc:sldMk cId="1094117068" sldId="275"/>
            <ac:spMk id="6" creationId="{95EEE816-9CC5-4300-A56B-4348C955DC7C}"/>
          </ac:spMkLst>
        </pc:spChg>
        <pc:spChg chg="del">
          <ac:chgData name="Elhosseyn Guella" userId="574c71997ad9b270" providerId="LiveId" clId="{FD3314CB-1978-4629-A178-00A0B0C8E02A}" dt="2021-04-01T15:14:40.841" v="209" actId="478"/>
          <ac:spMkLst>
            <pc:docMk/>
            <pc:sldMk cId="1094117068" sldId="275"/>
            <ac:spMk id="7" creationId="{933823B5-AE63-4BEB-96D8-023E6F8A6CAF}"/>
          </ac:spMkLst>
        </pc:spChg>
        <pc:spChg chg="add del mod">
          <ac:chgData name="Elhosseyn Guella" userId="574c71997ad9b270" providerId="LiveId" clId="{FD3314CB-1978-4629-A178-00A0B0C8E02A}" dt="2021-04-01T15:15:55.482" v="238" actId="478"/>
          <ac:spMkLst>
            <pc:docMk/>
            <pc:sldMk cId="1094117068" sldId="275"/>
            <ac:spMk id="10" creationId="{3711003A-4986-434F-B6C2-A4122E933681}"/>
          </ac:spMkLst>
        </pc:spChg>
        <pc:spChg chg="add mod">
          <ac:chgData name="Elhosseyn Guella" userId="574c71997ad9b270" providerId="LiveId" clId="{FD3314CB-1978-4629-A178-00A0B0C8E02A}" dt="2021-04-01T15:25:31.327" v="330" actId="14100"/>
          <ac:spMkLst>
            <pc:docMk/>
            <pc:sldMk cId="1094117068" sldId="275"/>
            <ac:spMk id="11" creationId="{DEED304E-C482-4491-878E-893CDC19CEF3}"/>
          </ac:spMkLst>
        </pc:spChg>
        <pc:spChg chg="add mod">
          <ac:chgData name="Elhosseyn Guella" userId="574c71997ad9b270" providerId="LiveId" clId="{FD3314CB-1978-4629-A178-00A0B0C8E02A}" dt="2021-04-01T15:25:16.750" v="327" actId="1076"/>
          <ac:spMkLst>
            <pc:docMk/>
            <pc:sldMk cId="1094117068" sldId="275"/>
            <ac:spMk id="12" creationId="{3CCA1583-D2A6-436D-AE05-897A89F3EFBF}"/>
          </ac:spMkLst>
        </pc:spChg>
        <pc:picChg chg="add mod modCrop">
          <ac:chgData name="Elhosseyn Guella" userId="574c71997ad9b270" providerId="LiveId" clId="{FD3314CB-1978-4629-A178-00A0B0C8E02A}" dt="2021-04-01T15:25:07.904" v="325" actId="14100"/>
          <ac:picMkLst>
            <pc:docMk/>
            <pc:sldMk cId="1094117068" sldId="275"/>
            <ac:picMk id="8" creationId="{AFAF760B-FD32-4797-8EB6-E907AA6A44F1}"/>
          </ac:picMkLst>
        </pc:picChg>
      </pc:sldChg>
    </pc:docChg>
  </pc:docChgLst>
  <pc:docChgLst>
    <pc:chgData name="Elhosseyn Guella" userId="574c71997ad9b270" providerId="LiveId" clId="{DBF48125-3957-4412-8470-F70C7A32C42A}"/>
    <pc:docChg chg="undo redo custSel modSld">
      <pc:chgData name="Elhosseyn Guella" userId="574c71997ad9b270" providerId="LiveId" clId="{DBF48125-3957-4412-8470-F70C7A32C42A}" dt="2021-01-10T14:22:45.094" v="72" actId="20577"/>
      <pc:docMkLst>
        <pc:docMk/>
      </pc:docMkLst>
      <pc:sldChg chg="modSp mod">
        <pc:chgData name="Elhosseyn Guella" userId="574c71997ad9b270" providerId="LiveId" clId="{DBF48125-3957-4412-8470-F70C7A32C42A}" dt="2021-01-10T14:22:45.094" v="72" actId="20577"/>
        <pc:sldMkLst>
          <pc:docMk/>
          <pc:sldMk cId="1089892516" sldId="260"/>
        </pc:sldMkLst>
        <pc:spChg chg="mod">
          <ac:chgData name="Elhosseyn Guella" userId="574c71997ad9b270" providerId="LiveId" clId="{DBF48125-3957-4412-8470-F70C7A32C42A}" dt="2021-01-10T14:19:10.068" v="1" actId="27636"/>
          <ac:spMkLst>
            <pc:docMk/>
            <pc:sldMk cId="1089892516" sldId="260"/>
            <ac:spMk id="2" creationId="{00000000-0000-0000-0000-000000000000}"/>
          </ac:spMkLst>
        </pc:spChg>
        <pc:spChg chg="mod">
          <ac:chgData name="Elhosseyn Guella" userId="574c71997ad9b270" providerId="LiveId" clId="{DBF48125-3957-4412-8470-F70C7A32C42A}" dt="2021-01-10T14:19:34.768" v="6"/>
          <ac:spMkLst>
            <pc:docMk/>
            <pc:sldMk cId="1089892516" sldId="260"/>
            <ac:spMk id="3" creationId="{00000000-0000-0000-0000-000000000000}"/>
          </ac:spMkLst>
        </pc:spChg>
        <pc:spChg chg="mod">
          <ac:chgData name="Elhosseyn Guella" userId="574c71997ad9b270" providerId="LiveId" clId="{DBF48125-3957-4412-8470-F70C7A32C42A}" dt="2021-01-10T14:22:45.094" v="72" actId="20577"/>
          <ac:spMkLst>
            <pc:docMk/>
            <pc:sldMk cId="1089892516" sldId="260"/>
            <ac:spMk id="4" creationId="{00000000-0000-0000-0000-000000000000}"/>
          </ac:spMkLst>
        </pc:spChg>
      </pc:sldChg>
      <pc:sldChg chg="modSp mod">
        <pc:chgData name="Elhosseyn Guella" userId="574c71997ad9b270" providerId="LiveId" clId="{DBF48125-3957-4412-8470-F70C7A32C42A}" dt="2021-01-10T14:19:44.899" v="13"/>
        <pc:sldMkLst>
          <pc:docMk/>
          <pc:sldMk cId="2079782646" sldId="262"/>
        </pc:sldMkLst>
        <pc:spChg chg="mod">
          <ac:chgData name="Elhosseyn Guella" userId="574c71997ad9b270" providerId="LiveId" clId="{DBF48125-3957-4412-8470-F70C7A32C42A}" dt="2021-01-10T14:19:44.899" v="13"/>
          <ac:spMkLst>
            <pc:docMk/>
            <pc:sldMk cId="2079782646" sldId="262"/>
            <ac:spMk id="3" creationId="{00000000-0000-0000-0000-000000000000}"/>
          </ac:spMkLst>
        </pc:spChg>
      </pc:sldChg>
      <pc:sldChg chg="modSp mod">
        <pc:chgData name="Elhosseyn Guella" userId="574c71997ad9b270" providerId="LiveId" clId="{DBF48125-3957-4412-8470-F70C7A32C42A}" dt="2021-01-10T14:19:55.690" v="18" actId="20577"/>
        <pc:sldMkLst>
          <pc:docMk/>
          <pc:sldMk cId="2883334632" sldId="263"/>
        </pc:sldMkLst>
        <pc:spChg chg="mod">
          <ac:chgData name="Elhosseyn Guella" userId="574c71997ad9b270" providerId="LiveId" clId="{DBF48125-3957-4412-8470-F70C7A32C42A}" dt="2021-01-10T14:19:55.690" v="18" actId="20577"/>
          <ac:spMkLst>
            <pc:docMk/>
            <pc:sldMk cId="2883334632" sldId="263"/>
            <ac:spMk id="3" creationId="{00000000-0000-0000-0000-000000000000}"/>
          </ac:spMkLst>
        </pc:spChg>
      </pc:sldChg>
      <pc:sldChg chg="modSp mod">
        <pc:chgData name="Elhosseyn Guella" userId="574c71997ad9b270" providerId="LiveId" clId="{DBF48125-3957-4412-8470-F70C7A32C42A}" dt="2021-01-10T14:20:02.700" v="21"/>
        <pc:sldMkLst>
          <pc:docMk/>
          <pc:sldMk cId="149728198" sldId="264"/>
        </pc:sldMkLst>
        <pc:spChg chg="mod">
          <ac:chgData name="Elhosseyn Guella" userId="574c71997ad9b270" providerId="LiveId" clId="{DBF48125-3957-4412-8470-F70C7A32C42A}" dt="2021-01-10T14:20:02.700" v="21"/>
          <ac:spMkLst>
            <pc:docMk/>
            <pc:sldMk cId="149728198" sldId="264"/>
            <ac:spMk id="3" creationId="{00000000-0000-0000-0000-000000000000}"/>
          </ac:spMkLst>
        </pc:spChg>
      </pc:sldChg>
      <pc:sldChg chg="modSp mod">
        <pc:chgData name="Elhosseyn Guella" userId="574c71997ad9b270" providerId="LiveId" clId="{DBF48125-3957-4412-8470-F70C7A32C42A}" dt="2021-01-10T14:20:08.934" v="24"/>
        <pc:sldMkLst>
          <pc:docMk/>
          <pc:sldMk cId="2946818097" sldId="265"/>
        </pc:sldMkLst>
        <pc:spChg chg="mod">
          <ac:chgData name="Elhosseyn Guella" userId="574c71997ad9b270" providerId="LiveId" clId="{DBF48125-3957-4412-8470-F70C7A32C42A}" dt="2021-01-10T14:20:08.934" v="24"/>
          <ac:spMkLst>
            <pc:docMk/>
            <pc:sldMk cId="2946818097" sldId="265"/>
            <ac:spMk id="3" creationId="{00000000-0000-0000-0000-000000000000}"/>
          </ac:spMkLst>
        </pc:spChg>
      </pc:sldChg>
      <pc:sldChg chg="modSp mod">
        <pc:chgData name="Elhosseyn Guella" userId="574c71997ad9b270" providerId="LiveId" clId="{DBF48125-3957-4412-8470-F70C7A32C42A}" dt="2021-01-10T14:20:18.750" v="27"/>
        <pc:sldMkLst>
          <pc:docMk/>
          <pc:sldMk cId="349600417" sldId="266"/>
        </pc:sldMkLst>
        <pc:spChg chg="mod">
          <ac:chgData name="Elhosseyn Guella" userId="574c71997ad9b270" providerId="LiveId" clId="{DBF48125-3957-4412-8470-F70C7A32C42A}" dt="2021-01-10T14:20:18.750" v="27"/>
          <ac:spMkLst>
            <pc:docMk/>
            <pc:sldMk cId="349600417" sldId="266"/>
            <ac:spMk id="3" creationId="{00000000-0000-0000-0000-000000000000}"/>
          </ac:spMkLst>
        </pc:spChg>
      </pc:sldChg>
      <pc:sldChg chg="modSp mod">
        <pc:chgData name="Elhosseyn Guella" userId="574c71997ad9b270" providerId="LiveId" clId="{DBF48125-3957-4412-8470-F70C7A32C42A}" dt="2021-01-10T14:20:24.963" v="30"/>
        <pc:sldMkLst>
          <pc:docMk/>
          <pc:sldMk cId="1514158967" sldId="267"/>
        </pc:sldMkLst>
        <pc:spChg chg="mod">
          <ac:chgData name="Elhosseyn Guella" userId="574c71997ad9b270" providerId="LiveId" clId="{DBF48125-3957-4412-8470-F70C7A32C42A}" dt="2021-01-10T14:20:24.963" v="30"/>
          <ac:spMkLst>
            <pc:docMk/>
            <pc:sldMk cId="1514158967" sldId="267"/>
            <ac:spMk id="3" creationId="{00000000-0000-0000-0000-000000000000}"/>
          </ac:spMkLst>
        </pc:spChg>
      </pc:sldChg>
      <pc:sldChg chg="modSp mod">
        <pc:chgData name="Elhosseyn Guella" userId="574c71997ad9b270" providerId="LiveId" clId="{DBF48125-3957-4412-8470-F70C7A32C42A}" dt="2021-01-10T14:20:31.661" v="33"/>
        <pc:sldMkLst>
          <pc:docMk/>
          <pc:sldMk cId="1470050889" sldId="269"/>
        </pc:sldMkLst>
        <pc:spChg chg="mod">
          <ac:chgData name="Elhosseyn Guella" userId="574c71997ad9b270" providerId="LiveId" clId="{DBF48125-3957-4412-8470-F70C7A32C42A}" dt="2021-01-10T14:20:31.661" v="33"/>
          <ac:spMkLst>
            <pc:docMk/>
            <pc:sldMk cId="1470050889" sldId="269"/>
            <ac:spMk id="3" creationId="{00000000-0000-0000-0000-000000000000}"/>
          </ac:spMkLst>
        </pc:spChg>
      </pc:sldChg>
      <pc:sldChg chg="modSp mod">
        <pc:chgData name="Elhosseyn Guella" userId="574c71997ad9b270" providerId="LiveId" clId="{DBF48125-3957-4412-8470-F70C7A32C42A}" dt="2021-01-10T14:20:39.405" v="36"/>
        <pc:sldMkLst>
          <pc:docMk/>
          <pc:sldMk cId="2298962906" sldId="270"/>
        </pc:sldMkLst>
        <pc:spChg chg="mod">
          <ac:chgData name="Elhosseyn Guella" userId="574c71997ad9b270" providerId="LiveId" clId="{DBF48125-3957-4412-8470-F70C7A32C42A}" dt="2021-01-10T14:20:39.405" v="36"/>
          <ac:spMkLst>
            <pc:docMk/>
            <pc:sldMk cId="2298962906" sldId="270"/>
            <ac:spMk id="3" creationId="{00000000-0000-0000-0000-000000000000}"/>
          </ac:spMkLst>
        </pc:spChg>
      </pc:sldChg>
    </pc:docChg>
  </pc:docChgLst>
  <pc:docChgLst>
    <pc:chgData name="Elhosseyn Guella" userId="574c71997ad9b270" providerId="LiveId" clId="{ED0D87F8-9AA9-4C80-B7C0-E1928B0338AB}"/>
    <pc:docChg chg="undo custSel addSld delSld modSld">
      <pc:chgData name="Elhosseyn Guella" userId="574c71997ad9b270" providerId="LiveId" clId="{ED0D87F8-9AA9-4C80-B7C0-E1928B0338AB}" dt="2021-01-24T10:25:41.686" v="4078" actId="20577"/>
      <pc:docMkLst>
        <pc:docMk/>
      </pc:docMkLst>
      <pc:sldChg chg="modSp mod">
        <pc:chgData name="Elhosseyn Guella" userId="574c71997ad9b270" providerId="LiveId" clId="{ED0D87F8-9AA9-4C80-B7C0-E1928B0338AB}" dt="2021-01-24T10:23:53.665" v="4073" actId="14100"/>
        <pc:sldMkLst>
          <pc:docMk/>
          <pc:sldMk cId="2079782646" sldId="262"/>
        </pc:sldMkLst>
        <pc:spChg chg="mod">
          <ac:chgData name="Elhosseyn Guella" userId="574c71997ad9b270" providerId="LiveId" clId="{ED0D87F8-9AA9-4C80-B7C0-E1928B0338AB}" dt="2021-01-24T10:19:04.281" v="4006" actId="123"/>
          <ac:spMkLst>
            <pc:docMk/>
            <pc:sldMk cId="2079782646" sldId="262"/>
            <ac:spMk id="5" creationId="{00000000-0000-0000-0000-000000000000}"/>
          </ac:spMkLst>
        </pc:spChg>
        <pc:spChg chg="mod">
          <ac:chgData name="Elhosseyn Guella" userId="574c71997ad9b270" providerId="LiveId" clId="{ED0D87F8-9AA9-4C80-B7C0-E1928B0338AB}" dt="2021-01-24T10:23:53.665" v="4073" actId="14100"/>
          <ac:spMkLst>
            <pc:docMk/>
            <pc:sldMk cId="2079782646" sldId="262"/>
            <ac:spMk id="6" creationId="{00000000-0000-0000-0000-000000000000}"/>
          </ac:spMkLst>
        </pc:spChg>
      </pc:sldChg>
      <pc:sldChg chg="modSp mod">
        <pc:chgData name="Elhosseyn Guella" userId="574c71997ad9b270" providerId="LiveId" clId="{ED0D87F8-9AA9-4C80-B7C0-E1928B0338AB}" dt="2021-01-24T10:18:02.603" v="3992" actId="113"/>
        <pc:sldMkLst>
          <pc:docMk/>
          <pc:sldMk cId="2883334632" sldId="263"/>
        </pc:sldMkLst>
        <pc:spChg chg="mod">
          <ac:chgData name="Elhosseyn Guella" userId="574c71997ad9b270" providerId="LiveId" clId="{ED0D87F8-9AA9-4C80-B7C0-E1928B0338AB}" dt="2021-01-24T10:18:02.603" v="3992" actId="113"/>
          <ac:spMkLst>
            <pc:docMk/>
            <pc:sldMk cId="2883334632" sldId="263"/>
            <ac:spMk id="5" creationId="{00000000-0000-0000-0000-000000000000}"/>
          </ac:spMkLst>
        </pc:spChg>
      </pc:sldChg>
      <pc:sldChg chg="addSp delSp modSp mod">
        <pc:chgData name="Elhosseyn Guella" userId="574c71997ad9b270" providerId="LiveId" clId="{ED0D87F8-9AA9-4C80-B7C0-E1928B0338AB}" dt="2021-01-24T10:17:19.104" v="3983" actId="113"/>
        <pc:sldMkLst>
          <pc:docMk/>
          <pc:sldMk cId="149728198" sldId="264"/>
        </pc:sldMkLst>
        <pc:spChg chg="mod">
          <ac:chgData name="Elhosseyn Guella" userId="574c71997ad9b270" providerId="LiveId" clId="{ED0D87F8-9AA9-4C80-B7C0-E1928B0338AB}" dt="2021-01-24T10:17:19.104" v="3983" actId="113"/>
          <ac:spMkLst>
            <pc:docMk/>
            <pc:sldMk cId="149728198" sldId="264"/>
            <ac:spMk id="5" creationId="{00000000-0000-0000-0000-000000000000}"/>
          </ac:spMkLst>
        </pc:spChg>
        <pc:spChg chg="mod">
          <ac:chgData name="Elhosseyn Guella" userId="574c71997ad9b270" providerId="LiveId" clId="{ED0D87F8-9AA9-4C80-B7C0-E1928B0338AB}" dt="2021-01-24T10:17:15.787" v="3982" actId="113"/>
          <ac:spMkLst>
            <pc:docMk/>
            <pc:sldMk cId="149728198" sldId="264"/>
            <ac:spMk id="6" creationId="{00000000-0000-0000-0000-000000000000}"/>
          </ac:spMkLst>
        </pc:spChg>
        <pc:picChg chg="add del mod">
          <ac:chgData name="Elhosseyn Guella" userId="574c71997ad9b270" providerId="LiveId" clId="{ED0D87F8-9AA9-4C80-B7C0-E1928B0338AB}" dt="2021-01-24T10:11:32.884" v="3880"/>
          <ac:picMkLst>
            <pc:docMk/>
            <pc:sldMk cId="149728198" sldId="264"/>
            <ac:picMk id="8" creationId="{6EA87476-3F44-4ACC-BE27-E79B25597480}"/>
          </ac:picMkLst>
        </pc:picChg>
      </pc:sldChg>
      <pc:sldChg chg="modSp mod">
        <pc:chgData name="Elhosseyn Guella" userId="574c71997ad9b270" providerId="LiveId" clId="{ED0D87F8-9AA9-4C80-B7C0-E1928B0338AB}" dt="2021-01-24T10:17:36.532" v="3985" actId="20577"/>
        <pc:sldMkLst>
          <pc:docMk/>
          <pc:sldMk cId="2946818097" sldId="265"/>
        </pc:sldMkLst>
        <pc:spChg chg="mod">
          <ac:chgData name="Elhosseyn Guella" userId="574c71997ad9b270" providerId="LiveId" clId="{ED0D87F8-9AA9-4C80-B7C0-E1928B0338AB}" dt="2021-01-24T10:17:36.532" v="3985" actId="20577"/>
          <ac:spMkLst>
            <pc:docMk/>
            <pc:sldMk cId="2946818097" sldId="265"/>
            <ac:spMk id="5" creationId="{00000000-0000-0000-0000-000000000000}"/>
          </ac:spMkLst>
        </pc:spChg>
      </pc:sldChg>
      <pc:sldChg chg="modSp mod">
        <pc:chgData name="Elhosseyn Guella" userId="574c71997ad9b270" providerId="LiveId" clId="{ED0D87F8-9AA9-4C80-B7C0-E1928B0338AB}" dt="2021-01-24T10:19:18.941" v="4010" actId="113"/>
        <pc:sldMkLst>
          <pc:docMk/>
          <pc:sldMk cId="349600417" sldId="266"/>
        </pc:sldMkLst>
        <pc:spChg chg="mod">
          <ac:chgData name="Elhosseyn Guella" userId="574c71997ad9b270" providerId="LiveId" clId="{ED0D87F8-9AA9-4C80-B7C0-E1928B0338AB}" dt="2021-01-24T10:19:15.128" v="4009" actId="27636"/>
          <ac:spMkLst>
            <pc:docMk/>
            <pc:sldMk cId="349600417" sldId="266"/>
            <ac:spMk id="5" creationId="{00000000-0000-0000-0000-000000000000}"/>
          </ac:spMkLst>
        </pc:spChg>
        <pc:spChg chg="mod">
          <ac:chgData name="Elhosseyn Guella" userId="574c71997ad9b270" providerId="LiveId" clId="{ED0D87F8-9AA9-4C80-B7C0-E1928B0338AB}" dt="2021-01-24T10:19:18.941" v="4010" actId="113"/>
          <ac:spMkLst>
            <pc:docMk/>
            <pc:sldMk cId="349600417" sldId="266"/>
            <ac:spMk id="6" creationId="{00000000-0000-0000-0000-000000000000}"/>
          </ac:spMkLst>
        </pc:spChg>
      </pc:sldChg>
      <pc:sldChg chg="modSp mod">
        <pc:chgData name="Elhosseyn Guella" userId="574c71997ad9b270" providerId="LiveId" clId="{ED0D87F8-9AA9-4C80-B7C0-E1928B0338AB}" dt="2021-01-24T10:20:47.481" v="4058" actId="20577"/>
        <pc:sldMkLst>
          <pc:docMk/>
          <pc:sldMk cId="1514158967" sldId="267"/>
        </pc:sldMkLst>
        <pc:spChg chg="mod">
          <ac:chgData name="Elhosseyn Guella" userId="574c71997ad9b270" providerId="LiveId" clId="{ED0D87F8-9AA9-4C80-B7C0-E1928B0338AB}" dt="2021-01-24T10:20:47.481" v="4058" actId="20577"/>
          <ac:spMkLst>
            <pc:docMk/>
            <pc:sldMk cId="1514158967" sldId="267"/>
            <ac:spMk id="5" creationId="{00000000-0000-0000-0000-000000000000}"/>
          </ac:spMkLst>
        </pc:spChg>
      </pc:sldChg>
      <pc:sldChg chg="addSp delSp modSp mod">
        <pc:chgData name="Elhosseyn Guella" userId="574c71997ad9b270" providerId="LiveId" clId="{ED0D87F8-9AA9-4C80-B7C0-E1928B0338AB}" dt="2021-01-24T10:21:11.041" v="4061" actId="113"/>
        <pc:sldMkLst>
          <pc:docMk/>
          <pc:sldMk cId="1470050889" sldId="269"/>
        </pc:sldMkLst>
        <pc:spChg chg="mod">
          <ac:chgData name="Elhosseyn Guella" userId="574c71997ad9b270" providerId="LiveId" clId="{ED0D87F8-9AA9-4C80-B7C0-E1928B0338AB}" dt="2021-01-24T10:21:03.398" v="4059" actId="113"/>
          <ac:spMkLst>
            <pc:docMk/>
            <pc:sldMk cId="1470050889" sldId="269"/>
            <ac:spMk id="5" creationId="{00000000-0000-0000-0000-000000000000}"/>
          </ac:spMkLst>
        </pc:spChg>
        <pc:spChg chg="mod">
          <ac:chgData name="Elhosseyn Guella" userId="574c71997ad9b270" providerId="LiveId" clId="{ED0D87F8-9AA9-4C80-B7C0-E1928B0338AB}" dt="2021-01-24T10:21:07.134" v="4060" actId="113"/>
          <ac:spMkLst>
            <pc:docMk/>
            <pc:sldMk cId="1470050889" sldId="269"/>
            <ac:spMk id="6" creationId="{00000000-0000-0000-0000-000000000000}"/>
          </ac:spMkLst>
        </pc:spChg>
        <pc:spChg chg="mod">
          <ac:chgData name="Elhosseyn Guella" userId="574c71997ad9b270" providerId="LiveId" clId="{ED0D87F8-9AA9-4C80-B7C0-E1928B0338AB}" dt="2021-01-24T10:21:11.041" v="4061" actId="113"/>
          <ac:spMkLst>
            <pc:docMk/>
            <pc:sldMk cId="1470050889" sldId="269"/>
            <ac:spMk id="7" creationId="{00000000-0000-0000-0000-000000000000}"/>
          </ac:spMkLst>
        </pc:spChg>
        <pc:spChg chg="del">
          <ac:chgData name="Elhosseyn Guella" userId="574c71997ad9b270" providerId="LiveId" clId="{ED0D87F8-9AA9-4C80-B7C0-E1928B0338AB}" dt="2021-01-24T10:08:37.905" v="3782"/>
          <ac:spMkLst>
            <pc:docMk/>
            <pc:sldMk cId="1470050889" sldId="269"/>
            <ac:spMk id="8" creationId="{00000000-0000-0000-0000-000000000000}"/>
          </ac:spMkLst>
        </pc:spChg>
        <pc:spChg chg="del">
          <ac:chgData name="Elhosseyn Guella" userId="574c71997ad9b270" providerId="LiveId" clId="{ED0D87F8-9AA9-4C80-B7C0-E1928B0338AB}" dt="2021-01-24T10:09:22.376" v="3785"/>
          <ac:spMkLst>
            <pc:docMk/>
            <pc:sldMk cId="1470050889" sldId="269"/>
            <ac:spMk id="9" creationId="{00000000-0000-0000-0000-000000000000}"/>
          </ac:spMkLst>
        </pc:spChg>
        <pc:spChg chg="del">
          <ac:chgData name="Elhosseyn Guella" userId="574c71997ad9b270" providerId="LiveId" clId="{ED0D87F8-9AA9-4C80-B7C0-E1928B0338AB}" dt="2021-01-24T10:10:09.725" v="3790"/>
          <ac:spMkLst>
            <pc:docMk/>
            <pc:sldMk cId="1470050889" sldId="269"/>
            <ac:spMk id="10" creationId="{00000000-0000-0000-0000-000000000000}"/>
          </ac:spMkLst>
        </pc:spChg>
        <pc:picChg chg="add mod">
          <ac:chgData name="Elhosseyn Guella" userId="574c71997ad9b270" providerId="LiveId" clId="{ED0D87F8-9AA9-4C80-B7C0-E1928B0338AB}" dt="2021-01-24T10:08:40.214" v="3784" actId="962"/>
          <ac:picMkLst>
            <pc:docMk/>
            <pc:sldMk cId="1470050889" sldId="269"/>
            <ac:picMk id="12" creationId="{38CE58F0-9E06-4AAB-AC6C-B253A6782F7E}"/>
          </ac:picMkLst>
        </pc:picChg>
        <pc:picChg chg="add mod modCrop">
          <ac:chgData name="Elhosseyn Guella" userId="574c71997ad9b270" providerId="LiveId" clId="{ED0D87F8-9AA9-4C80-B7C0-E1928B0338AB}" dt="2021-01-24T10:09:43.936" v="3789" actId="14100"/>
          <ac:picMkLst>
            <pc:docMk/>
            <pc:sldMk cId="1470050889" sldId="269"/>
            <ac:picMk id="14" creationId="{B15A05BE-E580-4550-B74F-808A998DC9CD}"/>
          </ac:picMkLst>
        </pc:picChg>
        <pc:picChg chg="add mod">
          <ac:chgData name="Elhosseyn Guella" userId="574c71997ad9b270" providerId="LiveId" clId="{ED0D87F8-9AA9-4C80-B7C0-E1928B0338AB}" dt="2021-01-24T10:10:13.837" v="3794" actId="1076"/>
          <ac:picMkLst>
            <pc:docMk/>
            <pc:sldMk cId="1470050889" sldId="269"/>
            <ac:picMk id="16" creationId="{3B999C90-9454-4126-A6FF-8C701F392ABE}"/>
          </ac:picMkLst>
        </pc:picChg>
      </pc:sldChg>
      <pc:sldChg chg="modSp mod">
        <pc:chgData name="Elhosseyn Guella" userId="574c71997ad9b270" providerId="LiveId" clId="{ED0D87F8-9AA9-4C80-B7C0-E1928B0338AB}" dt="2021-01-24T10:25:21.872" v="4077" actId="2711"/>
        <pc:sldMkLst>
          <pc:docMk/>
          <pc:sldMk cId="2298962906" sldId="270"/>
        </pc:sldMkLst>
        <pc:spChg chg="mod">
          <ac:chgData name="Elhosseyn Guella" userId="574c71997ad9b270" providerId="LiveId" clId="{ED0D87F8-9AA9-4C80-B7C0-E1928B0338AB}" dt="2021-01-24T10:25:21.872" v="4077" actId="2711"/>
          <ac:spMkLst>
            <pc:docMk/>
            <pc:sldMk cId="2298962906" sldId="270"/>
            <ac:spMk id="5" creationId="{00000000-0000-0000-0000-000000000000}"/>
          </ac:spMkLst>
        </pc:spChg>
      </pc:sldChg>
      <pc:sldChg chg="modSp new mod">
        <pc:chgData name="Elhosseyn Guella" userId="574c71997ad9b270" providerId="LiveId" clId="{ED0D87F8-9AA9-4C80-B7C0-E1928B0338AB}" dt="2021-01-24T10:25:41.686" v="4078" actId="20577"/>
        <pc:sldMkLst>
          <pc:docMk/>
          <pc:sldMk cId="2722932766" sldId="271"/>
        </pc:sldMkLst>
        <pc:spChg chg="mod">
          <ac:chgData name="Elhosseyn Guella" userId="574c71997ad9b270" providerId="LiveId" clId="{ED0D87F8-9AA9-4C80-B7C0-E1928B0338AB}" dt="2021-01-24T09:10:25.655" v="551" actId="404"/>
          <ac:spMkLst>
            <pc:docMk/>
            <pc:sldMk cId="2722932766" sldId="271"/>
            <ac:spMk id="2" creationId="{3C74DF75-DC57-4A65-A048-C11BA1DCB936}"/>
          </ac:spMkLst>
        </pc:spChg>
        <pc:spChg chg="mod">
          <ac:chgData name="Elhosseyn Guella" userId="574c71997ad9b270" providerId="LiveId" clId="{ED0D87F8-9AA9-4C80-B7C0-E1928B0338AB}" dt="2021-01-24T09:09:48.985" v="546"/>
          <ac:spMkLst>
            <pc:docMk/>
            <pc:sldMk cId="2722932766" sldId="271"/>
            <ac:spMk id="3" creationId="{AE239621-08B3-4F5C-B656-EA8D29D103F1}"/>
          </ac:spMkLst>
        </pc:spChg>
        <pc:spChg chg="mod">
          <ac:chgData name="Elhosseyn Guella" userId="574c71997ad9b270" providerId="LiveId" clId="{ED0D87F8-9AA9-4C80-B7C0-E1928B0338AB}" dt="2021-01-24T10:18:29.251" v="3999" actId="122"/>
          <ac:spMkLst>
            <pc:docMk/>
            <pc:sldMk cId="2722932766" sldId="271"/>
            <ac:spMk id="5" creationId="{68BB1A6F-FD97-4AD0-92D3-29057B798DF8}"/>
          </ac:spMkLst>
        </pc:spChg>
        <pc:spChg chg="mod">
          <ac:chgData name="Elhosseyn Guella" userId="574c71997ad9b270" providerId="LiveId" clId="{ED0D87F8-9AA9-4C80-B7C0-E1928B0338AB}" dt="2021-01-24T10:18:33.892" v="4000" actId="113"/>
          <ac:spMkLst>
            <pc:docMk/>
            <pc:sldMk cId="2722932766" sldId="271"/>
            <ac:spMk id="6" creationId="{41C600D8-BECE-4832-9D6B-04F619681A87}"/>
          </ac:spMkLst>
        </pc:spChg>
        <pc:spChg chg="mod">
          <ac:chgData name="Elhosseyn Guella" userId="574c71997ad9b270" providerId="LiveId" clId="{ED0D87F8-9AA9-4C80-B7C0-E1928B0338AB}" dt="2021-01-24T10:25:41.686" v="4078" actId="20577"/>
          <ac:spMkLst>
            <pc:docMk/>
            <pc:sldMk cId="2722932766" sldId="271"/>
            <ac:spMk id="7" creationId="{D872F8E1-67E5-45BF-A041-7D91A3C96A06}"/>
          </ac:spMkLst>
        </pc:spChg>
      </pc:sldChg>
      <pc:sldChg chg="new del">
        <pc:chgData name="Elhosseyn Guella" userId="574c71997ad9b270" providerId="LiveId" clId="{ED0D87F8-9AA9-4C80-B7C0-E1928B0338AB}" dt="2021-01-24T10:12:48.443" v="3913" actId="47"/>
        <pc:sldMkLst>
          <pc:docMk/>
          <pc:sldMk cId="640747770" sldId="272"/>
        </pc:sldMkLst>
      </pc:sldChg>
      <pc:sldChg chg="new del">
        <pc:chgData name="Elhosseyn Guella" userId="574c71997ad9b270" providerId="LiveId" clId="{ED0D87F8-9AA9-4C80-B7C0-E1928B0338AB}" dt="2021-01-24T09:58:05.621" v="3022" actId="680"/>
        <pc:sldMkLst>
          <pc:docMk/>
          <pc:sldMk cId="1994586878" sldId="272"/>
        </pc:sldMkLst>
      </pc:sldChg>
      <pc:sldChg chg="addSp delSp modSp mod">
        <pc:chgData name="Elhosseyn Guella" userId="574c71997ad9b270" providerId="LiveId" clId="{ED0D87F8-9AA9-4C80-B7C0-E1928B0338AB}" dt="2021-01-24T10:13:46.190" v="3929" actId="1076"/>
        <pc:sldMkLst>
          <pc:docMk/>
          <pc:sldMk cId="1538939118" sldId="273"/>
        </pc:sldMkLst>
        <pc:spChg chg="del mod">
          <ac:chgData name="Elhosseyn Guella" userId="574c71997ad9b270" providerId="LiveId" clId="{ED0D87F8-9AA9-4C80-B7C0-E1928B0338AB}" dt="2021-01-24T10:13:15.753" v="3916"/>
          <ac:spMkLst>
            <pc:docMk/>
            <pc:sldMk cId="1538939118" sldId="273"/>
            <ac:spMk id="5" creationId="{00000000-0000-0000-0000-000000000000}"/>
          </ac:spMkLst>
        </pc:spChg>
        <pc:spChg chg="mod">
          <ac:chgData name="Elhosseyn Guella" userId="574c71997ad9b270" providerId="LiveId" clId="{ED0D87F8-9AA9-4C80-B7C0-E1928B0338AB}" dt="2021-01-24T10:12:58.521" v="3915" actId="20577"/>
          <ac:spMkLst>
            <pc:docMk/>
            <pc:sldMk cId="1538939118" sldId="273"/>
            <ac:spMk id="6" creationId="{00000000-0000-0000-0000-000000000000}"/>
          </ac:spMkLst>
        </pc:spChg>
        <pc:spChg chg="add mod">
          <ac:chgData name="Elhosseyn Guella" userId="574c71997ad9b270" providerId="LiveId" clId="{ED0D87F8-9AA9-4C80-B7C0-E1928B0338AB}" dt="2021-01-24T10:13:46.190" v="3929" actId="1076"/>
          <ac:spMkLst>
            <pc:docMk/>
            <pc:sldMk cId="1538939118" sldId="273"/>
            <ac:spMk id="9" creationId="{01996195-9DDD-4660-8961-6B6F66C09976}"/>
          </ac:spMkLst>
        </pc:spChg>
        <pc:picChg chg="add mod">
          <ac:chgData name="Elhosseyn Guella" userId="574c71997ad9b270" providerId="LiveId" clId="{ED0D87F8-9AA9-4C80-B7C0-E1928B0338AB}" dt="2021-01-24T10:13:24.570" v="3921" actId="14100"/>
          <ac:picMkLst>
            <pc:docMk/>
            <pc:sldMk cId="1538939118" sldId="273"/>
            <ac:picMk id="8" creationId="{878B3729-3710-41AB-B2DA-4E6E2443DFB0}"/>
          </ac:picMkLst>
        </pc:picChg>
      </pc:sldChg>
      <pc:sldChg chg="addSp delSp modSp mod">
        <pc:chgData name="Elhosseyn Guella" userId="574c71997ad9b270" providerId="LiveId" clId="{ED0D87F8-9AA9-4C80-B7C0-E1928B0338AB}" dt="2021-01-24T10:16:47.325" v="3977" actId="1076"/>
        <pc:sldMkLst>
          <pc:docMk/>
          <pc:sldMk cId="4023262357" sldId="274"/>
        </pc:sldMkLst>
        <pc:spChg chg="del mod">
          <ac:chgData name="Elhosseyn Guella" userId="574c71997ad9b270" providerId="LiveId" clId="{ED0D87F8-9AA9-4C80-B7C0-E1928B0338AB}" dt="2021-01-24T10:15:05.265" v="3949"/>
          <ac:spMkLst>
            <pc:docMk/>
            <pc:sldMk cId="4023262357" sldId="274"/>
            <ac:spMk id="5" creationId="{00000000-0000-0000-0000-000000000000}"/>
          </ac:spMkLst>
        </pc:spChg>
        <pc:spChg chg="add mod">
          <ac:chgData name="Elhosseyn Guella" userId="574c71997ad9b270" providerId="LiveId" clId="{ED0D87F8-9AA9-4C80-B7C0-E1928B0338AB}" dt="2021-01-24T10:16:17.250" v="3968" actId="1076"/>
          <ac:spMkLst>
            <pc:docMk/>
            <pc:sldMk cId="4023262357" sldId="274"/>
            <ac:spMk id="10" creationId="{526E2999-CE09-46E9-A98F-196333098917}"/>
          </ac:spMkLst>
        </pc:spChg>
        <pc:spChg chg="add mod">
          <ac:chgData name="Elhosseyn Guella" userId="574c71997ad9b270" providerId="LiveId" clId="{ED0D87F8-9AA9-4C80-B7C0-E1928B0338AB}" dt="2021-01-24T10:16:47.325" v="3977" actId="1076"/>
          <ac:spMkLst>
            <pc:docMk/>
            <pc:sldMk cId="4023262357" sldId="274"/>
            <ac:spMk id="11" creationId="{2957E5C6-4AF4-4033-804F-1C8D9F9EC310}"/>
          </ac:spMkLst>
        </pc:spChg>
        <pc:picChg chg="add mod">
          <ac:chgData name="Elhosseyn Guella" userId="574c71997ad9b270" providerId="LiveId" clId="{ED0D87F8-9AA9-4C80-B7C0-E1928B0338AB}" dt="2021-01-24T10:16:01.497" v="3959" actId="1076"/>
          <ac:picMkLst>
            <pc:docMk/>
            <pc:sldMk cId="4023262357" sldId="274"/>
            <ac:picMk id="7" creationId="{5348ED99-DFEB-4872-A670-11DCD039712C}"/>
          </ac:picMkLst>
        </pc:picChg>
        <pc:picChg chg="add mod">
          <ac:chgData name="Elhosseyn Guella" userId="574c71997ad9b270" providerId="LiveId" clId="{ED0D87F8-9AA9-4C80-B7C0-E1928B0338AB}" dt="2021-01-24T10:15:55.777" v="3958" actId="1076"/>
          <ac:picMkLst>
            <pc:docMk/>
            <pc:sldMk cId="4023262357" sldId="274"/>
            <ac:picMk id="9" creationId="{1578BCF8-E10F-4F96-B6EA-4480492E8FE9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639FB0-39F5-41DC-A730-340B093679A6}" type="datetimeFigureOut">
              <a:rPr lang="en-GB" smtClean="0"/>
              <a:t>01/04/2021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4F330C-850E-4FAD-93BC-E73DCB05A9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29912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3934EE-7861-4237-B38A-3686382B821B}" type="datetimeFigureOut">
              <a:rPr lang="en-GB" smtClean="0"/>
              <a:t>01/04/2021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9B95CF-6F46-4D8B-9098-48A8CA4753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07176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mple cover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15616" y="3507854"/>
            <a:ext cx="6120680" cy="360040"/>
          </a:xfrm>
        </p:spPr>
        <p:txBody>
          <a:bodyPr tIns="0" bIns="0" anchor="ctr"/>
          <a:lstStyle>
            <a:lvl1pPr marL="95250" indent="0">
              <a:defRPr baseline="0"/>
            </a:lvl1pPr>
          </a:lstStyle>
          <a:p>
            <a:r>
              <a:rPr lang="en-US" dirty="0"/>
              <a:t>Article Title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115616" y="4515966"/>
            <a:ext cx="6119812" cy="287338"/>
          </a:xfrm>
        </p:spPr>
        <p:txBody>
          <a:bodyPr anchor="ctr">
            <a:normAutofit/>
          </a:bodyPr>
          <a:lstStyle>
            <a:lvl1pPr marL="0" indent="0">
              <a:buNone/>
              <a:defRPr sz="1200">
                <a:solidFill>
                  <a:srgbClr val="E1586E"/>
                </a:solidFill>
              </a:defRPr>
            </a:lvl1pPr>
          </a:lstStyle>
          <a:p>
            <a:pPr lvl="0"/>
            <a:r>
              <a:rPr lang="en-US" dirty="0"/>
              <a:t>Article Reference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1115616" y="4011910"/>
            <a:ext cx="6119812" cy="360363"/>
          </a:xfrm>
        </p:spPr>
        <p:txBody>
          <a:bodyPr anchor="ctr">
            <a:normAutofit/>
          </a:bodyPr>
          <a:lstStyle>
            <a:lvl1pPr marL="0" indent="0">
              <a:buNone/>
              <a:defRPr sz="1200" baseline="0"/>
            </a:lvl1pPr>
          </a:lstStyle>
          <a:p>
            <a:pPr lvl="0"/>
            <a:r>
              <a:rPr lang="en-GB" dirty="0"/>
              <a:t>Month and year of presentation (e.g. ‘October 2017’)</a:t>
            </a:r>
          </a:p>
        </p:txBody>
      </p:sp>
    </p:spTree>
    <p:extLst>
      <p:ext uri="{BB962C8B-B14F-4D97-AF65-F5344CB8AC3E}">
        <p14:creationId xmlns:p14="http://schemas.microsoft.com/office/powerpoint/2010/main" val="2890629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divider without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251520" y="1296000"/>
            <a:ext cx="8640000" cy="3312000"/>
          </a:xfrm>
          <a:noFill/>
        </p:spPr>
        <p:txBody>
          <a:bodyPr/>
          <a:lstStyle/>
          <a:p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8940904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conten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206374"/>
            <a:ext cx="6552728" cy="1069232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Article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971550" y="1419224"/>
            <a:ext cx="6553200" cy="295272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0317801"/>
      </p:ext>
    </p:extLst>
  </p:cSld>
  <p:clrMapOvr>
    <a:masterClrMapping/>
  </p:clrMapOvr>
  <p:transition spd="med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ontent 2 column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Article Reference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972000" y="1224000"/>
            <a:ext cx="3456434" cy="3168000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4716016" y="1224000"/>
            <a:ext cx="3456434" cy="3168000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0130570"/>
      </p:ext>
    </p:extLst>
  </p:cSld>
  <p:clrMapOvr>
    <a:masterClrMapping/>
  </p:clrMapOvr>
  <p:transition spd="med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ontent 3 column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Article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971550" y="1224000"/>
            <a:ext cx="2206800" cy="3168000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66800" y="1224000"/>
            <a:ext cx="2206800" cy="3168000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5961600" y="1224000"/>
            <a:ext cx="2206800" cy="3168000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6160143"/>
      </p:ext>
    </p:extLst>
  </p:cSld>
  <p:clrMapOvr>
    <a:masterClrMapping/>
  </p:clrMapOvr>
  <p:transition spd="med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ain content 3 column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Article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971550" y="2787774"/>
            <a:ext cx="2206800" cy="1604226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43336" y="2787774"/>
            <a:ext cx="2206800" cy="1604226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5965377" y="2787774"/>
            <a:ext cx="2206800" cy="1604226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971550" y="1275606"/>
            <a:ext cx="2232025" cy="1439863"/>
          </a:xfrm>
        </p:spPr>
        <p:txBody>
          <a:bodyPr/>
          <a:lstStyle/>
          <a:p>
            <a:endParaRPr lang="en-GB"/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3430724" y="1275606"/>
            <a:ext cx="2232025" cy="1439863"/>
          </a:xfrm>
        </p:spPr>
        <p:txBody>
          <a:bodyPr/>
          <a:lstStyle/>
          <a:p>
            <a:endParaRPr lang="en-GB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/>
          </p:nvPr>
        </p:nvSpPr>
        <p:spPr>
          <a:xfrm>
            <a:off x="5940152" y="1275606"/>
            <a:ext cx="2232025" cy="1439863"/>
          </a:xfrm>
        </p:spPr>
        <p:txBody>
          <a:bodyPr/>
          <a:lstStyle/>
          <a:p>
            <a:endParaRPr lang="en-GB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3321576" y="1597546"/>
            <a:ext cx="0" cy="2520280"/>
          </a:xfrm>
          <a:prstGeom prst="line">
            <a:avLst/>
          </a:prstGeom>
          <a:ln>
            <a:solidFill>
              <a:srgbClr val="E158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 userDrawn="1"/>
        </p:nvCxnSpPr>
        <p:spPr>
          <a:xfrm>
            <a:off x="5796552" y="1597546"/>
            <a:ext cx="0" cy="2520280"/>
          </a:xfrm>
          <a:prstGeom prst="line">
            <a:avLst/>
          </a:prstGeom>
          <a:ln>
            <a:solidFill>
              <a:srgbClr val="E158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7590426"/>
      </p:ext>
    </p:extLst>
  </p:cSld>
  <p:clrMapOvr>
    <a:masterClrMapping/>
  </p:clrMapOvr>
  <p:transition spd="med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ontent 50/50 text imag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Article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4716000" y="1224000"/>
            <a:ext cx="3457575" cy="3168000"/>
          </a:xfrm>
        </p:spPr>
        <p:txBody>
          <a:bodyPr/>
          <a:lstStyle/>
          <a:p>
            <a:endParaRPr lang="en-GB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71550" y="1224000"/>
            <a:ext cx="3456000" cy="31680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8799170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ontent 34/66 text imag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971550" y="1224000"/>
            <a:ext cx="2206800" cy="3168000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3466800" y="1224000"/>
            <a:ext cx="4701600" cy="31680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8807091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ock colour divider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250824" y="1296000"/>
            <a:ext cx="8640000" cy="2880000"/>
          </a:xfrm>
        </p:spPr>
        <p:txBody>
          <a:bodyPr/>
          <a:lstStyle>
            <a:lvl1pPr>
              <a:defRPr b="0" i="1"/>
            </a:lvl1pPr>
            <a:lvl2pPr>
              <a:defRPr i="1"/>
            </a:lvl2pPr>
            <a:lvl3pPr>
              <a:defRPr b="1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323459"/>
      </p:ext>
    </p:extLst>
  </p:cSld>
  <p:clrMapOvr>
    <a:masterClrMapping/>
  </p:clrMapOvr>
  <p:transition spd="med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divider with fixed url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251520" y="1296000"/>
            <a:ext cx="8640000" cy="2880000"/>
          </a:xfrm>
          <a:noFill/>
        </p:spPr>
        <p:txBody>
          <a:bodyPr/>
          <a:lstStyle/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7083172" y="4320000"/>
            <a:ext cx="1809308" cy="288000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u="none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academic.oup.com/</a:t>
            </a:r>
            <a:r>
              <a:rPr lang="en-US" sz="1200" b="1" u="none" kern="120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ehjcr</a:t>
            </a:r>
            <a:endParaRPr lang="en-GB" sz="1200" b="1" u="none" kern="120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02650491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divider with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251520" y="1296000"/>
            <a:ext cx="8640000" cy="2881313"/>
          </a:xfrm>
          <a:noFill/>
        </p:spPr>
        <p:txBody>
          <a:bodyPr/>
          <a:lstStyle/>
          <a:p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012000" y="4320000"/>
            <a:ext cx="2881015" cy="28892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40177412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build="p" animBg="1">
        <p:tmplLst>
          <p:tmpl>
            <p:tnLst>
              <p:par>
                <p:cTn presetID="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1">
            <p:tnLst>
              <p:par>
                <p:cTn presetID="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7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.png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000" y="252000"/>
            <a:ext cx="8640000" cy="307752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15616" y="3420000"/>
            <a:ext cx="6120680" cy="72008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5616" y="4227934"/>
            <a:ext cx="6120680" cy="23042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000" y="4248000"/>
            <a:ext cx="1440000" cy="656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169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1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600" y="206375"/>
            <a:ext cx="6552728" cy="85725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600" y="1200151"/>
            <a:ext cx="7200800" cy="3168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71600" y="4803998"/>
            <a:ext cx="7200800" cy="27463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92075" indent="0" algn="l">
              <a:defRPr sz="1000">
                <a:solidFill>
                  <a:srgbClr val="E1586E"/>
                </a:solidFill>
              </a:defRPr>
            </a:lvl1pPr>
          </a:lstStyle>
          <a:p>
            <a:r>
              <a:rPr lang="en-GB" dirty="0"/>
              <a:t>Article Reference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04" y="4803998"/>
            <a:ext cx="43204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4478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71" r:id="rId3"/>
    <p:sldLayoutId id="2147483654" r:id="rId4"/>
    <p:sldLayoutId id="2147483653" r:id="rId5"/>
  </p:sldLayoutIdLst>
  <p:transition spd="med">
    <p:push dir="u"/>
  </p:transition>
  <p:hf hd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FontTx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spcBef>
          <a:spcPts val="600"/>
        </a:spcBef>
        <a:buFontTx/>
        <a:buNone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64800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600" y="206375"/>
            <a:ext cx="6552728" cy="85725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2000" y="1296000"/>
            <a:ext cx="8640480" cy="2880000"/>
          </a:xfrm>
          <a:prstGeom prst="rect">
            <a:avLst/>
          </a:prstGeom>
          <a:solidFill>
            <a:schemeClr val="tx2"/>
          </a:solidFill>
        </p:spPr>
        <p:txBody>
          <a:bodyPr vert="horz" lIns="0" tIns="0" rIns="0" bIns="0" rtlCol="0" anchor="ctr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71600" y="4803998"/>
            <a:ext cx="7200800" cy="27463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700">
                <a:solidFill>
                  <a:schemeClr val="bg2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04" y="4803998"/>
            <a:ext cx="43204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781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</p:sldLayoutIdLst>
  <p:transition spd="med">
    <p:push dir="u"/>
  </p:transition>
  <p:hf hd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ctr" defTabSz="914400" rtl="0" eaLnBrk="1" latinLnBrk="0" hangingPunct="1">
        <a:spcBef>
          <a:spcPts val="600"/>
        </a:spcBef>
        <a:buFontTx/>
        <a:buNone/>
        <a:defRPr sz="28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0" indent="0" algn="ctr" defTabSz="914400" rtl="0" eaLnBrk="1" latinLnBrk="0" hangingPunct="1">
        <a:spcBef>
          <a:spcPts val="600"/>
        </a:spcBef>
        <a:buFontTx/>
        <a:buNone/>
        <a:tabLst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0" indent="0" algn="ctr" defTabSz="914400" rtl="0" eaLnBrk="1" latinLnBrk="0" hangingPunct="1">
        <a:spcBef>
          <a:spcPts val="600"/>
        </a:spcBef>
        <a:buClr>
          <a:schemeClr val="tx2"/>
        </a:buClr>
        <a:buFontTx/>
        <a:buNone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0" indent="0" algn="ctr" defTabSz="914400" rtl="0" eaLnBrk="1" latinLnBrk="0" hangingPunct="1">
        <a:spcBef>
          <a:spcPts val="600"/>
        </a:spcBef>
        <a:buClr>
          <a:schemeClr val="tx2"/>
        </a:buClr>
        <a:buFontTx/>
        <a:buNone/>
        <a:defRPr sz="1600" kern="1200">
          <a:solidFill>
            <a:schemeClr val="bg1"/>
          </a:solidFill>
          <a:latin typeface="+mn-lt"/>
          <a:ea typeface="+mn-ea"/>
          <a:cs typeface="+mn-cs"/>
        </a:defRPr>
      </a:lvl4pPr>
      <a:lvl5pPr marL="0" indent="0" algn="ctr" defTabSz="914400" rtl="0" eaLnBrk="1" latinLnBrk="0" hangingPunct="1">
        <a:spcBef>
          <a:spcPts val="600"/>
        </a:spcBef>
        <a:buClr>
          <a:schemeClr val="tx2"/>
        </a:buClr>
        <a:buFontTx/>
        <a:buNone/>
        <a:defRPr sz="14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600" y="206375"/>
            <a:ext cx="6552728" cy="85725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1203598"/>
            <a:ext cx="3600400" cy="291479"/>
          </a:xfrm>
          <a:prstGeom prst="rect">
            <a:avLst/>
          </a:prstGeom>
          <a:solidFill>
            <a:schemeClr val="tx2"/>
          </a:solidFill>
        </p:spPr>
        <p:txBody>
          <a:bodyPr vert="horz" lIns="72000" tIns="72000" rIns="72000" bIns="72000" rtlCol="0" anchor="ctr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04" y="4803998"/>
            <a:ext cx="43204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9600" y="259200"/>
            <a:ext cx="1105766" cy="5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878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60" r:id="rId2"/>
    <p:sldLayoutId id="2147483669" r:id="rId3"/>
  </p:sldLayoutIdLst>
  <p:transition spd="med">
    <p:push dir="u"/>
  </p:transition>
  <p:hf hdr="0" ft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r" defTabSz="914400" rtl="0" eaLnBrk="1" latinLnBrk="0" hangingPunct="1">
        <a:spcBef>
          <a:spcPts val="0"/>
        </a:spcBef>
        <a:buFontTx/>
        <a:buNone/>
        <a:defRPr sz="12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spcBef>
          <a:spcPts val="400"/>
        </a:spcBef>
        <a:buFontTx/>
        <a:buNone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44000" algn="l" defTabSz="914400" rtl="0" eaLnBrk="1" latinLnBrk="0" hangingPunct="1">
        <a:spcBef>
          <a:spcPts val="4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648000" indent="-144000" algn="l" defTabSz="914400" rtl="0" eaLnBrk="1" latinLnBrk="0" hangingPunct="1">
        <a:spcBef>
          <a:spcPts val="4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600" y="206374"/>
            <a:ext cx="6552728" cy="997223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600" y="1419621"/>
            <a:ext cx="6480720" cy="294852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71600" y="4803998"/>
            <a:ext cx="7200800" cy="27463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700">
                <a:solidFill>
                  <a:schemeClr val="bg2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04" y="4803998"/>
            <a:ext cx="43204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000" y="2736000"/>
            <a:ext cx="1079999" cy="1582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2992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6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FontTx/>
        <a:buNone/>
        <a:defRPr sz="24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spcBef>
          <a:spcPts val="600"/>
        </a:spcBef>
        <a:buFontTx/>
        <a:buNone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64800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Novel Atrioventricular Sequential Pacing Approach Using a Transvenous Atrial Pacemaker and a Leadless Pacemaker: A Case Report</a:t>
            </a:r>
            <a:b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EHJ-CR-D-20-01239R1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May 2020</a:t>
            </a:r>
          </a:p>
        </p:txBody>
      </p:sp>
    </p:spTree>
    <p:extLst>
      <p:ext uri="{BB962C8B-B14F-4D97-AF65-F5344CB8AC3E}">
        <p14:creationId xmlns:p14="http://schemas.microsoft.com/office/powerpoint/2010/main" val="10898925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/>
              <a:t>Discussion</a:t>
            </a:r>
            <a:br>
              <a:rPr lang="en-GB" sz="3600" b="0" dirty="0"/>
            </a:br>
            <a:endParaRPr lang="en-GB" sz="2200" b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EHJ-CR-D-20-01239R1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10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972000" y="1223999"/>
            <a:ext cx="3456434" cy="3419623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TLE can reduce lead related TR but results can be variable.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Whether TR will be reduced after TLE is closely related to the mechanism of TR.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TLE is less effective in the presence of tricuspid annular dilatation.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In our case TLE failed to reduce TR.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>
          <a:xfrm>
            <a:off x="4716016" y="1224000"/>
            <a:ext cx="3456434" cy="3579998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Possible pacing strategies after TLE in this context include LV leads, His-bundle pacing and leadless pacemakers.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We were concerned about the risk of lead displacement if TV surgery was required after TL, therefore decided on AAI pacemaker + Micra AV.</a:t>
            </a:r>
          </a:p>
        </p:txBody>
      </p:sp>
    </p:spTree>
    <p:extLst>
      <p:ext uri="{BB962C8B-B14F-4D97-AF65-F5344CB8AC3E}">
        <p14:creationId xmlns:p14="http://schemas.microsoft.com/office/powerpoint/2010/main" val="349600417"/>
      </p:ext>
    </p:extLst>
  </p:cSld>
  <p:clrMapOvr>
    <a:masterClrMapping/>
  </p:clrMapOvr>
  <p:transition spd="med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GB" sz="3200" b="0" dirty="0"/>
              <a:t>Discussion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EHJ-CR-D-20-01239R1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11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972000" y="1224000"/>
            <a:ext cx="7128392" cy="316800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The Micra AV uses its 3-axis accelerometer to produce wave-forms termed A1, A2, A3, and A4. These correspond to the heart sounds S1 to S4 (fig.2B).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The Micra AV ignores signals A1 to A3 as they fall within the post-ventricular atrial blanking (PVAB) and A3 window (fig.2B).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The Micra AV senses the A4 signal which represents the mechanical atrial contraction (designated AM) (fig.2B).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Ventricular pacing is delivered after sensing A4 (fig.2A, 2B).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4158967"/>
      </p:ext>
    </p:extLst>
  </p:cSld>
  <p:clrMapOvr>
    <a:masterClrMapping/>
  </p:clrMapOvr>
  <p:transition spd="med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GB" b="0" dirty="0"/>
              <a:t>Learning Points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EHJ-CR-D-20-01239R1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 algn="ctr"/>
            <a:r>
              <a:rPr lang="en-GB" sz="16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Lead-related tricuspid valve dysfunction is an important and increasingly recognised complication.</a:t>
            </a:r>
          </a:p>
          <a:p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3443336" y="2787773"/>
            <a:ext cx="2285952" cy="2016225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en-GB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Micra</a:t>
            </a:r>
            <a:r>
              <a:rPr lang="en-GB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™</a:t>
            </a:r>
            <a:r>
              <a:rPr lang="en-GB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AV is a 2</a:t>
            </a:r>
            <a:r>
              <a:rPr lang="en-GB" sz="1800" b="0" baseline="30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nd</a:t>
            </a:r>
            <a:r>
              <a:rPr lang="en-GB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generation leadless pacemaker which uses a 3-axis accelerometer to sense the atrial mechanical contraction, thus enabling atrio-ventricular synchronous pacing (VDD).</a:t>
            </a:r>
          </a:p>
          <a:p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16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AV sequential pacing can be achieved using a dual pacemaker approach involving the use of a Micra™ AV and a transvenous AAI.</a:t>
            </a:r>
            <a:endParaRPr lang="en-GB" b="0" dirty="0"/>
          </a:p>
        </p:txBody>
      </p:sp>
      <p:pic>
        <p:nvPicPr>
          <p:cNvPr id="12" name="Picture Placeholder 11" descr="A computer screen capture&#10;&#10;Description automatically generated with medium confidence">
            <a:extLst>
              <a:ext uri="{FF2B5EF4-FFF2-40B4-BE49-F238E27FC236}">
                <a16:creationId xmlns:a16="http://schemas.microsoft.com/office/drawing/2014/main" id="{38CE58F0-9E06-4AAB-AC6C-B253A6782F7E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14" b="2514"/>
          <a:stretch>
            <a:fillRect/>
          </a:stretch>
        </p:blipFill>
        <p:spPr/>
      </p:pic>
      <p:pic>
        <p:nvPicPr>
          <p:cNvPr id="14" name="Picture Placeholder 13" descr="Diagram&#10;&#10;Description automatically generated">
            <a:extLst>
              <a:ext uri="{FF2B5EF4-FFF2-40B4-BE49-F238E27FC236}">
                <a16:creationId xmlns:a16="http://schemas.microsoft.com/office/drawing/2014/main" id="{B15A05BE-E580-4550-B74F-808A998DC9CD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194" b="40357"/>
          <a:stretch/>
        </p:blipFill>
        <p:spPr>
          <a:xfrm>
            <a:off x="3430724" y="1275606"/>
            <a:ext cx="2232025" cy="1439863"/>
          </a:xfrm>
        </p:spPr>
      </p:pic>
      <p:pic>
        <p:nvPicPr>
          <p:cNvPr id="16" name="Picture Placeholder 15" descr="A picture containing X-ray film, blur&#10;&#10;Description automatically generated">
            <a:extLst>
              <a:ext uri="{FF2B5EF4-FFF2-40B4-BE49-F238E27FC236}">
                <a16:creationId xmlns:a16="http://schemas.microsoft.com/office/drawing/2014/main" id="{3B999C90-9454-4126-A6FF-8C701F392ABE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040" b="1504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70050889"/>
      </p:ext>
    </p:extLst>
  </p:cSld>
  <p:clrMapOvr>
    <a:masterClrMapping/>
  </p:clrMapOvr>
  <p:transition spd="med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GB" sz="3200" b="0" dirty="0"/>
              <a:t>References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EHJ-CR-D-20-01239R1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13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972000" y="1224000"/>
            <a:ext cx="7128392" cy="3168000"/>
          </a:xfrm>
        </p:spPr>
        <p:txBody>
          <a:bodyPr>
            <a:normAutofit lnSpcReduction="10000"/>
          </a:bodyPr>
          <a:lstStyle/>
          <a:p>
            <a:pPr marL="342900" indent="-342900">
              <a:buAutoNum type="arabicPeriod"/>
            </a:pPr>
            <a:r>
              <a:rPr lang="en-GB" sz="1800" b="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Höke</a:t>
            </a:r>
            <a:r>
              <a:rPr lang="en-GB" sz="1800" b="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U, Auger D, </a:t>
            </a:r>
            <a:r>
              <a:rPr lang="en-GB" sz="1800" b="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Thijssen</a:t>
            </a:r>
            <a:r>
              <a:rPr lang="en-GB" sz="1800" b="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J, </a:t>
            </a:r>
            <a:r>
              <a:rPr lang="en-GB" sz="1800" b="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Wolterbeek</a:t>
            </a:r>
            <a:r>
              <a:rPr lang="en-GB" sz="1800" b="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R, van der Velde E, Holman E et al. Significant lead-induced tricuspid regurgitation is associated with poor prognosis at long-term follow-up. Heart 2014;100:960-968. doi:10.1136/heartjnl-2013-304673</a:t>
            </a:r>
          </a:p>
          <a:p>
            <a:pPr marL="342900" indent="-342900">
              <a:buAutoNum type="arabicPeriod"/>
            </a:pPr>
            <a:r>
              <a:rPr lang="en-GB" sz="1800" b="0" dirty="0">
                <a:solidFill>
                  <a:srgbClr val="000000"/>
                </a:solidFill>
                <a:effectLst/>
                <a:ea typeface="Calibri" panose="020F0502020204030204" pitchFamily="34" charset="0"/>
              </a:rPr>
              <a:t>Park S, Gentry 3rd J, Varma N, </a:t>
            </a:r>
            <a:r>
              <a:rPr lang="en-GB" sz="1800" b="0" dirty="0" err="1">
                <a:solidFill>
                  <a:srgbClr val="000000"/>
                </a:solidFill>
                <a:effectLst/>
                <a:ea typeface="Calibri" panose="020F0502020204030204" pitchFamily="34" charset="0"/>
              </a:rPr>
              <a:t>Wazni</a:t>
            </a:r>
            <a:r>
              <a:rPr lang="en-GB" sz="1800" b="0" dirty="0">
                <a:solidFill>
                  <a:srgbClr val="000000"/>
                </a:solidFill>
                <a:effectLst/>
                <a:ea typeface="Calibri" panose="020F0502020204030204" pitchFamily="34" charset="0"/>
              </a:rPr>
              <a:t> O, </a:t>
            </a:r>
            <a:r>
              <a:rPr lang="en-GB" sz="1800" b="0" dirty="0" err="1">
                <a:solidFill>
                  <a:srgbClr val="000000"/>
                </a:solidFill>
                <a:effectLst/>
                <a:ea typeface="Calibri" panose="020F0502020204030204" pitchFamily="34" charset="0"/>
              </a:rPr>
              <a:t>Tarakji</a:t>
            </a:r>
            <a:r>
              <a:rPr lang="en-GB" sz="1800" b="0" dirty="0">
                <a:solidFill>
                  <a:srgbClr val="000000"/>
                </a:solidFill>
                <a:effectLst/>
                <a:ea typeface="Calibri" panose="020F0502020204030204" pitchFamily="34" charset="0"/>
              </a:rPr>
              <a:t> K, Mehta A et al. Transvenous Extraction of Pacemaker and Defibrillator Leads and the Risk of Tricuspid Valve Regurgitation. JACC Clin </a:t>
            </a:r>
            <a:r>
              <a:rPr lang="en-GB" sz="1800" b="0" dirty="0" err="1">
                <a:solidFill>
                  <a:srgbClr val="000000"/>
                </a:solidFill>
                <a:effectLst/>
                <a:ea typeface="Calibri" panose="020F0502020204030204" pitchFamily="34" charset="0"/>
              </a:rPr>
              <a:t>Electrophysiol</a:t>
            </a:r>
            <a:r>
              <a:rPr lang="en-GB" sz="1800" b="0" dirty="0">
                <a:solidFill>
                  <a:srgbClr val="000000"/>
                </a:solidFill>
                <a:effectLst/>
                <a:ea typeface="Calibri" panose="020F0502020204030204" pitchFamily="34" charset="0"/>
              </a:rPr>
              <a:t>. 2018;4(11):1421-1428.</a:t>
            </a:r>
          </a:p>
          <a:p>
            <a:pPr marL="342900" indent="-342900">
              <a:buFontTx/>
              <a:buAutoNum type="arabicPeriod"/>
            </a:pPr>
            <a:r>
              <a:rPr lang="en-GB" sz="1800" b="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12. </a:t>
            </a:r>
            <a:r>
              <a:rPr lang="en-GB" sz="1800" b="0" dirty="0" err="1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Steinwender</a:t>
            </a:r>
            <a:r>
              <a:rPr lang="en-GB" sz="1800" b="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C, </a:t>
            </a:r>
            <a:r>
              <a:rPr lang="en-GB" sz="1800" b="0" dirty="0" err="1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Khelae</a:t>
            </a:r>
            <a:r>
              <a:rPr lang="en-GB" sz="1800" b="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S, </a:t>
            </a:r>
            <a:r>
              <a:rPr lang="en-GB" sz="1800" b="0" dirty="0" err="1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Garweg</a:t>
            </a:r>
            <a:r>
              <a:rPr lang="en-GB" sz="1800" b="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C, Chan J, Ritter P, Johansen J et al. Atrioventricular Synchronous Pacing Using a Leadless Ventricular Pacemaker. JACC: Clinical Electrophysiology. 2020;6(1):94-106.</a:t>
            </a:r>
            <a:endParaRPr lang="en-GB" sz="1800" b="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8962906"/>
      </p:ext>
    </p:extLst>
  </p:cSld>
  <p:clrMapOvr>
    <a:masterClrMapping/>
  </p:clrMapOvr>
  <p:transition spd="med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GB" sz="3200" b="0" dirty="0"/>
              <a:t>Introduction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EHJ-CR-D-20-01239R1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2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Lead related Tricuspid Regurgitation (TR) is an increasingly recognised complication for trans-venous pacemakers.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Severe lead related TR is associated with an increased risk of heart failure hospitalization and death.¹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>
          <a:xfrm>
            <a:off x="4716015" y="1224000"/>
            <a:ext cx="3556447" cy="316800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Transvenous lead extraction (TLE) can reduce lead related TR in up to a third of patients.²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For patients with an ongoing indication for pacing after TLE options include implanting a CS lead, His bundle pacing and leadless pacemakers.</a:t>
            </a:r>
          </a:p>
        </p:txBody>
      </p:sp>
    </p:spTree>
    <p:extLst>
      <p:ext uri="{BB962C8B-B14F-4D97-AF65-F5344CB8AC3E}">
        <p14:creationId xmlns:p14="http://schemas.microsoft.com/office/powerpoint/2010/main" val="2079782646"/>
      </p:ext>
    </p:extLst>
  </p:cSld>
  <p:clrMapOvr>
    <a:masterClrMapping/>
  </p:clrMapOvr>
  <p:transition spd="med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74DF75-DC57-4A65-A048-C11BA1DCB9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b="0" dirty="0"/>
              <a:t>Introduction </a:t>
            </a:r>
            <a:r>
              <a:rPr lang="en-GB" b="0" i="1" dirty="0"/>
              <a:t>(continued)</a:t>
            </a:r>
            <a:endParaRPr lang="en-GB" sz="3200" b="0" i="1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E239621-08B3-4F5C-B656-EA8D29D103F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EHJ-CR-D-20-01239R1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0CC4AE-BD7B-4AB2-8B3C-88DC56A34A7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8BB1A6F-FD97-4AD0-92D3-29057B798DF8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Leadless pacemaker implantation is associated with high procedural success rates and low complication rates.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1C600D8-BECE-4832-9D6B-04F619681A8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466800" y="1224000"/>
            <a:ext cx="2041031" cy="316800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A 2</a:t>
            </a:r>
            <a:r>
              <a:rPr lang="en-GB" b="0" baseline="30000" dirty="0"/>
              <a:t>nd</a:t>
            </a:r>
            <a:r>
              <a:rPr lang="en-GB" b="0" dirty="0"/>
              <a:t> generation leadless pacemaker called the Micra™ AV has recently been released.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872F8E1-67E5-45BF-A041-7D91A3C96A06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The Micra AV uses an accelerometer based algorithm to allow atrio-ventricular (AV) synchronous pacing (termed VDD)³.</a:t>
            </a:r>
          </a:p>
        </p:txBody>
      </p:sp>
    </p:spTree>
    <p:extLst>
      <p:ext uri="{BB962C8B-B14F-4D97-AF65-F5344CB8AC3E}">
        <p14:creationId xmlns:p14="http://schemas.microsoft.com/office/powerpoint/2010/main" val="2722932766"/>
      </p:ext>
    </p:extLst>
  </p:cSld>
  <p:clrMapOvr>
    <a:masterClrMapping/>
  </p:clrMapOvr>
  <p:transition spd="med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/>
              <a:t>Case Presentation</a:t>
            </a:r>
            <a:br>
              <a:rPr lang="en-GB" sz="3200" b="0" dirty="0"/>
            </a:br>
            <a:r>
              <a:rPr lang="en-GB" sz="2200" b="0" dirty="0"/>
              <a:t>History and Examination Findings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EHJ-CR-D-20-01239R1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4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972000" y="1224000"/>
            <a:ext cx="7128392" cy="316800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66 year old woman.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Background: </a:t>
            </a:r>
            <a:r>
              <a:rPr lang="en-GB" b="0" dirty="0"/>
              <a:t>hypertension, type II diabetes, hypothyroidism, left atrial myxoma excision, previous atrial flutter ablation and a dual chamber pacemaker implant in 2006 for sinus node dysfunction.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Presenting complaint: </a:t>
            </a:r>
            <a:r>
              <a:rPr lang="en-GB" b="0" dirty="0"/>
              <a:t>1 year history of breathlessness on exertion, lower limb oedema and postural neck pulsations.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On examination: </a:t>
            </a:r>
            <a:r>
              <a:rPr lang="en-GB" b="0" dirty="0"/>
              <a:t>pitting oedema, elevated jugular venous pressure with prominent V waves.</a:t>
            </a:r>
          </a:p>
        </p:txBody>
      </p:sp>
    </p:spTree>
    <p:extLst>
      <p:ext uri="{BB962C8B-B14F-4D97-AF65-F5344CB8AC3E}">
        <p14:creationId xmlns:p14="http://schemas.microsoft.com/office/powerpoint/2010/main" val="2883334632"/>
      </p:ext>
    </p:extLst>
  </p:cSld>
  <p:clrMapOvr>
    <a:masterClrMapping/>
  </p:clrMapOvr>
  <p:transition spd="med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/>
              <a:t>Case Presentation</a:t>
            </a:r>
            <a:br>
              <a:rPr lang="en-GB" sz="3600" b="0" dirty="0"/>
            </a:br>
            <a:r>
              <a:rPr lang="en-GB" sz="2200" b="0" dirty="0"/>
              <a:t>Investigations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EHJ-CR-D-20-01239R1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5</a:t>
            </a:fld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Echo: </a:t>
            </a:r>
            <a:r>
              <a:rPr lang="en-GB" b="0" dirty="0"/>
              <a:t>Severe TR due to TV tethering by the right ventricular (RV) lead (fig.1). Normal left ventricular (LV) function. Aortic sclerosis.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Pacemaker interrogation: </a:t>
            </a:r>
            <a:r>
              <a:rPr lang="en-GB" b="0" dirty="0"/>
              <a:t>	100% atrial pacing</a:t>
            </a:r>
          </a:p>
          <a:p>
            <a:pPr lvl="1"/>
            <a:r>
              <a:rPr lang="en-GB" dirty="0"/>
              <a:t>	</a:t>
            </a:r>
            <a:r>
              <a:rPr lang="en-GB" sz="2000" dirty="0"/>
              <a:t>10% RV pacing</a:t>
            </a:r>
          </a:p>
          <a:p>
            <a:pPr lvl="1"/>
            <a:r>
              <a:rPr lang="en-GB" dirty="0"/>
              <a:t>	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DB744A83-A1ED-4958-8126-640D7E6FD01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9993802"/>
              </p:ext>
            </p:extLst>
          </p:nvPr>
        </p:nvGraphicFramePr>
        <p:xfrm>
          <a:off x="1057273" y="1694460"/>
          <a:ext cx="3021808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6640">
                  <a:extLst>
                    <a:ext uri="{9D8B030D-6E8A-4147-A177-3AD203B41FA5}">
                      <a16:colId xmlns:a16="http://schemas.microsoft.com/office/drawing/2014/main" val="4191086140"/>
                    </a:ext>
                  </a:extLst>
                </a:gridCol>
                <a:gridCol w="1505168">
                  <a:extLst>
                    <a:ext uri="{9D8B030D-6E8A-4147-A177-3AD203B41FA5}">
                      <a16:colId xmlns:a16="http://schemas.microsoft.com/office/drawing/2014/main" val="1844814459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l"/>
                      <a:r>
                        <a:rPr lang="en-GB" dirty="0"/>
                        <a:t>Table 1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r>
                        <a:rPr lang="en-GB" dirty="0"/>
                        <a:t>Result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06513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Sodium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145 mmol/L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26401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Potassium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4.0 mmol/L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34242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Creatinine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93 </a:t>
                      </a:r>
                      <a:r>
                        <a:rPr lang="el-GR" dirty="0">
                          <a:latin typeface="+mn-lt"/>
                        </a:rPr>
                        <a:t>μ</a:t>
                      </a:r>
                      <a:r>
                        <a:rPr lang="en-GB" dirty="0">
                          <a:latin typeface="+mn-lt"/>
                        </a:rPr>
                        <a:t>mol/L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2694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Hb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122 g/L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6005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Platelets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248 x10⁹/L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205204"/>
                  </a:ext>
                </a:extLst>
              </a:tr>
            </a:tbl>
          </a:graphicData>
        </a:graphic>
      </p:graphicFrame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D9ECDF51-E360-472E-80C2-E592AED3B743}"/>
              </a:ext>
            </a:extLst>
          </p:cNvPr>
          <p:cNvSpPr txBox="1">
            <a:spLocks/>
          </p:cNvSpPr>
          <p:nvPr/>
        </p:nvSpPr>
        <p:spPr>
          <a:xfrm>
            <a:off x="772480" y="1224000"/>
            <a:ext cx="3456434" cy="3168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spcBef>
                <a:spcPts val="600"/>
              </a:spcBef>
              <a:buFontTx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600"/>
              </a:spcBef>
              <a:buFontTx/>
              <a:buNone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-144000" algn="l" defTabSz="914400" rtl="0" eaLnBrk="1" latinLnBrk="0" hangingPunct="1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0" indent="-144000" algn="l" defTabSz="914400" rtl="0" eaLnBrk="1" latinLnBrk="0" hangingPunct="1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48000" indent="-144000" algn="l" defTabSz="914400" rtl="0" eaLnBrk="1" latinLnBrk="0" hangingPunct="1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Blood Tests: </a:t>
            </a:r>
            <a:r>
              <a:rPr lang="en-GB" b="0" dirty="0"/>
              <a:t>listed in Table 1</a:t>
            </a:r>
          </a:p>
        </p:txBody>
      </p:sp>
    </p:spTree>
    <p:extLst>
      <p:ext uri="{BB962C8B-B14F-4D97-AF65-F5344CB8AC3E}">
        <p14:creationId xmlns:p14="http://schemas.microsoft.com/office/powerpoint/2010/main" val="149728198"/>
      </p:ext>
    </p:extLst>
  </p:cSld>
  <p:clrMapOvr>
    <a:masterClrMapping/>
  </p:clrMapOvr>
  <p:transition spd="med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/>
              <a:t>Case Presentation</a:t>
            </a:r>
            <a:br>
              <a:rPr lang="en-GB" sz="3600" b="0" dirty="0"/>
            </a:br>
            <a:r>
              <a:rPr lang="en-GB" sz="2200" b="0" dirty="0"/>
              <a:t>Investigations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EHJ-CR-D-20-01239R1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6</a:t>
            </a:fld>
            <a:endParaRPr lang="en-GB" dirty="0"/>
          </a:p>
        </p:txBody>
      </p:sp>
      <p:pic>
        <p:nvPicPr>
          <p:cNvPr id="8" name="Content Placeholder 7" descr="A picture containing text, dark, night sky&#10;&#10;Description automatically generated">
            <a:extLst>
              <a:ext uri="{FF2B5EF4-FFF2-40B4-BE49-F238E27FC236}">
                <a16:creationId xmlns:a16="http://schemas.microsoft.com/office/drawing/2014/main" id="{878B3729-3710-41AB-B2DA-4E6E2443DFB0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935" y="1063625"/>
            <a:ext cx="6673403" cy="2736190"/>
          </a:xfrm>
        </p:spPr>
      </p:pic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lvl="1"/>
            <a:r>
              <a:rPr lang="en-GB" dirty="0"/>
              <a:t>	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1996195-9DDD-4660-8961-6B6F66C09976}"/>
              </a:ext>
            </a:extLst>
          </p:cNvPr>
          <p:cNvSpPr txBox="1"/>
          <p:nvPr/>
        </p:nvSpPr>
        <p:spPr>
          <a:xfrm>
            <a:off x="1089935" y="3777833"/>
            <a:ext cx="6673403" cy="11592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Figure 1</a:t>
            </a:r>
          </a:p>
          <a:p>
            <a:pPr algn="just">
              <a:spcAft>
                <a:spcPts val="800"/>
              </a:spcAft>
            </a:pPr>
            <a:r>
              <a:rPr lang="en-GB" sz="1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A: Apical four chamber view showing severe tricuspid regurgitation (white arrow). </a:t>
            </a:r>
          </a:p>
          <a:p>
            <a:pPr algn="just">
              <a:spcAft>
                <a:spcPts val="800"/>
              </a:spcAft>
            </a:pPr>
            <a:r>
              <a:rPr lang="en-GB" sz="1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B: Modified apical four chamber view suggesting RV lead impingement of the TV septal leaflet (red arrow). </a:t>
            </a:r>
          </a:p>
          <a:p>
            <a:endParaRPr lang="en-GB" dirty="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F8D37C2B-29B3-4355-A37B-4F2F0D410697}"/>
              </a:ext>
            </a:extLst>
          </p:cNvPr>
          <p:cNvCxnSpPr/>
          <p:nvPr/>
        </p:nvCxnSpPr>
        <p:spPr>
          <a:xfrm>
            <a:off x="2078831" y="2636044"/>
            <a:ext cx="321469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0138061D-3452-4878-923F-4D347E224804}"/>
              </a:ext>
            </a:extLst>
          </p:cNvPr>
          <p:cNvCxnSpPr>
            <a:cxnSpLocks/>
          </p:cNvCxnSpPr>
          <p:nvPr/>
        </p:nvCxnSpPr>
        <p:spPr>
          <a:xfrm flipV="1">
            <a:off x="6300788" y="2624138"/>
            <a:ext cx="202406" cy="18386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8939118"/>
      </p:ext>
    </p:extLst>
  </p:cSld>
  <p:clrMapOvr>
    <a:masterClrMapping/>
  </p:clrMapOvr>
  <p:transition spd="med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/>
              <a:t>Case Presentation</a:t>
            </a:r>
            <a:br>
              <a:rPr lang="en-GB" sz="3200" b="0" dirty="0"/>
            </a:br>
            <a:r>
              <a:rPr lang="en-GB" sz="2200" b="0" dirty="0"/>
              <a:t>Management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EHJ-CR-D-20-01239R1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7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972000" y="1224000"/>
            <a:ext cx="7128392" cy="3383719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Diagnosed as severe symptomatic lead related TR.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Discussed in multi-disciplinary team meeting. EUROSCORE II risk of inpatient mortality 4.1% with surgical TV replacement/repair.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Decision for transvenous RV lead extraction with implantation of Micra™ AV in the first instance in a bid to avert open heart surgery.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Procedure performed under GA as a day case with no immediate complications and AV sequential pacing was achieved (fig.2, fig.3).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Unfortunately severe symptomatic TR persisted so was referred to surgical team for TV repair/replacement (awaited)</a:t>
            </a:r>
          </a:p>
        </p:txBody>
      </p:sp>
    </p:spTree>
    <p:extLst>
      <p:ext uri="{BB962C8B-B14F-4D97-AF65-F5344CB8AC3E}">
        <p14:creationId xmlns:p14="http://schemas.microsoft.com/office/powerpoint/2010/main" val="2946818097"/>
      </p:ext>
    </p:extLst>
  </p:cSld>
  <p:clrMapOvr>
    <a:masterClrMapping/>
  </p:clrMapOvr>
  <p:transition spd="med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5AAF3E6-0C3A-4426-8D0E-2FD1CF28A90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EHJ-CR-D-20-01239R1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61A3F5-41AF-45A6-A85B-2AF42186734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595AC15-FA34-4AAF-8061-8D5AC0158CA7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672013" y="1250265"/>
            <a:ext cx="3064050" cy="3199042"/>
          </a:xfrm>
        </p:spPr>
        <p:txBody>
          <a:bodyPr>
            <a:normAutofit fontScale="77500" lnSpcReduction="20000"/>
          </a:bodyPr>
          <a:lstStyle/>
          <a:p>
            <a:pPr algn="just">
              <a:lnSpc>
                <a:spcPct val="200000"/>
              </a:lnSpc>
              <a:spcAft>
                <a:spcPts val="800"/>
              </a:spcAft>
            </a:pPr>
            <a:r>
              <a:rPr lang="en-GB" sz="2100" b="0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Figure 2:</a:t>
            </a:r>
          </a:p>
          <a:p>
            <a:pPr algn="just">
              <a:lnSpc>
                <a:spcPct val="200000"/>
              </a:lnSpc>
              <a:spcAft>
                <a:spcPts val="800"/>
              </a:spcAft>
            </a:pPr>
            <a:r>
              <a:rPr lang="en-GB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A: Pacing System Analysis demonstrating atrial mechanical sensing (AM) and AV sequential pacing.</a:t>
            </a:r>
          </a:p>
          <a:p>
            <a:pPr algn="just">
              <a:lnSpc>
                <a:spcPct val="200000"/>
              </a:lnSpc>
              <a:spcAft>
                <a:spcPts val="800"/>
              </a:spcAft>
            </a:pPr>
            <a:r>
              <a:rPr lang="en-GB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B: Micra™ AV accelerometer waveform showing a small but well-sensed A4 signal.</a:t>
            </a:r>
          </a:p>
          <a:p>
            <a:endParaRPr lang="en-GB" dirty="0"/>
          </a:p>
        </p:txBody>
      </p:sp>
      <p:pic>
        <p:nvPicPr>
          <p:cNvPr id="8" name="Content Placeholder 6" descr="Diagram&#10;&#10;Description automatically generated">
            <a:extLst>
              <a:ext uri="{FF2B5EF4-FFF2-40B4-BE49-F238E27FC236}">
                <a16:creationId xmlns:a16="http://schemas.microsoft.com/office/drawing/2014/main" id="{AFAF760B-FD32-4797-8EB6-E907AA6A44F1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769"/>
          <a:stretch/>
        </p:blipFill>
        <p:spPr>
          <a:xfrm>
            <a:off x="107504" y="1250265"/>
            <a:ext cx="4414490" cy="3268092"/>
          </a:xfr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DEED304E-C482-4491-878E-893CDC19CE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552" y="206375"/>
            <a:ext cx="6984775" cy="857250"/>
          </a:xfrm>
        </p:spPr>
        <p:txBody>
          <a:bodyPr anchor="t">
            <a:normAutofit fontScale="90000"/>
          </a:bodyPr>
          <a:lstStyle/>
          <a:p>
            <a:r>
              <a:rPr lang="en-GB" sz="3600" b="0" dirty="0"/>
              <a:t>Case Presentation</a:t>
            </a:r>
            <a:br>
              <a:rPr lang="en-GB" sz="3200" b="0" dirty="0"/>
            </a:br>
            <a:r>
              <a:rPr lang="en-GB" sz="2200" b="0" dirty="0"/>
              <a:t>Management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CCA1583-D2A6-436D-AE05-897A89F3EFBF}"/>
              </a:ext>
            </a:extLst>
          </p:cNvPr>
          <p:cNvSpPr txBox="1"/>
          <p:nvPr/>
        </p:nvSpPr>
        <p:spPr>
          <a:xfrm>
            <a:off x="139462" y="4163204"/>
            <a:ext cx="800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Fig. 2</a:t>
            </a:r>
          </a:p>
        </p:txBody>
      </p:sp>
    </p:spTree>
    <p:extLst>
      <p:ext uri="{BB962C8B-B14F-4D97-AF65-F5344CB8AC3E}">
        <p14:creationId xmlns:p14="http://schemas.microsoft.com/office/powerpoint/2010/main" val="1094117068"/>
      </p:ext>
    </p:extLst>
  </p:cSld>
  <p:clrMapOvr>
    <a:masterClrMapping/>
  </p:clrMapOvr>
  <p:transition spd="med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/>
              <a:t>Case Presentation</a:t>
            </a:r>
            <a:br>
              <a:rPr lang="en-GB" sz="3200" b="0" dirty="0"/>
            </a:br>
            <a:r>
              <a:rPr lang="en-GB" sz="2200" b="0" dirty="0"/>
              <a:t>Management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EHJ-CR-D-20-01239R1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9</a:t>
            </a:fld>
            <a:endParaRPr lang="en-GB" dirty="0"/>
          </a:p>
        </p:txBody>
      </p:sp>
      <p:pic>
        <p:nvPicPr>
          <p:cNvPr id="9" name="Picture 8" descr="A picture containing text, X-ray film, head covering, blur&#10;&#10;Description automatically generated">
            <a:extLst>
              <a:ext uri="{FF2B5EF4-FFF2-40B4-BE49-F238E27FC236}">
                <a16:creationId xmlns:a16="http://schemas.microsoft.com/office/drawing/2014/main" id="{1578BCF8-E10F-4F96-B6EA-4480492E8F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112345"/>
            <a:ext cx="5040173" cy="256946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26E2999-CE09-46E9-A98F-196333098917}"/>
              </a:ext>
            </a:extLst>
          </p:cNvPr>
          <p:cNvSpPr txBox="1"/>
          <p:nvPr/>
        </p:nvSpPr>
        <p:spPr>
          <a:xfrm>
            <a:off x="1619672" y="3681809"/>
            <a:ext cx="5148378" cy="1143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Figure 3</a:t>
            </a:r>
          </a:p>
          <a:p>
            <a:pPr algn="just">
              <a:spcAft>
                <a:spcPts val="800"/>
              </a:spcAft>
            </a:pPr>
            <a:r>
              <a:rPr lang="en-GB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A: </a:t>
            </a:r>
            <a:r>
              <a: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Post-procedural </a:t>
            </a:r>
            <a:r>
              <a:rPr lang="en-GB" sz="1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postero</a:t>
            </a:r>
            <a:r>
              <a: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-anterior chest x-ray excluding pneumothorax and haemothorax.</a:t>
            </a:r>
          </a:p>
          <a:p>
            <a:pPr algn="just">
              <a:spcAft>
                <a:spcPts val="800"/>
              </a:spcAft>
            </a:pPr>
            <a:r>
              <a: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B: Lateral chest x-ray showing correct lead and device positions.</a:t>
            </a:r>
          </a:p>
          <a:p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4023262357"/>
      </p:ext>
    </p:extLst>
  </p:cSld>
  <p:clrMapOvr>
    <a:masterClrMapping/>
  </p:clrMapOvr>
  <p:transition spd="med">
    <p:push dir="u"/>
  </p:transition>
</p:sld>
</file>

<file path=ppt/theme/theme1.xml><?xml version="1.0" encoding="utf-8"?>
<a:theme xmlns:a="http://schemas.openxmlformats.org/drawingml/2006/main" name="Covers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vert="horz" wrap="none" lIns="0" tIns="0" rIns="0" bIns="0" rtlCol="0" anchor="t">
        <a:normAutofit/>
      </a:bodyPr>
      <a:lstStyle>
        <a:defPPr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Main content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Block colour divider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Image divider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Intro content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721</TotalTime>
  <Words>950</Words>
  <Application>Microsoft Office PowerPoint</Application>
  <PresentationFormat>On-screen Show (16:9)</PresentationFormat>
  <Paragraphs>98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Covers slide master</vt:lpstr>
      <vt:lpstr>Main content slide master</vt:lpstr>
      <vt:lpstr>Block colour divider slide master</vt:lpstr>
      <vt:lpstr>Image divider slide master</vt:lpstr>
      <vt:lpstr>Intro content slide master</vt:lpstr>
      <vt:lpstr>Novel Atrioventricular Sequential Pacing Approach Using a Transvenous Atrial Pacemaker and a Leadless Pacemaker: A Case Report </vt:lpstr>
      <vt:lpstr>Introduction</vt:lpstr>
      <vt:lpstr>Introduction (continued)</vt:lpstr>
      <vt:lpstr>Case Presentation History and Examination Findings</vt:lpstr>
      <vt:lpstr>Case Presentation Investigations</vt:lpstr>
      <vt:lpstr>Case Presentation Investigations</vt:lpstr>
      <vt:lpstr>Case Presentation Management</vt:lpstr>
      <vt:lpstr>Case Presentation Management</vt:lpstr>
      <vt:lpstr>Case Presentation Management</vt:lpstr>
      <vt:lpstr>Discussion </vt:lpstr>
      <vt:lpstr>Discussion</vt:lpstr>
      <vt:lpstr>Learning Points</vt:lpstr>
      <vt:lpstr>References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Presentation: 1 October 2017</dc:title>
  <dc:creator>Mark Arnold</dc:creator>
  <cp:lastModifiedBy>Elhosseyn Guella</cp:lastModifiedBy>
  <cp:revision>40</cp:revision>
  <dcterms:created xsi:type="dcterms:W3CDTF">2017-10-02T09:19:02Z</dcterms:created>
  <dcterms:modified xsi:type="dcterms:W3CDTF">2021-04-01T15:41:47Z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446924040</vt:i4>
  </property>
  <property fmtid="{D5CDD505-2E9C-101B-9397-08002B2CF9AE}" pid="3" name="_NewReviewCycle">
    <vt:lpwstr/>
  </property>
  <property fmtid="{D5CDD505-2E9C-101B-9397-08002B2CF9AE}" pid="4" name="_EmailSubject">
    <vt:lpwstr>EHJ-CR Template</vt:lpwstr>
  </property>
  <property fmtid="{D5CDD505-2E9C-101B-9397-08002B2CF9AE}" pid="5" name="_AuthorEmail">
    <vt:lpwstr>charley.james@oup.com</vt:lpwstr>
  </property>
  <property fmtid="{D5CDD505-2E9C-101B-9397-08002B2CF9AE}" pid="6" name="_AuthorEmailDisplayName">
    <vt:lpwstr>JAMES, Charley</vt:lpwstr>
  </property>
</Properties>
</file>