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601200" cy="12801600" type="A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0C0F2"/>
    <a:srgbClr val="F1E3F9"/>
    <a:srgbClr val="EF5B3F"/>
    <a:srgbClr val="F8CBAD"/>
    <a:srgbClr val="E5CCF4"/>
    <a:srgbClr val="D8B4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59" d="100"/>
          <a:sy n="59" d="100"/>
        </p:scale>
        <p:origin x="306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090" y="2095078"/>
            <a:ext cx="8161020" cy="4456853"/>
          </a:xfrm>
        </p:spPr>
        <p:txBody>
          <a:bodyPr anchor="b"/>
          <a:lstStyle>
            <a:lvl1pPr algn="ctr">
              <a:defRPr sz="63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00150" y="6723804"/>
            <a:ext cx="7200900" cy="3090756"/>
          </a:xfrm>
        </p:spPr>
        <p:txBody>
          <a:bodyPr/>
          <a:lstStyle>
            <a:lvl1pPr marL="0" indent="0" algn="ctr">
              <a:buNone/>
              <a:defRPr sz="2520"/>
            </a:lvl1pPr>
            <a:lvl2pPr marL="480060" indent="0" algn="ctr">
              <a:buNone/>
              <a:defRPr sz="2100"/>
            </a:lvl2pPr>
            <a:lvl3pPr marL="960120" indent="0" algn="ctr">
              <a:buNone/>
              <a:defRPr sz="1890"/>
            </a:lvl3pPr>
            <a:lvl4pPr marL="1440180" indent="0" algn="ctr">
              <a:buNone/>
              <a:defRPr sz="1680"/>
            </a:lvl4pPr>
            <a:lvl5pPr marL="1920240" indent="0" algn="ctr">
              <a:buNone/>
              <a:defRPr sz="1680"/>
            </a:lvl5pPr>
            <a:lvl6pPr marL="2400300" indent="0" algn="ctr">
              <a:buNone/>
              <a:defRPr sz="1680"/>
            </a:lvl6pPr>
            <a:lvl7pPr marL="2880360" indent="0" algn="ctr">
              <a:buNone/>
              <a:defRPr sz="1680"/>
            </a:lvl7pPr>
            <a:lvl8pPr marL="3360420" indent="0" algn="ctr">
              <a:buNone/>
              <a:defRPr sz="1680"/>
            </a:lvl8pPr>
            <a:lvl9pPr marL="3840480" indent="0" algn="ctr">
              <a:buNone/>
              <a:defRPr sz="1680"/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3C9F8-42E5-45A0-A827-1968F424C9DD}" type="datetimeFigureOut">
              <a:rPr lang="it-IT" smtClean="0"/>
              <a:t>19/01/2021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E3C55-6564-4DB3-BF61-4FF0E27B11F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628356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3C9F8-42E5-45A0-A827-1968F424C9DD}" type="datetimeFigureOut">
              <a:rPr lang="it-IT" smtClean="0"/>
              <a:t>19/01/2021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E3C55-6564-4DB3-BF61-4FF0E27B11F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695951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0859" y="681567"/>
            <a:ext cx="2070259" cy="10848764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0083" y="681567"/>
            <a:ext cx="6090761" cy="10848764"/>
          </a:xfrm>
        </p:spPr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3C9F8-42E5-45A0-A827-1968F424C9DD}" type="datetimeFigureOut">
              <a:rPr lang="it-IT" smtClean="0"/>
              <a:t>19/01/2021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E3C55-6564-4DB3-BF61-4FF0E27B11F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43926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3C9F8-42E5-45A0-A827-1968F424C9DD}" type="datetimeFigureOut">
              <a:rPr lang="it-IT" smtClean="0"/>
              <a:t>19/01/2021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E3C55-6564-4DB3-BF61-4FF0E27B11F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02561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082" y="3191514"/>
            <a:ext cx="8281035" cy="5325109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5082" y="8567000"/>
            <a:ext cx="8281035" cy="2800349"/>
          </a:xfrm>
        </p:spPr>
        <p:txBody>
          <a:bodyPr/>
          <a:lstStyle>
            <a:lvl1pPr marL="0" indent="0">
              <a:buNone/>
              <a:defRPr sz="2520">
                <a:solidFill>
                  <a:schemeClr val="tx1"/>
                </a:solidFill>
              </a:defRPr>
            </a:lvl1pPr>
            <a:lvl2pPr marL="48006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960120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3pPr>
            <a:lvl4pPr marL="14401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4pPr>
            <a:lvl5pPr marL="192024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5pPr>
            <a:lvl6pPr marL="240030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6pPr>
            <a:lvl7pPr marL="288036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7pPr>
            <a:lvl8pPr marL="33604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8pPr>
            <a:lvl9pPr marL="38404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3C9F8-42E5-45A0-A827-1968F424C9DD}" type="datetimeFigureOut">
              <a:rPr lang="it-IT" smtClean="0"/>
              <a:t>19/01/2021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E3C55-6564-4DB3-BF61-4FF0E27B11F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436978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0083" y="3407833"/>
            <a:ext cx="4080510" cy="812249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60608" y="3407833"/>
            <a:ext cx="4080510" cy="812249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3C9F8-42E5-45A0-A827-1968F424C9DD}" type="datetimeFigureOut">
              <a:rPr lang="it-IT" smtClean="0"/>
              <a:t>19/01/2021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E3C55-6564-4DB3-BF61-4FF0E27B11F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856652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681570"/>
            <a:ext cx="8281035" cy="2474384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1334" y="3138171"/>
            <a:ext cx="4061757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1334" y="4676140"/>
            <a:ext cx="4061757" cy="687789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0608" y="3138171"/>
            <a:ext cx="4081761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60608" y="4676140"/>
            <a:ext cx="4081761" cy="687789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3C9F8-42E5-45A0-A827-1968F424C9DD}" type="datetimeFigureOut">
              <a:rPr lang="it-IT" smtClean="0"/>
              <a:t>19/01/2021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E3C55-6564-4DB3-BF61-4FF0E27B11F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849063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3C9F8-42E5-45A0-A827-1968F424C9DD}" type="datetimeFigureOut">
              <a:rPr lang="it-IT" smtClean="0"/>
              <a:t>19/01/2021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E3C55-6564-4DB3-BF61-4FF0E27B11F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630659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3C9F8-42E5-45A0-A827-1968F424C9DD}" type="datetimeFigureOut">
              <a:rPr lang="it-IT" smtClean="0"/>
              <a:t>19/01/2021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E3C55-6564-4DB3-BF61-4FF0E27B11F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25956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81760" y="1843196"/>
            <a:ext cx="4860608" cy="9097433"/>
          </a:xfrm>
        </p:spPr>
        <p:txBody>
          <a:bodyPr/>
          <a:lstStyle>
            <a:lvl1pPr>
              <a:defRPr sz="3360"/>
            </a:lvl1pPr>
            <a:lvl2pPr>
              <a:defRPr sz="2940"/>
            </a:lvl2pPr>
            <a:lvl3pPr>
              <a:defRPr sz="252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3C9F8-42E5-45A0-A827-1968F424C9DD}" type="datetimeFigureOut">
              <a:rPr lang="it-IT" smtClean="0"/>
              <a:t>19/01/2021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E3C55-6564-4DB3-BF61-4FF0E27B11F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70315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81760" y="1843196"/>
            <a:ext cx="4860608" cy="9097433"/>
          </a:xfrm>
        </p:spPr>
        <p:txBody>
          <a:bodyPr anchor="t"/>
          <a:lstStyle>
            <a:lvl1pPr marL="0" indent="0">
              <a:buNone/>
              <a:defRPr sz="3360"/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3C9F8-42E5-45A0-A827-1968F424C9DD}" type="datetimeFigureOut">
              <a:rPr lang="it-IT" smtClean="0"/>
              <a:t>19/01/2021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E3C55-6564-4DB3-BF61-4FF0E27B11F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528952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60083" y="681570"/>
            <a:ext cx="8281035" cy="2474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083" y="3407833"/>
            <a:ext cx="8281035" cy="81224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0083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63C9F8-42E5-45A0-A827-1968F424C9DD}" type="datetimeFigureOut">
              <a:rPr lang="it-IT" smtClean="0"/>
              <a:t>19/01/2021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0398" y="11865189"/>
            <a:ext cx="3240405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0848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DE3C55-6564-4DB3-BF61-4FF0E27B11F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103178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60120" rtl="0" eaLnBrk="1" latinLnBrk="0" hangingPunct="1">
        <a:lnSpc>
          <a:spcPct val="90000"/>
        </a:lnSpc>
        <a:spcBef>
          <a:spcPct val="0"/>
        </a:spcBef>
        <a:buNone/>
        <a:defRPr sz="46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0030" indent="-240030" algn="l" defTabSz="960120" rtl="0" eaLnBrk="1" latinLnBrk="0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sz="2940" kern="1200">
          <a:solidFill>
            <a:schemeClr val="tx1"/>
          </a:solidFill>
          <a:latin typeface="+mn-lt"/>
          <a:ea typeface="+mn-ea"/>
          <a:cs typeface="+mn-cs"/>
        </a:defRPr>
      </a:lvl1pPr>
      <a:lvl2pPr marL="7200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001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802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216027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64033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31203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40805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96012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2024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40030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8036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36042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84048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/>
          <p:cNvSpPr/>
          <p:nvPr/>
        </p:nvSpPr>
        <p:spPr>
          <a:xfrm>
            <a:off x="4744540" y="847909"/>
            <a:ext cx="4320000" cy="1177199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ttangolo 7"/>
          <p:cNvSpPr/>
          <p:nvPr/>
        </p:nvSpPr>
        <p:spPr>
          <a:xfrm>
            <a:off x="424540" y="847907"/>
            <a:ext cx="4320000" cy="1177199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riangolo isoscele 3"/>
          <p:cNvSpPr/>
          <p:nvPr/>
        </p:nvSpPr>
        <p:spPr>
          <a:xfrm flipV="1">
            <a:off x="424540" y="863951"/>
            <a:ext cx="8640000" cy="3600000"/>
          </a:xfrm>
          <a:prstGeom prst="triangle">
            <a:avLst/>
          </a:prstGeom>
          <a:solidFill>
            <a:srgbClr val="F1E3F9"/>
          </a:solidFill>
          <a:ln>
            <a:noFill/>
          </a:ln>
          <a:effectLst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ttangolo 12"/>
          <p:cNvSpPr/>
          <p:nvPr/>
        </p:nvSpPr>
        <p:spPr>
          <a:xfrm>
            <a:off x="424540" y="143951"/>
            <a:ext cx="8640000" cy="720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>
            <a:outerShdw blurRad="381000" dist="254000" dir="5400000" sx="95000" sy="95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High-Risk Patients with Coronary Artery Disease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7" name="Group 57"/>
          <p:cNvGrpSpPr>
            <a:grpSpLocks/>
          </p:cNvGrpSpPr>
          <p:nvPr/>
        </p:nvGrpSpPr>
        <p:grpSpPr bwMode="auto">
          <a:xfrm>
            <a:off x="3737873" y="1123625"/>
            <a:ext cx="397129" cy="1429419"/>
            <a:chOff x="288" y="717"/>
            <a:chExt cx="649" cy="2336"/>
          </a:xfrm>
        </p:grpSpPr>
        <p:sp>
          <p:nvSpPr>
            <p:cNvPr id="18" name="Freeform 55"/>
            <p:cNvSpPr>
              <a:spLocks/>
            </p:cNvSpPr>
            <p:nvPr/>
          </p:nvSpPr>
          <p:spPr bwMode="auto">
            <a:xfrm>
              <a:off x="288" y="717"/>
              <a:ext cx="649" cy="2336"/>
            </a:xfrm>
            <a:custGeom>
              <a:avLst/>
              <a:gdLst>
                <a:gd name="T0" fmla="*/ 427 w 787"/>
                <a:gd name="T1" fmla="*/ 727 h 2851"/>
                <a:gd name="T2" fmla="*/ 408 w 787"/>
                <a:gd name="T3" fmla="*/ 497 h 2851"/>
                <a:gd name="T4" fmla="*/ 379 w 787"/>
                <a:gd name="T5" fmla="*/ 290 h 2851"/>
                <a:gd name="T6" fmla="*/ 324 w 787"/>
                <a:gd name="T7" fmla="*/ 263 h 2851"/>
                <a:gd name="T8" fmla="*/ 266 w 787"/>
                <a:gd name="T9" fmla="*/ 193 h 2851"/>
                <a:gd name="T10" fmla="*/ 279 w 787"/>
                <a:gd name="T11" fmla="*/ 163 h 2851"/>
                <a:gd name="T12" fmla="*/ 298 w 787"/>
                <a:gd name="T13" fmla="*/ 159 h 2851"/>
                <a:gd name="T14" fmla="*/ 313 w 787"/>
                <a:gd name="T15" fmla="*/ 143 h 2851"/>
                <a:gd name="T16" fmla="*/ 313 w 787"/>
                <a:gd name="T17" fmla="*/ 119 h 2851"/>
                <a:gd name="T18" fmla="*/ 310 w 787"/>
                <a:gd name="T19" fmla="*/ 102 h 2851"/>
                <a:gd name="T20" fmla="*/ 308 w 787"/>
                <a:gd name="T21" fmla="*/ 88 h 2851"/>
                <a:gd name="T22" fmla="*/ 265 w 787"/>
                <a:gd name="T23" fmla="*/ 12 h 2851"/>
                <a:gd name="T24" fmla="*/ 190 w 787"/>
                <a:gd name="T25" fmla="*/ 12 h 2851"/>
                <a:gd name="T26" fmla="*/ 131 w 787"/>
                <a:gd name="T27" fmla="*/ 66 h 2851"/>
                <a:gd name="T28" fmla="*/ 133 w 787"/>
                <a:gd name="T29" fmla="*/ 98 h 2851"/>
                <a:gd name="T30" fmla="*/ 126 w 787"/>
                <a:gd name="T31" fmla="*/ 131 h 2851"/>
                <a:gd name="T32" fmla="*/ 153 w 787"/>
                <a:gd name="T33" fmla="*/ 159 h 2851"/>
                <a:gd name="T34" fmla="*/ 168 w 787"/>
                <a:gd name="T35" fmla="*/ 178 h 2851"/>
                <a:gd name="T36" fmla="*/ 118 w 787"/>
                <a:gd name="T37" fmla="*/ 263 h 2851"/>
                <a:gd name="T38" fmla="*/ 62 w 787"/>
                <a:gd name="T39" fmla="*/ 290 h 2851"/>
                <a:gd name="T40" fmla="*/ 33 w 787"/>
                <a:gd name="T41" fmla="*/ 497 h 2851"/>
                <a:gd name="T42" fmla="*/ 14 w 787"/>
                <a:gd name="T43" fmla="*/ 727 h 2851"/>
                <a:gd name="T44" fmla="*/ 6 w 787"/>
                <a:gd name="T45" fmla="*/ 864 h 2851"/>
                <a:gd name="T46" fmla="*/ 42 w 787"/>
                <a:gd name="T47" fmla="*/ 905 h 2851"/>
                <a:gd name="T48" fmla="*/ 61 w 787"/>
                <a:gd name="T49" fmla="*/ 896 h 2851"/>
                <a:gd name="T50" fmla="*/ 58 w 787"/>
                <a:gd name="T51" fmla="*/ 858 h 2851"/>
                <a:gd name="T52" fmla="*/ 69 w 787"/>
                <a:gd name="T53" fmla="*/ 669 h 2851"/>
                <a:gd name="T54" fmla="*/ 99 w 787"/>
                <a:gd name="T55" fmla="*/ 482 h 2851"/>
                <a:gd name="T56" fmla="*/ 79 w 787"/>
                <a:gd name="T57" fmla="*/ 712 h 2851"/>
                <a:gd name="T58" fmla="*/ 118 w 787"/>
                <a:gd name="T59" fmla="*/ 1083 h 2851"/>
                <a:gd name="T60" fmla="*/ 155 w 787"/>
                <a:gd name="T61" fmla="*/ 1427 h 2851"/>
                <a:gd name="T62" fmla="*/ 131 w 787"/>
                <a:gd name="T63" fmla="*/ 1536 h 2851"/>
                <a:gd name="T64" fmla="*/ 158 w 787"/>
                <a:gd name="T65" fmla="*/ 1563 h 2851"/>
                <a:gd name="T66" fmla="*/ 215 w 787"/>
                <a:gd name="T67" fmla="*/ 1536 h 2851"/>
                <a:gd name="T68" fmla="*/ 214 w 787"/>
                <a:gd name="T69" fmla="*/ 1472 h 2851"/>
                <a:gd name="T70" fmla="*/ 214 w 787"/>
                <a:gd name="T71" fmla="*/ 1191 h 2851"/>
                <a:gd name="T72" fmla="*/ 212 w 787"/>
                <a:gd name="T73" fmla="*/ 931 h 2851"/>
                <a:gd name="T74" fmla="*/ 219 w 787"/>
                <a:gd name="T75" fmla="*/ 841 h 2851"/>
                <a:gd name="T76" fmla="*/ 228 w 787"/>
                <a:gd name="T77" fmla="*/ 841 h 2851"/>
                <a:gd name="T78" fmla="*/ 231 w 787"/>
                <a:gd name="T79" fmla="*/ 1121 h 2851"/>
                <a:gd name="T80" fmla="*/ 230 w 787"/>
                <a:gd name="T81" fmla="*/ 1445 h 2851"/>
                <a:gd name="T82" fmla="*/ 223 w 787"/>
                <a:gd name="T83" fmla="*/ 1515 h 2851"/>
                <a:gd name="T84" fmla="*/ 264 w 787"/>
                <a:gd name="T85" fmla="*/ 1563 h 2851"/>
                <a:gd name="T86" fmla="*/ 310 w 787"/>
                <a:gd name="T87" fmla="*/ 1549 h 2851"/>
                <a:gd name="T88" fmla="*/ 283 w 787"/>
                <a:gd name="T89" fmla="*/ 1475 h 2851"/>
                <a:gd name="T90" fmla="*/ 315 w 787"/>
                <a:gd name="T91" fmla="*/ 1150 h 2851"/>
                <a:gd name="T92" fmla="*/ 374 w 787"/>
                <a:gd name="T93" fmla="*/ 840 h 2851"/>
                <a:gd name="T94" fmla="*/ 337 w 787"/>
                <a:gd name="T95" fmla="*/ 563 h 2851"/>
                <a:gd name="T96" fmla="*/ 360 w 787"/>
                <a:gd name="T97" fmla="*/ 562 h 2851"/>
                <a:gd name="T98" fmla="*/ 388 w 787"/>
                <a:gd name="T99" fmla="*/ 818 h 2851"/>
                <a:gd name="T100" fmla="*/ 382 w 787"/>
                <a:gd name="T101" fmla="*/ 891 h 2851"/>
                <a:gd name="T102" fmla="*/ 382 w 787"/>
                <a:gd name="T103" fmla="*/ 910 h 2851"/>
                <a:gd name="T104" fmla="*/ 432 w 787"/>
                <a:gd name="T105" fmla="*/ 875 h 285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787" h="2851">
                  <a:moveTo>
                    <a:pt x="784" y="1548"/>
                  </a:moveTo>
                  <a:cubicBezTo>
                    <a:pt x="781" y="1542"/>
                    <a:pt x="776" y="1498"/>
                    <a:pt x="769" y="1473"/>
                  </a:cubicBezTo>
                  <a:cubicBezTo>
                    <a:pt x="764" y="1452"/>
                    <a:pt x="758" y="1362"/>
                    <a:pt x="762" y="1321"/>
                  </a:cubicBezTo>
                  <a:cubicBezTo>
                    <a:pt x="764" y="1289"/>
                    <a:pt x="762" y="1238"/>
                    <a:pt x="763" y="1216"/>
                  </a:cubicBezTo>
                  <a:cubicBezTo>
                    <a:pt x="764" y="1093"/>
                    <a:pt x="744" y="1031"/>
                    <a:pt x="740" y="1008"/>
                  </a:cubicBezTo>
                  <a:cubicBezTo>
                    <a:pt x="735" y="985"/>
                    <a:pt x="728" y="953"/>
                    <a:pt x="728" y="904"/>
                  </a:cubicBezTo>
                  <a:cubicBezTo>
                    <a:pt x="728" y="855"/>
                    <a:pt x="731" y="787"/>
                    <a:pt x="727" y="739"/>
                  </a:cubicBezTo>
                  <a:cubicBezTo>
                    <a:pt x="725" y="712"/>
                    <a:pt x="720" y="670"/>
                    <a:pt x="714" y="634"/>
                  </a:cubicBezTo>
                  <a:cubicBezTo>
                    <a:pt x="709" y="598"/>
                    <a:pt x="693" y="543"/>
                    <a:pt x="677" y="527"/>
                  </a:cubicBezTo>
                  <a:cubicBezTo>
                    <a:pt x="662" y="510"/>
                    <a:pt x="640" y="495"/>
                    <a:pt x="618" y="487"/>
                  </a:cubicBezTo>
                  <a:cubicBezTo>
                    <a:pt x="612" y="486"/>
                    <a:pt x="605" y="482"/>
                    <a:pt x="600" y="481"/>
                  </a:cubicBezTo>
                  <a:cubicBezTo>
                    <a:pt x="591" y="479"/>
                    <a:pt x="585" y="480"/>
                    <a:pt x="577" y="479"/>
                  </a:cubicBezTo>
                  <a:cubicBezTo>
                    <a:pt x="560" y="476"/>
                    <a:pt x="546" y="474"/>
                    <a:pt x="533" y="470"/>
                  </a:cubicBezTo>
                  <a:cubicBezTo>
                    <a:pt x="504" y="460"/>
                    <a:pt x="475" y="457"/>
                    <a:pt x="475" y="351"/>
                  </a:cubicBezTo>
                  <a:cubicBezTo>
                    <a:pt x="475" y="351"/>
                    <a:pt x="475" y="351"/>
                    <a:pt x="475" y="351"/>
                  </a:cubicBezTo>
                  <a:cubicBezTo>
                    <a:pt x="483" y="341"/>
                    <a:pt x="486" y="331"/>
                    <a:pt x="489" y="323"/>
                  </a:cubicBezTo>
                  <a:cubicBezTo>
                    <a:pt x="491" y="318"/>
                    <a:pt x="493" y="307"/>
                    <a:pt x="496" y="297"/>
                  </a:cubicBezTo>
                  <a:cubicBezTo>
                    <a:pt x="497" y="297"/>
                    <a:pt x="497" y="297"/>
                    <a:pt x="497" y="297"/>
                  </a:cubicBezTo>
                  <a:cubicBezTo>
                    <a:pt x="501" y="296"/>
                    <a:pt x="504" y="293"/>
                    <a:pt x="508" y="293"/>
                  </a:cubicBezTo>
                  <a:cubicBezTo>
                    <a:pt x="513" y="292"/>
                    <a:pt x="517" y="294"/>
                    <a:pt x="523" y="293"/>
                  </a:cubicBezTo>
                  <a:cubicBezTo>
                    <a:pt x="526" y="292"/>
                    <a:pt x="528" y="290"/>
                    <a:pt x="531" y="289"/>
                  </a:cubicBezTo>
                  <a:cubicBezTo>
                    <a:pt x="536" y="287"/>
                    <a:pt x="552" y="287"/>
                    <a:pt x="556" y="282"/>
                  </a:cubicBezTo>
                  <a:cubicBezTo>
                    <a:pt x="557" y="282"/>
                    <a:pt x="557" y="282"/>
                    <a:pt x="557" y="282"/>
                  </a:cubicBezTo>
                  <a:cubicBezTo>
                    <a:pt x="561" y="275"/>
                    <a:pt x="558" y="264"/>
                    <a:pt x="557" y="259"/>
                  </a:cubicBezTo>
                  <a:cubicBezTo>
                    <a:pt x="554" y="250"/>
                    <a:pt x="556" y="240"/>
                    <a:pt x="555" y="230"/>
                  </a:cubicBezTo>
                  <a:cubicBezTo>
                    <a:pt x="555" y="229"/>
                    <a:pt x="555" y="229"/>
                    <a:pt x="555" y="229"/>
                  </a:cubicBezTo>
                  <a:cubicBezTo>
                    <a:pt x="558" y="226"/>
                    <a:pt x="559" y="224"/>
                    <a:pt x="557" y="216"/>
                  </a:cubicBezTo>
                  <a:cubicBezTo>
                    <a:pt x="557" y="214"/>
                    <a:pt x="556" y="213"/>
                    <a:pt x="556" y="211"/>
                  </a:cubicBezTo>
                  <a:cubicBezTo>
                    <a:pt x="556" y="207"/>
                    <a:pt x="556" y="203"/>
                    <a:pt x="555" y="199"/>
                  </a:cubicBezTo>
                  <a:cubicBezTo>
                    <a:pt x="555" y="194"/>
                    <a:pt x="554" y="191"/>
                    <a:pt x="553" y="187"/>
                  </a:cubicBezTo>
                  <a:cubicBezTo>
                    <a:pt x="557" y="187"/>
                    <a:pt x="560" y="186"/>
                    <a:pt x="562" y="185"/>
                  </a:cubicBezTo>
                  <a:cubicBezTo>
                    <a:pt x="561" y="178"/>
                    <a:pt x="554" y="173"/>
                    <a:pt x="552" y="167"/>
                  </a:cubicBezTo>
                  <a:cubicBezTo>
                    <a:pt x="550" y="161"/>
                    <a:pt x="549" y="159"/>
                    <a:pt x="549" y="159"/>
                  </a:cubicBezTo>
                  <a:cubicBezTo>
                    <a:pt x="549" y="158"/>
                    <a:pt x="549" y="157"/>
                    <a:pt x="549" y="157"/>
                  </a:cubicBezTo>
                  <a:cubicBezTo>
                    <a:pt x="548" y="132"/>
                    <a:pt x="531" y="97"/>
                    <a:pt x="520" y="74"/>
                  </a:cubicBezTo>
                  <a:cubicBezTo>
                    <a:pt x="509" y="52"/>
                    <a:pt x="493" y="34"/>
                    <a:pt x="472" y="22"/>
                  </a:cubicBezTo>
                  <a:cubicBezTo>
                    <a:pt x="459" y="14"/>
                    <a:pt x="445" y="9"/>
                    <a:pt x="431" y="6"/>
                  </a:cubicBezTo>
                  <a:cubicBezTo>
                    <a:pt x="423" y="4"/>
                    <a:pt x="389" y="0"/>
                    <a:pt x="370" y="4"/>
                  </a:cubicBezTo>
                  <a:cubicBezTo>
                    <a:pt x="351" y="9"/>
                    <a:pt x="343" y="17"/>
                    <a:pt x="339" y="22"/>
                  </a:cubicBezTo>
                  <a:cubicBezTo>
                    <a:pt x="339" y="22"/>
                    <a:pt x="331" y="25"/>
                    <a:pt x="315" y="29"/>
                  </a:cubicBezTo>
                  <a:cubicBezTo>
                    <a:pt x="298" y="37"/>
                    <a:pt x="282" y="49"/>
                    <a:pt x="272" y="66"/>
                  </a:cubicBezTo>
                  <a:cubicBezTo>
                    <a:pt x="262" y="83"/>
                    <a:pt x="258" y="117"/>
                    <a:pt x="234" y="120"/>
                  </a:cubicBezTo>
                  <a:cubicBezTo>
                    <a:pt x="237" y="124"/>
                    <a:pt x="245" y="125"/>
                    <a:pt x="251" y="123"/>
                  </a:cubicBezTo>
                  <a:cubicBezTo>
                    <a:pt x="248" y="138"/>
                    <a:pt x="243" y="154"/>
                    <a:pt x="232" y="164"/>
                  </a:cubicBezTo>
                  <a:cubicBezTo>
                    <a:pt x="237" y="168"/>
                    <a:pt x="236" y="173"/>
                    <a:pt x="236" y="178"/>
                  </a:cubicBezTo>
                  <a:cubicBezTo>
                    <a:pt x="235" y="181"/>
                    <a:pt x="232" y="183"/>
                    <a:pt x="232" y="185"/>
                  </a:cubicBezTo>
                  <a:cubicBezTo>
                    <a:pt x="232" y="187"/>
                    <a:pt x="235" y="187"/>
                    <a:pt x="235" y="189"/>
                  </a:cubicBezTo>
                  <a:cubicBezTo>
                    <a:pt x="237" y="204"/>
                    <a:pt x="235" y="226"/>
                    <a:pt x="225" y="238"/>
                  </a:cubicBezTo>
                  <a:cubicBezTo>
                    <a:pt x="237" y="251"/>
                    <a:pt x="223" y="271"/>
                    <a:pt x="244" y="276"/>
                  </a:cubicBezTo>
                  <a:cubicBezTo>
                    <a:pt x="251" y="278"/>
                    <a:pt x="258" y="278"/>
                    <a:pt x="264" y="281"/>
                  </a:cubicBezTo>
                  <a:cubicBezTo>
                    <a:pt x="268" y="283"/>
                    <a:pt x="270" y="287"/>
                    <a:pt x="274" y="289"/>
                  </a:cubicBezTo>
                  <a:cubicBezTo>
                    <a:pt x="279" y="292"/>
                    <a:pt x="284" y="293"/>
                    <a:pt x="289" y="292"/>
                  </a:cubicBezTo>
                  <a:cubicBezTo>
                    <a:pt x="290" y="292"/>
                    <a:pt x="290" y="292"/>
                    <a:pt x="290" y="292"/>
                  </a:cubicBezTo>
                  <a:cubicBezTo>
                    <a:pt x="293" y="304"/>
                    <a:pt x="296" y="317"/>
                    <a:pt x="299" y="323"/>
                  </a:cubicBezTo>
                  <a:cubicBezTo>
                    <a:pt x="301" y="331"/>
                    <a:pt x="305" y="341"/>
                    <a:pt x="312" y="351"/>
                  </a:cubicBezTo>
                  <a:cubicBezTo>
                    <a:pt x="312" y="457"/>
                    <a:pt x="284" y="460"/>
                    <a:pt x="255" y="470"/>
                  </a:cubicBezTo>
                  <a:cubicBezTo>
                    <a:pt x="241" y="474"/>
                    <a:pt x="227" y="476"/>
                    <a:pt x="211" y="479"/>
                  </a:cubicBezTo>
                  <a:cubicBezTo>
                    <a:pt x="203" y="480"/>
                    <a:pt x="197" y="479"/>
                    <a:pt x="188" y="481"/>
                  </a:cubicBezTo>
                  <a:cubicBezTo>
                    <a:pt x="182" y="482"/>
                    <a:pt x="175" y="486"/>
                    <a:pt x="170" y="487"/>
                  </a:cubicBezTo>
                  <a:cubicBezTo>
                    <a:pt x="147" y="495"/>
                    <a:pt x="126" y="510"/>
                    <a:pt x="110" y="527"/>
                  </a:cubicBezTo>
                  <a:cubicBezTo>
                    <a:pt x="95" y="543"/>
                    <a:pt x="79" y="598"/>
                    <a:pt x="73" y="634"/>
                  </a:cubicBezTo>
                  <a:cubicBezTo>
                    <a:pt x="68" y="670"/>
                    <a:pt x="63" y="712"/>
                    <a:pt x="60" y="739"/>
                  </a:cubicBezTo>
                  <a:cubicBezTo>
                    <a:pt x="57" y="787"/>
                    <a:pt x="59" y="855"/>
                    <a:pt x="59" y="904"/>
                  </a:cubicBezTo>
                  <a:cubicBezTo>
                    <a:pt x="59" y="953"/>
                    <a:pt x="53" y="985"/>
                    <a:pt x="48" y="1008"/>
                  </a:cubicBezTo>
                  <a:cubicBezTo>
                    <a:pt x="43" y="1031"/>
                    <a:pt x="24" y="1093"/>
                    <a:pt x="25" y="1216"/>
                  </a:cubicBezTo>
                  <a:cubicBezTo>
                    <a:pt x="25" y="1238"/>
                    <a:pt x="24" y="1289"/>
                    <a:pt x="26" y="1321"/>
                  </a:cubicBezTo>
                  <a:cubicBezTo>
                    <a:pt x="30" y="1362"/>
                    <a:pt x="24" y="1452"/>
                    <a:pt x="19" y="1473"/>
                  </a:cubicBezTo>
                  <a:cubicBezTo>
                    <a:pt x="12" y="1498"/>
                    <a:pt x="6" y="1542"/>
                    <a:pt x="3" y="1548"/>
                  </a:cubicBezTo>
                  <a:cubicBezTo>
                    <a:pt x="0" y="1555"/>
                    <a:pt x="6" y="1563"/>
                    <a:pt x="10" y="1569"/>
                  </a:cubicBezTo>
                  <a:cubicBezTo>
                    <a:pt x="13" y="1576"/>
                    <a:pt x="12" y="1582"/>
                    <a:pt x="16" y="1591"/>
                  </a:cubicBezTo>
                  <a:cubicBezTo>
                    <a:pt x="19" y="1598"/>
                    <a:pt x="29" y="1613"/>
                    <a:pt x="34" y="1621"/>
                  </a:cubicBezTo>
                  <a:cubicBezTo>
                    <a:pt x="39" y="1630"/>
                    <a:pt x="59" y="1640"/>
                    <a:pt x="75" y="1645"/>
                  </a:cubicBezTo>
                  <a:cubicBezTo>
                    <a:pt x="86" y="1649"/>
                    <a:pt x="106" y="1660"/>
                    <a:pt x="108" y="1655"/>
                  </a:cubicBezTo>
                  <a:cubicBezTo>
                    <a:pt x="111" y="1644"/>
                    <a:pt x="104" y="1637"/>
                    <a:pt x="96" y="1633"/>
                  </a:cubicBezTo>
                  <a:cubicBezTo>
                    <a:pt x="91" y="1630"/>
                    <a:pt x="106" y="1639"/>
                    <a:pt x="109" y="1629"/>
                  </a:cubicBezTo>
                  <a:cubicBezTo>
                    <a:pt x="110" y="1626"/>
                    <a:pt x="110" y="1625"/>
                    <a:pt x="107" y="1620"/>
                  </a:cubicBezTo>
                  <a:cubicBezTo>
                    <a:pt x="109" y="1614"/>
                    <a:pt x="108" y="1614"/>
                    <a:pt x="104" y="1608"/>
                  </a:cubicBezTo>
                  <a:cubicBezTo>
                    <a:pt x="111" y="1606"/>
                    <a:pt x="106" y="1575"/>
                    <a:pt x="103" y="1560"/>
                  </a:cubicBezTo>
                  <a:cubicBezTo>
                    <a:pt x="104" y="1548"/>
                    <a:pt x="105" y="1512"/>
                    <a:pt x="96" y="1487"/>
                  </a:cubicBezTo>
                  <a:cubicBezTo>
                    <a:pt x="91" y="1471"/>
                    <a:pt x="88" y="1456"/>
                    <a:pt x="88" y="1447"/>
                  </a:cubicBezTo>
                  <a:cubicBezTo>
                    <a:pt x="84" y="1424"/>
                    <a:pt x="110" y="1263"/>
                    <a:pt x="124" y="1217"/>
                  </a:cubicBezTo>
                  <a:cubicBezTo>
                    <a:pt x="153" y="1121"/>
                    <a:pt x="144" y="1038"/>
                    <a:pt x="147" y="1021"/>
                  </a:cubicBezTo>
                  <a:cubicBezTo>
                    <a:pt x="150" y="1004"/>
                    <a:pt x="169" y="915"/>
                    <a:pt x="175" y="875"/>
                  </a:cubicBezTo>
                  <a:cubicBezTo>
                    <a:pt x="176" y="876"/>
                    <a:pt x="176" y="876"/>
                    <a:pt x="176" y="876"/>
                  </a:cubicBezTo>
                  <a:cubicBezTo>
                    <a:pt x="179" y="925"/>
                    <a:pt x="184" y="998"/>
                    <a:pt x="185" y="1023"/>
                  </a:cubicBezTo>
                  <a:cubicBezTo>
                    <a:pt x="187" y="1057"/>
                    <a:pt x="209" y="1115"/>
                    <a:pt x="194" y="1143"/>
                  </a:cubicBezTo>
                  <a:cubicBezTo>
                    <a:pt x="179" y="1171"/>
                    <a:pt x="154" y="1217"/>
                    <a:pt x="141" y="1294"/>
                  </a:cubicBezTo>
                  <a:cubicBezTo>
                    <a:pt x="129" y="1354"/>
                    <a:pt x="110" y="1417"/>
                    <a:pt x="122" y="1527"/>
                  </a:cubicBezTo>
                  <a:cubicBezTo>
                    <a:pt x="130" y="1604"/>
                    <a:pt x="128" y="1655"/>
                    <a:pt x="148" y="1741"/>
                  </a:cubicBezTo>
                  <a:cubicBezTo>
                    <a:pt x="165" y="1818"/>
                    <a:pt x="200" y="1912"/>
                    <a:pt x="210" y="1969"/>
                  </a:cubicBezTo>
                  <a:cubicBezTo>
                    <a:pt x="220" y="2025"/>
                    <a:pt x="224" y="2054"/>
                    <a:pt x="227" y="2091"/>
                  </a:cubicBezTo>
                  <a:cubicBezTo>
                    <a:pt x="229" y="2128"/>
                    <a:pt x="204" y="2303"/>
                    <a:pt x="232" y="2404"/>
                  </a:cubicBezTo>
                  <a:cubicBezTo>
                    <a:pt x="259" y="2505"/>
                    <a:pt x="271" y="2569"/>
                    <a:pt x="276" y="2594"/>
                  </a:cubicBezTo>
                  <a:cubicBezTo>
                    <a:pt x="288" y="2648"/>
                    <a:pt x="277" y="2654"/>
                    <a:pt x="282" y="2681"/>
                  </a:cubicBezTo>
                  <a:cubicBezTo>
                    <a:pt x="287" y="2708"/>
                    <a:pt x="288" y="2705"/>
                    <a:pt x="274" y="2731"/>
                  </a:cubicBezTo>
                  <a:cubicBezTo>
                    <a:pt x="261" y="2748"/>
                    <a:pt x="241" y="2785"/>
                    <a:pt x="234" y="2793"/>
                  </a:cubicBezTo>
                  <a:cubicBezTo>
                    <a:pt x="228" y="2802"/>
                    <a:pt x="231" y="2810"/>
                    <a:pt x="234" y="2815"/>
                  </a:cubicBezTo>
                  <a:cubicBezTo>
                    <a:pt x="229" y="2828"/>
                    <a:pt x="244" y="2835"/>
                    <a:pt x="249" y="2835"/>
                  </a:cubicBezTo>
                  <a:cubicBezTo>
                    <a:pt x="247" y="2850"/>
                    <a:pt x="275" y="2848"/>
                    <a:pt x="281" y="2842"/>
                  </a:cubicBezTo>
                  <a:cubicBezTo>
                    <a:pt x="289" y="2850"/>
                    <a:pt x="310" y="2850"/>
                    <a:pt x="318" y="2840"/>
                  </a:cubicBezTo>
                  <a:cubicBezTo>
                    <a:pt x="331" y="2851"/>
                    <a:pt x="354" y="2851"/>
                    <a:pt x="369" y="2837"/>
                  </a:cubicBezTo>
                  <a:cubicBezTo>
                    <a:pt x="384" y="2822"/>
                    <a:pt x="385" y="2807"/>
                    <a:pt x="384" y="2792"/>
                  </a:cubicBezTo>
                  <a:cubicBezTo>
                    <a:pt x="382" y="2778"/>
                    <a:pt x="385" y="2773"/>
                    <a:pt x="389" y="2755"/>
                  </a:cubicBezTo>
                  <a:cubicBezTo>
                    <a:pt x="392" y="2736"/>
                    <a:pt x="394" y="2722"/>
                    <a:pt x="388" y="2709"/>
                  </a:cubicBezTo>
                  <a:cubicBezTo>
                    <a:pt x="381" y="2696"/>
                    <a:pt x="381" y="2690"/>
                    <a:pt x="381" y="2677"/>
                  </a:cubicBezTo>
                  <a:cubicBezTo>
                    <a:pt x="381" y="2664"/>
                    <a:pt x="385" y="2644"/>
                    <a:pt x="377" y="2628"/>
                  </a:cubicBezTo>
                  <a:cubicBezTo>
                    <a:pt x="369" y="2611"/>
                    <a:pt x="359" y="2572"/>
                    <a:pt x="361" y="2529"/>
                  </a:cubicBezTo>
                  <a:cubicBezTo>
                    <a:pt x="362" y="2486"/>
                    <a:pt x="394" y="2247"/>
                    <a:pt x="381" y="2165"/>
                  </a:cubicBezTo>
                  <a:cubicBezTo>
                    <a:pt x="367" y="2083"/>
                    <a:pt x="372" y="2066"/>
                    <a:pt x="376" y="2038"/>
                  </a:cubicBezTo>
                  <a:cubicBezTo>
                    <a:pt x="379" y="2010"/>
                    <a:pt x="387" y="1965"/>
                    <a:pt x="380" y="1906"/>
                  </a:cubicBezTo>
                  <a:cubicBezTo>
                    <a:pt x="377" y="1883"/>
                    <a:pt x="378" y="1788"/>
                    <a:pt x="378" y="1691"/>
                  </a:cubicBezTo>
                  <a:cubicBezTo>
                    <a:pt x="379" y="1629"/>
                    <a:pt x="396" y="1546"/>
                    <a:pt x="379" y="1530"/>
                  </a:cubicBezTo>
                  <a:cubicBezTo>
                    <a:pt x="380" y="1529"/>
                    <a:pt x="380" y="1529"/>
                    <a:pt x="380" y="1529"/>
                  </a:cubicBezTo>
                  <a:cubicBezTo>
                    <a:pt x="384" y="1530"/>
                    <a:pt x="388" y="1531"/>
                    <a:pt x="392" y="1531"/>
                  </a:cubicBezTo>
                  <a:cubicBezTo>
                    <a:pt x="393" y="1531"/>
                    <a:pt x="393" y="1531"/>
                    <a:pt x="393" y="1531"/>
                  </a:cubicBezTo>
                  <a:cubicBezTo>
                    <a:pt x="398" y="1531"/>
                    <a:pt x="404" y="1530"/>
                    <a:pt x="409" y="1528"/>
                  </a:cubicBezTo>
                  <a:cubicBezTo>
                    <a:pt x="408" y="1530"/>
                    <a:pt x="408" y="1530"/>
                    <a:pt x="408" y="1530"/>
                  </a:cubicBezTo>
                  <a:cubicBezTo>
                    <a:pt x="392" y="1546"/>
                    <a:pt x="409" y="1629"/>
                    <a:pt x="409" y="1691"/>
                  </a:cubicBezTo>
                  <a:cubicBezTo>
                    <a:pt x="410" y="1788"/>
                    <a:pt x="411" y="1883"/>
                    <a:pt x="408" y="1906"/>
                  </a:cubicBezTo>
                  <a:cubicBezTo>
                    <a:pt x="401" y="1965"/>
                    <a:pt x="409" y="2010"/>
                    <a:pt x="412" y="2038"/>
                  </a:cubicBezTo>
                  <a:cubicBezTo>
                    <a:pt x="415" y="2066"/>
                    <a:pt x="420" y="2083"/>
                    <a:pt x="407" y="2165"/>
                  </a:cubicBezTo>
                  <a:cubicBezTo>
                    <a:pt x="394" y="2247"/>
                    <a:pt x="425" y="2486"/>
                    <a:pt x="427" y="2529"/>
                  </a:cubicBezTo>
                  <a:cubicBezTo>
                    <a:pt x="429" y="2572"/>
                    <a:pt x="419" y="2611"/>
                    <a:pt x="410" y="2628"/>
                  </a:cubicBezTo>
                  <a:cubicBezTo>
                    <a:pt x="402" y="2644"/>
                    <a:pt x="407" y="2664"/>
                    <a:pt x="407" y="2677"/>
                  </a:cubicBezTo>
                  <a:cubicBezTo>
                    <a:pt x="407" y="2690"/>
                    <a:pt x="407" y="2696"/>
                    <a:pt x="400" y="2709"/>
                  </a:cubicBezTo>
                  <a:cubicBezTo>
                    <a:pt x="393" y="2722"/>
                    <a:pt x="396" y="2736"/>
                    <a:pt x="399" y="2755"/>
                  </a:cubicBezTo>
                  <a:cubicBezTo>
                    <a:pt x="402" y="2773"/>
                    <a:pt x="405" y="2778"/>
                    <a:pt x="404" y="2792"/>
                  </a:cubicBezTo>
                  <a:cubicBezTo>
                    <a:pt x="402" y="2807"/>
                    <a:pt x="404" y="2822"/>
                    <a:pt x="419" y="2837"/>
                  </a:cubicBezTo>
                  <a:cubicBezTo>
                    <a:pt x="433" y="2851"/>
                    <a:pt x="456" y="2851"/>
                    <a:pt x="470" y="2840"/>
                  </a:cubicBezTo>
                  <a:cubicBezTo>
                    <a:pt x="478" y="2850"/>
                    <a:pt x="499" y="2850"/>
                    <a:pt x="506" y="2842"/>
                  </a:cubicBezTo>
                  <a:cubicBezTo>
                    <a:pt x="513" y="2848"/>
                    <a:pt x="540" y="2850"/>
                    <a:pt x="539" y="2835"/>
                  </a:cubicBezTo>
                  <a:cubicBezTo>
                    <a:pt x="544" y="2835"/>
                    <a:pt x="558" y="2828"/>
                    <a:pt x="553" y="2815"/>
                  </a:cubicBezTo>
                  <a:cubicBezTo>
                    <a:pt x="557" y="2810"/>
                    <a:pt x="560" y="2802"/>
                    <a:pt x="553" y="2793"/>
                  </a:cubicBezTo>
                  <a:cubicBezTo>
                    <a:pt x="547" y="2785"/>
                    <a:pt x="526" y="2748"/>
                    <a:pt x="514" y="2731"/>
                  </a:cubicBezTo>
                  <a:cubicBezTo>
                    <a:pt x="500" y="2705"/>
                    <a:pt x="501" y="2708"/>
                    <a:pt x="505" y="2681"/>
                  </a:cubicBezTo>
                  <a:cubicBezTo>
                    <a:pt x="510" y="2654"/>
                    <a:pt x="500" y="2648"/>
                    <a:pt x="512" y="2594"/>
                  </a:cubicBezTo>
                  <a:cubicBezTo>
                    <a:pt x="517" y="2569"/>
                    <a:pt x="529" y="2505"/>
                    <a:pt x="556" y="2404"/>
                  </a:cubicBezTo>
                  <a:cubicBezTo>
                    <a:pt x="583" y="2303"/>
                    <a:pt x="559" y="2128"/>
                    <a:pt x="561" y="2091"/>
                  </a:cubicBezTo>
                  <a:cubicBezTo>
                    <a:pt x="563" y="2054"/>
                    <a:pt x="568" y="2025"/>
                    <a:pt x="578" y="1969"/>
                  </a:cubicBezTo>
                  <a:cubicBezTo>
                    <a:pt x="587" y="1912"/>
                    <a:pt x="623" y="1818"/>
                    <a:pt x="640" y="1741"/>
                  </a:cubicBezTo>
                  <a:cubicBezTo>
                    <a:pt x="660" y="1655"/>
                    <a:pt x="658" y="1604"/>
                    <a:pt x="666" y="1527"/>
                  </a:cubicBezTo>
                  <a:cubicBezTo>
                    <a:pt x="677" y="1417"/>
                    <a:pt x="658" y="1354"/>
                    <a:pt x="646" y="1294"/>
                  </a:cubicBezTo>
                  <a:cubicBezTo>
                    <a:pt x="633" y="1217"/>
                    <a:pt x="608" y="1171"/>
                    <a:pt x="594" y="1143"/>
                  </a:cubicBezTo>
                  <a:cubicBezTo>
                    <a:pt x="579" y="1115"/>
                    <a:pt x="601" y="1057"/>
                    <a:pt x="602" y="1023"/>
                  </a:cubicBezTo>
                  <a:cubicBezTo>
                    <a:pt x="604" y="997"/>
                    <a:pt x="609" y="922"/>
                    <a:pt x="612" y="874"/>
                  </a:cubicBezTo>
                  <a:cubicBezTo>
                    <a:pt x="612" y="874"/>
                    <a:pt x="612" y="874"/>
                    <a:pt x="612" y="874"/>
                  </a:cubicBezTo>
                  <a:cubicBezTo>
                    <a:pt x="618" y="914"/>
                    <a:pt x="638" y="1004"/>
                    <a:pt x="641" y="1021"/>
                  </a:cubicBezTo>
                  <a:cubicBezTo>
                    <a:pt x="644" y="1038"/>
                    <a:pt x="635" y="1121"/>
                    <a:pt x="663" y="1217"/>
                  </a:cubicBezTo>
                  <a:cubicBezTo>
                    <a:pt x="678" y="1263"/>
                    <a:pt x="704" y="1424"/>
                    <a:pt x="699" y="1447"/>
                  </a:cubicBezTo>
                  <a:cubicBezTo>
                    <a:pt x="700" y="1456"/>
                    <a:pt x="697" y="1471"/>
                    <a:pt x="691" y="1487"/>
                  </a:cubicBezTo>
                  <a:cubicBezTo>
                    <a:pt x="683" y="1512"/>
                    <a:pt x="684" y="1548"/>
                    <a:pt x="685" y="1560"/>
                  </a:cubicBezTo>
                  <a:cubicBezTo>
                    <a:pt x="682" y="1575"/>
                    <a:pt x="676" y="1606"/>
                    <a:pt x="684" y="1608"/>
                  </a:cubicBezTo>
                  <a:cubicBezTo>
                    <a:pt x="680" y="1614"/>
                    <a:pt x="678" y="1614"/>
                    <a:pt x="680" y="1620"/>
                  </a:cubicBezTo>
                  <a:cubicBezTo>
                    <a:pt x="678" y="1625"/>
                    <a:pt x="678" y="1626"/>
                    <a:pt x="679" y="1629"/>
                  </a:cubicBezTo>
                  <a:cubicBezTo>
                    <a:pt x="682" y="1639"/>
                    <a:pt x="696" y="1630"/>
                    <a:pt x="691" y="1633"/>
                  </a:cubicBezTo>
                  <a:cubicBezTo>
                    <a:pt x="683" y="1637"/>
                    <a:pt x="676" y="1644"/>
                    <a:pt x="680" y="1655"/>
                  </a:cubicBezTo>
                  <a:cubicBezTo>
                    <a:pt x="682" y="1660"/>
                    <a:pt x="702" y="1649"/>
                    <a:pt x="713" y="1645"/>
                  </a:cubicBezTo>
                  <a:cubicBezTo>
                    <a:pt x="729" y="1640"/>
                    <a:pt x="748" y="1630"/>
                    <a:pt x="753" y="1621"/>
                  </a:cubicBezTo>
                  <a:cubicBezTo>
                    <a:pt x="758" y="1613"/>
                    <a:pt x="768" y="1598"/>
                    <a:pt x="771" y="1591"/>
                  </a:cubicBezTo>
                  <a:cubicBezTo>
                    <a:pt x="776" y="1582"/>
                    <a:pt x="775" y="1576"/>
                    <a:pt x="778" y="1569"/>
                  </a:cubicBezTo>
                  <a:cubicBezTo>
                    <a:pt x="781" y="1563"/>
                    <a:pt x="787" y="1555"/>
                    <a:pt x="784" y="1548"/>
                  </a:cubicBezTo>
                  <a:close/>
                </a:path>
              </a:pathLst>
            </a:custGeom>
            <a:solidFill>
              <a:srgbClr val="B1DF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9" name="Freeform 56"/>
            <p:cNvSpPr>
              <a:spLocks/>
            </p:cNvSpPr>
            <p:nvPr/>
          </p:nvSpPr>
          <p:spPr bwMode="auto">
            <a:xfrm>
              <a:off x="288" y="717"/>
              <a:ext cx="649" cy="2336"/>
            </a:xfrm>
            <a:custGeom>
              <a:avLst/>
              <a:gdLst>
                <a:gd name="T0" fmla="*/ 427 w 787"/>
                <a:gd name="T1" fmla="*/ 727 h 2851"/>
                <a:gd name="T2" fmla="*/ 408 w 787"/>
                <a:gd name="T3" fmla="*/ 497 h 2851"/>
                <a:gd name="T4" fmla="*/ 379 w 787"/>
                <a:gd name="T5" fmla="*/ 290 h 2851"/>
                <a:gd name="T6" fmla="*/ 324 w 787"/>
                <a:gd name="T7" fmla="*/ 263 h 2851"/>
                <a:gd name="T8" fmla="*/ 266 w 787"/>
                <a:gd name="T9" fmla="*/ 193 h 2851"/>
                <a:gd name="T10" fmla="*/ 279 w 787"/>
                <a:gd name="T11" fmla="*/ 163 h 2851"/>
                <a:gd name="T12" fmla="*/ 298 w 787"/>
                <a:gd name="T13" fmla="*/ 159 h 2851"/>
                <a:gd name="T14" fmla="*/ 313 w 787"/>
                <a:gd name="T15" fmla="*/ 143 h 2851"/>
                <a:gd name="T16" fmla="*/ 313 w 787"/>
                <a:gd name="T17" fmla="*/ 119 h 2851"/>
                <a:gd name="T18" fmla="*/ 310 w 787"/>
                <a:gd name="T19" fmla="*/ 102 h 2851"/>
                <a:gd name="T20" fmla="*/ 308 w 787"/>
                <a:gd name="T21" fmla="*/ 88 h 2851"/>
                <a:gd name="T22" fmla="*/ 265 w 787"/>
                <a:gd name="T23" fmla="*/ 12 h 2851"/>
                <a:gd name="T24" fmla="*/ 190 w 787"/>
                <a:gd name="T25" fmla="*/ 12 h 2851"/>
                <a:gd name="T26" fmla="*/ 131 w 787"/>
                <a:gd name="T27" fmla="*/ 66 h 2851"/>
                <a:gd name="T28" fmla="*/ 133 w 787"/>
                <a:gd name="T29" fmla="*/ 98 h 2851"/>
                <a:gd name="T30" fmla="*/ 126 w 787"/>
                <a:gd name="T31" fmla="*/ 131 h 2851"/>
                <a:gd name="T32" fmla="*/ 153 w 787"/>
                <a:gd name="T33" fmla="*/ 159 h 2851"/>
                <a:gd name="T34" fmla="*/ 168 w 787"/>
                <a:gd name="T35" fmla="*/ 178 h 2851"/>
                <a:gd name="T36" fmla="*/ 118 w 787"/>
                <a:gd name="T37" fmla="*/ 263 h 2851"/>
                <a:gd name="T38" fmla="*/ 62 w 787"/>
                <a:gd name="T39" fmla="*/ 290 h 2851"/>
                <a:gd name="T40" fmla="*/ 33 w 787"/>
                <a:gd name="T41" fmla="*/ 497 h 2851"/>
                <a:gd name="T42" fmla="*/ 14 w 787"/>
                <a:gd name="T43" fmla="*/ 727 h 2851"/>
                <a:gd name="T44" fmla="*/ 6 w 787"/>
                <a:gd name="T45" fmla="*/ 864 h 2851"/>
                <a:gd name="T46" fmla="*/ 42 w 787"/>
                <a:gd name="T47" fmla="*/ 905 h 2851"/>
                <a:gd name="T48" fmla="*/ 61 w 787"/>
                <a:gd name="T49" fmla="*/ 896 h 2851"/>
                <a:gd name="T50" fmla="*/ 58 w 787"/>
                <a:gd name="T51" fmla="*/ 858 h 2851"/>
                <a:gd name="T52" fmla="*/ 69 w 787"/>
                <a:gd name="T53" fmla="*/ 669 h 2851"/>
                <a:gd name="T54" fmla="*/ 99 w 787"/>
                <a:gd name="T55" fmla="*/ 482 h 2851"/>
                <a:gd name="T56" fmla="*/ 79 w 787"/>
                <a:gd name="T57" fmla="*/ 712 h 2851"/>
                <a:gd name="T58" fmla="*/ 118 w 787"/>
                <a:gd name="T59" fmla="*/ 1083 h 2851"/>
                <a:gd name="T60" fmla="*/ 155 w 787"/>
                <a:gd name="T61" fmla="*/ 1427 h 2851"/>
                <a:gd name="T62" fmla="*/ 131 w 787"/>
                <a:gd name="T63" fmla="*/ 1536 h 2851"/>
                <a:gd name="T64" fmla="*/ 158 w 787"/>
                <a:gd name="T65" fmla="*/ 1563 h 2851"/>
                <a:gd name="T66" fmla="*/ 215 w 787"/>
                <a:gd name="T67" fmla="*/ 1536 h 2851"/>
                <a:gd name="T68" fmla="*/ 214 w 787"/>
                <a:gd name="T69" fmla="*/ 1472 h 2851"/>
                <a:gd name="T70" fmla="*/ 214 w 787"/>
                <a:gd name="T71" fmla="*/ 1191 h 2851"/>
                <a:gd name="T72" fmla="*/ 212 w 787"/>
                <a:gd name="T73" fmla="*/ 931 h 2851"/>
                <a:gd name="T74" fmla="*/ 219 w 787"/>
                <a:gd name="T75" fmla="*/ 841 h 2851"/>
                <a:gd name="T76" fmla="*/ 228 w 787"/>
                <a:gd name="T77" fmla="*/ 841 h 2851"/>
                <a:gd name="T78" fmla="*/ 231 w 787"/>
                <a:gd name="T79" fmla="*/ 1121 h 2851"/>
                <a:gd name="T80" fmla="*/ 230 w 787"/>
                <a:gd name="T81" fmla="*/ 1445 h 2851"/>
                <a:gd name="T82" fmla="*/ 223 w 787"/>
                <a:gd name="T83" fmla="*/ 1515 h 2851"/>
                <a:gd name="T84" fmla="*/ 264 w 787"/>
                <a:gd name="T85" fmla="*/ 1563 h 2851"/>
                <a:gd name="T86" fmla="*/ 310 w 787"/>
                <a:gd name="T87" fmla="*/ 1549 h 2851"/>
                <a:gd name="T88" fmla="*/ 283 w 787"/>
                <a:gd name="T89" fmla="*/ 1475 h 2851"/>
                <a:gd name="T90" fmla="*/ 315 w 787"/>
                <a:gd name="T91" fmla="*/ 1150 h 2851"/>
                <a:gd name="T92" fmla="*/ 374 w 787"/>
                <a:gd name="T93" fmla="*/ 840 h 2851"/>
                <a:gd name="T94" fmla="*/ 337 w 787"/>
                <a:gd name="T95" fmla="*/ 563 h 2851"/>
                <a:gd name="T96" fmla="*/ 360 w 787"/>
                <a:gd name="T97" fmla="*/ 562 h 2851"/>
                <a:gd name="T98" fmla="*/ 388 w 787"/>
                <a:gd name="T99" fmla="*/ 818 h 2851"/>
                <a:gd name="T100" fmla="*/ 382 w 787"/>
                <a:gd name="T101" fmla="*/ 891 h 2851"/>
                <a:gd name="T102" fmla="*/ 382 w 787"/>
                <a:gd name="T103" fmla="*/ 910 h 2851"/>
                <a:gd name="T104" fmla="*/ 432 w 787"/>
                <a:gd name="T105" fmla="*/ 875 h 285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787" h="2851">
                  <a:moveTo>
                    <a:pt x="784" y="1548"/>
                  </a:moveTo>
                  <a:cubicBezTo>
                    <a:pt x="781" y="1542"/>
                    <a:pt x="776" y="1498"/>
                    <a:pt x="769" y="1473"/>
                  </a:cubicBezTo>
                  <a:cubicBezTo>
                    <a:pt x="764" y="1452"/>
                    <a:pt x="758" y="1362"/>
                    <a:pt x="762" y="1321"/>
                  </a:cubicBezTo>
                  <a:cubicBezTo>
                    <a:pt x="764" y="1289"/>
                    <a:pt x="762" y="1238"/>
                    <a:pt x="763" y="1216"/>
                  </a:cubicBezTo>
                  <a:cubicBezTo>
                    <a:pt x="764" y="1093"/>
                    <a:pt x="744" y="1031"/>
                    <a:pt x="740" y="1008"/>
                  </a:cubicBezTo>
                  <a:cubicBezTo>
                    <a:pt x="735" y="985"/>
                    <a:pt x="728" y="953"/>
                    <a:pt x="728" y="904"/>
                  </a:cubicBezTo>
                  <a:cubicBezTo>
                    <a:pt x="728" y="855"/>
                    <a:pt x="731" y="787"/>
                    <a:pt x="727" y="739"/>
                  </a:cubicBezTo>
                  <a:cubicBezTo>
                    <a:pt x="725" y="712"/>
                    <a:pt x="720" y="670"/>
                    <a:pt x="714" y="634"/>
                  </a:cubicBezTo>
                  <a:cubicBezTo>
                    <a:pt x="709" y="598"/>
                    <a:pt x="693" y="543"/>
                    <a:pt x="677" y="527"/>
                  </a:cubicBezTo>
                  <a:cubicBezTo>
                    <a:pt x="662" y="510"/>
                    <a:pt x="640" y="495"/>
                    <a:pt x="618" y="487"/>
                  </a:cubicBezTo>
                  <a:cubicBezTo>
                    <a:pt x="612" y="486"/>
                    <a:pt x="605" y="482"/>
                    <a:pt x="600" y="481"/>
                  </a:cubicBezTo>
                  <a:cubicBezTo>
                    <a:pt x="591" y="479"/>
                    <a:pt x="585" y="480"/>
                    <a:pt x="577" y="479"/>
                  </a:cubicBezTo>
                  <a:cubicBezTo>
                    <a:pt x="560" y="476"/>
                    <a:pt x="546" y="474"/>
                    <a:pt x="533" y="470"/>
                  </a:cubicBezTo>
                  <a:cubicBezTo>
                    <a:pt x="504" y="460"/>
                    <a:pt x="475" y="457"/>
                    <a:pt x="475" y="351"/>
                  </a:cubicBezTo>
                  <a:cubicBezTo>
                    <a:pt x="475" y="351"/>
                    <a:pt x="475" y="351"/>
                    <a:pt x="475" y="351"/>
                  </a:cubicBezTo>
                  <a:cubicBezTo>
                    <a:pt x="483" y="341"/>
                    <a:pt x="486" y="331"/>
                    <a:pt x="489" y="323"/>
                  </a:cubicBezTo>
                  <a:cubicBezTo>
                    <a:pt x="491" y="318"/>
                    <a:pt x="493" y="307"/>
                    <a:pt x="496" y="297"/>
                  </a:cubicBezTo>
                  <a:cubicBezTo>
                    <a:pt x="497" y="297"/>
                    <a:pt x="497" y="297"/>
                    <a:pt x="497" y="297"/>
                  </a:cubicBezTo>
                  <a:cubicBezTo>
                    <a:pt x="501" y="296"/>
                    <a:pt x="504" y="293"/>
                    <a:pt x="508" y="293"/>
                  </a:cubicBezTo>
                  <a:cubicBezTo>
                    <a:pt x="513" y="292"/>
                    <a:pt x="517" y="294"/>
                    <a:pt x="523" y="293"/>
                  </a:cubicBezTo>
                  <a:cubicBezTo>
                    <a:pt x="526" y="292"/>
                    <a:pt x="528" y="290"/>
                    <a:pt x="531" y="289"/>
                  </a:cubicBezTo>
                  <a:cubicBezTo>
                    <a:pt x="536" y="287"/>
                    <a:pt x="552" y="287"/>
                    <a:pt x="556" y="282"/>
                  </a:cubicBezTo>
                  <a:cubicBezTo>
                    <a:pt x="557" y="282"/>
                    <a:pt x="557" y="282"/>
                    <a:pt x="557" y="282"/>
                  </a:cubicBezTo>
                  <a:cubicBezTo>
                    <a:pt x="561" y="275"/>
                    <a:pt x="558" y="264"/>
                    <a:pt x="557" y="259"/>
                  </a:cubicBezTo>
                  <a:cubicBezTo>
                    <a:pt x="554" y="250"/>
                    <a:pt x="556" y="240"/>
                    <a:pt x="555" y="230"/>
                  </a:cubicBezTo>
                  <a:cubicBezTo>
                    <a:pt x="555" y="229"/>
                    <a:pt x="555" y="229"/>
                    <a:pt x="555" y="229"/>
                  </a:cubicBezTo>
                  <a:cubicBezTo>
                    <a:pt x="558" y="226"/>
                    <a:pt x="559" y="224"/>
                    <a:pt x="557" y="216"/>
                  </a:cubicBezTo>
                  <a:cubicBezTo>
                    <a:pt x="557" y="214"/>
                    <a:pt x="556" y="213"/>
                    <a:pt x="556" y="211"/>
                  </a:cubicBezTo>
                  <a:cubicBezTo>
                    <a:pt x="556" y="207"/>
                    <a:pt x="556" y="203"/>
                    <a:pt x="555" y="199"/>
                  </a:cubicBezTo>
                  <a:cubicBezTo>
                    <a:pt x="555" y="194"/>
                    <a:pt x="554" y="191"/>
                    <a:pt x="553" y="187"/>
                  </a:cubicBezTo>
                  <a:cubicBezTo>
                    <a:pt x="557" y="187"/>
                    <a:pt x="560" y="186"/>
                    <a:pt x="562" y="185"/>
                  </a:cubicBezTo>
                  <a:cubicBezTo>
                    <a:pt x="561" y="178"/>
                    <a:pt x="554" y="173"/>
                    <a:pt x="552" y="167"/>
                  </a:cubicBezTo>
                  <a:cubicBezTo>
                    <a:pt x="550" y="161"/>
                    <a:pt x="549" y="159"/>
                    <a:pt x="549" y="159"/>
                  </a:cubicBezTo>
                  <a:cubicBezTo>
                    <a:pt x="549" y="158"/>
                    <a:pt x="549" y="157"/>
                    <a:pt x="549" y="157"/>
                  </a:cubicBezTo>
                  <a:cubicBezTo>
                    <a:pt x="548" y="132"/>
                    <a:pt x="531" y="97"/>
                    <a:pt x="520" y="74"/>
                  </a:cubicBezTo>
                  <a:cubicBezTo>
                    <a:pt x="509" y="52"/>
                    <a:pt x="493" y="34"/>
                    <a:pt x="472" y="22"/>
                  </a:cubicBezTo>
                  <a:cubicBezTo>
                    <a:pt x="459" y="14"/>
                    <a:pt x="445" y="9"/>
                    <a:pt x="431" y="6"/>
                  </a:cubicBezTo>
                  <a:cubicBezTo>
                    <a:pt x="423" y="4"/>
                    <a:pt x="389" y="0"/>
                    <a:pt x="370" y="4"/>
                  </a:cubicBezTo>
                  <a:cubicBezTo>
                    <a:pt x="351" y="9"/>
                    <a:pt x="343" y="17"/>
                    <a:pt x="339" y="22"/>
                  </a:cubicBezTo>
                  <a:cubicBezTo>
                    <a:pt x="339" y="22"/>
                    <a:pt x="331" y="25"/>
                    <a:pt x="315" y="29"/>
                  </a:cubicBezTo>
                  <a:cubicBezTo>
                    <a:pt x="298" y="37"/>
                    <a:pt x="282" y="49"/>
                    <a:pt x="272" y="66"/>
                  </a:cubicBezTo>
                  <a:cubicBezTo>
                    <a:pt x="262" y="83"/>
                    <a:pt x="258" y="117"/>
                    <a:pt x="234" y="120"/>
                  </a:cubicBezTo>
                  <a:cubicBezTo>
                    <a:pt x="237" y="124"/>
                    <a:pt x="245" y="125"/>
                    <a:pt x="251" y="123"/>
                  </a:cubicBezTo>
                  <a:cubicBezTo>
                    <a:pt x="248" y="138"/>
                    <a:pt x="243" y="154"/>
                    <a:pt x="232" y="164"/>
                  </a:cubicBezTo>
                  <a:cubicBezTo>
                    <a:pt x="237" y="168"/>
                    <a:pt x="236" y="173"/>
                    <a:pt x="236" y="178"/>
                  </a:cubicBezTo>
                  <a:cubicBezTo>
                    <a:pt x="235" y="181"/>
                    <a:pt x="232" y="183"/>
                    <a:pt x="232" y="185"/>
                  </a:cubicBezTo>
                  <a:cubicBezTo>
                    <a:pt x="232" y="187"/>
                    <a:pt x="235" y="187"/>
                    <a:pt x="235" y="189"/>
                  </a:cubicBezTo>
                  <a:cubicBezTo>
                    <a:pt x="237" y="204"/>
                    <a:pt x="235" y="226"/>
                    <a:pt x="225" y="238"/>
                  </a:cubicBezTo>
                  <a:cubicBezTo>
                    <a:pt x="237" y="251"/>
                    <a:pt x="223" y="271"/>
                    <a:pt x="244" y="276"/>
                  </a:cubicBezTo>
                  <a:cubicBezTo>
                    <a:pt x="251" y="278"/>
                    <a:pt x="258" y="278"/>
                    <a:pt x="264" y="281"/>
                  </a:cubicBezTo>
                  <a:cubicBezTo>
                    <a:pt x="268" y="283"/>
                    <a:pt x="270" y="287"/>
                    <a:pt x="274" y="289"/>
                  </a:cubicBezTo>
                  <a:cubicBezTo>
                    <a:pt x="279" y="292"/>
                    <a:pt x="284" y="293"/>
                    <a:pt x="289" y="292"/>
                  </a:cubicBezTo>
                  <a:cubicBezTo>
                    <a:pt x="290" y="292"/>
                    <a:pt x="290" y="292"/>
                    <a:pt x="290" y="292"/>
                  </a:cubicBezTo>
                  <a:cubicBezTo>
                    <a:pt x="293" y="304"/>
                    <a:pt x="296" y="317"/>
                    <a:pt x="299" y="323"/>
                  </a:cubicBezTo>
                  <a:cubicBezTo>
                    <a:pt x="301" y="331"/>
                    <a:pt x="305" y="341"/>
                    <a:pt x="312" y="351"/>
                  </a:cubicBezTo>
                  <a:cubicBezTo>
                    <a:pt x="312" y="457"/>
                    <a:pt x="284" y="460"/>
                    <a:pt x="255" y="470"/>
                  </a:cubicBezTo>
                  <a:cubicBezTo>
                    <a:pt x="241" y="474"/>
                    <a:pt x="227" y="476"/>
                    <a:pt x="211" y="479"/>
                  </a:cubicBezTo>
                  <a:cubicBezTo>
                    <a:pt x="203" y="480"/>
                    <a:pt x="197" y="479"/>
                    <a:pt x="188" y="481"/>
                  </a:cubicBezTo>
                  <a:cubicBezTo>
                    <a:pt x="182" y="482"/>
                    <a:pt x="175" y="486"/>
                    <a:pt x="170" y="487"/>
                  </a:cubicBezTo>
                  <a:cubicBezTo>
                    <a:pt x="147" y="495"/>
                    <a:pt x="126" y="510"/>
                    <a:pt x="110" y="527"/>
                  </a:cubicBezTo>
                  <a:cubicBezTo>
                    <a:pt x="95" y="543"/>
                    <a:pt x="79" y="598"/>
                    <a:pt x="73" y="634"/>
                  </a:cubicBezTo>
                  <a:cubicBezTo>
                    <a:pt x="68" y="670"/>
                    <a:pt x="63" y="712"/>
                    <a:pt x="60" y="739"/>
                  </a:cubicBezTo>
                  <a:cubicBezTo>
                    <a:pt x="57" y="787"/>
                    <a:pt x="59" y="855"/>
                    <a:pt x="59" y="904"/>
                  </a:cubicBezTo>
                  <a:cubicBezTo>
                    <a:pt x="59" y="953"/>
                    <a:pt x="53" y="985"/>
                    <a:pt x="48" y="1008"/>
                  </a:cubicBezTo>
                  <a:cubicBezTo>
                    <a:pt x="43" y="1031"/>
                    <a:pt x="24" y="1093"/>
                    <a:pt x="25" y="1216"/>
                  </a:cubicBezTo>
                  <a:cubicBezTo>
                    <a:pt x="25" y="1238"/>
                    <a:pt x="24" y="1289"/>
                    <a:pt x="26" y="1321"/>
                  </a:cubicBezTo>
                  <a:cubicBezTo>
                    <a:pt x="30" y="1362"/>
                    <a:pt x="24" y="1452"/>
                    <a:pt x="19" y="1473"/>
                  </a:cubicBezTo>
                  <a:cubicBezTo>
                    <a:pt x="12" y="1498"/>
                    <a:pt x="6" y="1542"/>
                    <a:pt x="3" y="1548"/>
                  </a:cubicBezTo>
                  <a:cubicBezTo>
                    <a:pt x="0" y="1555"/>
                    <a:pt x="6" y="1563"/>
                    <a:pt x="10" y="1569"/>
                  </a:cubicBezTo>
                  <a:cubicBezTo>
                    <a:pt x="13" y="1576"/>
                    <a:pt x="12" y="1582"/>
                    <a:pt x="16" y="1591"/>
                  </a:cubicBezTo>
                  <a:cubicBezTo>
                    <a:pt x="19" y="1598"/>
                    <a:pt x="29" y="1613"/>
                    <a:pt x="34" y="1621"/>
                  </a:cubicBezTo>
                  <a:cubicBezTo>
                    <a:pt x="39" y="1630"/>
                    <a:pt x="59" y="1640"/>
                    <a:pt x="75" y="1645"/>
                  </a:cubicBezTo>
                  <a:cubicBezTo>
                    <a:pt x="86" y="1649"/>
                    <a:pt x="106" y="1660"/>
                    <a:pt x="108" y="1655"/>
                  </a:cubicBezTo>
                  <a:cubicBezTo>
                    <a:pt x="111" y="1644"/>
                    <a:pt x="104" y="1637"/>
                    <a:pt x="96" y="1633"/>
                  </a:cubicBezTo>
                  <a:cubicBezTo>
                    <a:pt x="91" y="1630"/>
                    <a:pt x="106" y="1639"/>
                    <a:pt x="109" y="1629"/>
                  </a:cubicBezTo>
                  <a:cubicBezTo>
                    <a:pt x="110" y="1626"/>
                    <a:pt x="110" y="1625"/>
                    <a:pt x="107" y="1620"/>
                  </a:cubicBezTo>
                  <a:cubicBezTo>
                    <a:pt x="109" y="1614"/>
                    <a:pt x="108" y="1614"/>
                    <a:pt x="104" y="1608"/>
                  </a:cubicBezTo>
                  <a:cubicBezTo>
                    <a:pt x="111" y="1606"/>
                    <a:pt x="106" y="1575"/>
                    <a:pt x="103" y="1560"/>
                  </a:cubicBezTo>
                  <a:cubicBezTo>
                    <a:pt x="104" y="1548"/>
                    <a:pt x="105" y="1512"/>
                    <a:pt x="96" y="1487"/>
                  </a:cubicBezTo>
                  <a:cubicBezTo>
                    <a:pt x="91" y="1471"/>
                    <a:pt x="88" y="1456"/>
                    <a:pt x="88" y="1447"/>
                  </a:cubicBezTo>
                  <a:cubicBezTo>
                    <a:pt x="84" y="1424"/>
                    <a:pt x="110" y="1263"/>
                    <a:pt x="124" y="1217"/>
                  </a:cubicBezTo>
                  <a:cubicBezTo>
                    <a:pt x="153" y="1121"/>
                    <a:pt x="144" y="1038"/>
                    <a:pt x="147" y="1021"/>
                  </a:cubicBezTo>
                  <a:cubicBezTo>
                    <a:pt x="150" y="1004"/>
                    <a:pt x="169" y="915"/>
                    <a:pt x="175" y="875"/>
                  </a:cubicBezTo>
                  <a:cubicBezTo>
                    <a:pt x="176" y="876"/>
                    <a:pt x="176" y="876"/>
                    <a:pt x="176" y="876"/>
                  </a:cubicBezTo>
                  <a:cubicBezTo>
                    <a:pt x="179" y="925"/>
                    <a:pt x="184" y="998"/>
                    <a:pt x="185" y="1023"/>
                  </a:cubicBezTo>
                  <a:cubicBezTo>
                    <a:pt x="187" y="1057"/>
                    <a:pt x="209" y="1115"/>
                    <a:pt x="194" y="1143"/>
                  </a:cubicBezTo>
                  <a:cubicBezTo>
                    <a:pt x="179" y="1171"/>
                    <a:pt x="154" y="1217"/>
                    <a:pt x="141" y="1294"/>
                  </a:cubicBezTo>
                  <a:cubicBezTo>
                    <a:pt x="129" y="1354"/>
                    <a:pt x="110" y="1417"/>
                    <a:pt x="122" y="1527"/>
                  </a:cubicBezTo>
                  <a:cubicBezTo>
                    <a:pt x="130" y="1604"/>
                    <a:pt x="128" y="1655"/>
                    <a:pt x="148" y="1741"/>
                  </a:cubicBezTo>
                  <a:cubicBezTo>
                    <a:pt x="165" y="1818"/>
                    <a:pt x="200" y="1912"/>
                    <a:pt x="210" y="1969"/>
                  </a:cubicBezTo>
                  <a:cubicBezTo>
                    <a:pt x="220" y="2025"/>
                    <a:pt x="224" y="2054"/>
                    <a:pt x="227" y="2091"/>
                  </a:cubicBezTo>
                  <a:cubicBezTo>
                    <a:pt x="229" y="2128"/>
                    <a:pt x="204" y="2303"/>
                    <a:pt x="232" y="2404"/>
                  </a:cubicBezTo>
                  <a:cubicBezTo>
                    <a:pt x="259" y="2505"/>
                    <a:pt x="271" y="2569"/>
                    <a:pt x="276" y="2594"/>
                  </a:cubicBezTo>
                  <a:cubicBezTo>
                    <a:pt x="288" y="2648"/>
                    <a:pt x="277" y="2654"/>
                    <a:pt x="282" y="2681"/>
                  </a:cubicBezTo>
                  <a:cubicBezTo>
                    <a:pt x="287" y="2708"/>
                    <a:pt x="288" y="2705"/>
                    <a:pt x="274" y="2731"/>
                  </a:cubicBezTo>
                  <a:cubicBezTo>
                    <a:pt x="261" y="2748"/>
                    <a:pt x="241" y="2785"/>
                    <a:pt x="234" y="2793"/>
                  </a:cubicBezTo>
                  <a:cubicBezTo>
                    <a:pt x="228" y="2802"/>
                    <a:pt x="231" y="2810"/>
                    <a:pt x="234" y="2815"/>
                  </a:cubicBezTo>
                  <a:cubicBezTo>
                    <a:pt x="229" y="2828"/>
                    <a:pt x="244" y="2835"/>
                    <a:pt x="249" y="2835"/>
                  </a:cubicBezTo>
                  <a:cubicBezTo>
                    <a:pt x="247" y="2850"/>
                    <a:pt x="275" y="2848"/>
                    <a:pt x="281" y="2842"/>
                  </a:cubicBezTo>
                  <a:cubicBezTo>
                    <a:pt x="289" y="2850"/>
                    <a:pt x="310" y="2850"/>
                    <a:pt x="318" y="2840"/>
                  </a:cubicBezTo>
                  <a:cubicBezTo>
                    <a:pt x="331" y="2851"/>
                    <a:pt x="354" y="2851"/>
                    <a:pt x="369" y="2837"/>
                  </a:cubicBezTo>
                  <a:cubicBezTo>
                    <a:pt x="384" y="2822"/>
                    <a:pt x="385" y="2807"/>
                    <a:pt x="384" y="2792"/>
                  </a:cubicBezTo>
                  <a:cubicBezTo>
                    <a:pt x="382" y="2778"/>
                    <a:pt x="385" y="2773"/>
                    <a:pt x="389" y="2755"/>
                  </a:cubicBezTo>
                  <a:cubicBezTo>
                    <a:pt x="392" y="2736"/>
                    <a:pt x="394" y="2722"/>
                    <a:pt x="388" y="2709"/>
                  </a:cubicBezTo>
                  <a:cubicBezTo>
                    <a:pt x="381" y="2696"/>
                    <a:pt x="381" y="2690"/>
                    <a:pt x="381" y="2677"/>
                  </a:cubicBezTo>
                  <a:cubicBezTo>
                    <a:pt x="381" y="2664"/>
                    <a:pt x="385" y="2644"/>
                    <a:pt x="377" y="2628"/>
                  </a:cubicBezTo>
                  <a:cubicBezTo>
                    <a:pt x="369" y="2611"/>
                    <a:pt x="359" y="2572"/>
                    <a:pt x="361" y="2529"/>
                  </a:cubicBezTo>
                  <a:cubicBezTo>
                    <a:pt x="362" y="2486"/>
                    <a:pt x="394" y="2247"/>
                    <a:pt x="381" y="2165"/>
                  </a:cubicBezTo>
                  <a:cubicBezTo>
                    <a:pt x="367" y="2083"/>
                    <a:pt x="372" y="2066"/>
                    <a:pt x="376" y="2038"/>
                  </a:cubicBezTo>
                  <a:cubicBezTo>
                    <a:pt x="379" y="2010"/>
                    <a:pt x="387" y="1965"/>
                    <a:pt x="380" y="1906"/>
                  </a:cubicBezTo>
                  <a:cubicBezTo>
                    <a:pt x="377" y="1883"/>
                    <a:pt x="378" y="1788"/>
                    <a:pt x="378" y="1691"/>
                  </a:cubicBezTo>
                  <a:cubicBezTo>
                    <a:pt x="379" y="1629"/>
                    <a:pt x="396" y="1546"/>
                    <a:pt x="379" y="1530"/>
                  </a:cubicBezTo>
                  <a:cubicBezTo>
                    <a:pt x="380" y="1529"/>
                    <a:pt x="380" y="1529"/>
                    <a:pt x="380" y="1529"/>
                  </a:cubicBezTo>
                  <a:cubicBezTo>
                    <a:pt x="384" y="1530"/>
                    <a:pt x="388" y="1531"/>
                    <a:pt x="392" y="1531"/>
                  </a:cubicBezTo>
                  <a:cubicBezTo>
                    <a:pt x="393" y="1531"/>
                    <a:pt x="393" y="1531"/>
                    <a:pt x="393" y="1531"/>
                  </a:cubicBezTo>
                  <a:cubicBezTo>
                    <a:pt x="398" y="1531"/>
                    <a:pt x="404" y="1530"/>
                    <a:pt x="409" y="1528"/>
                  </a:cubicBezTo>
                  <a:cubicBezTo>
                    <a:pt x="408" y="1530"/>
                    <a:pt x="408" y="1530"/>
                    <a:pt x="408" y="1530"/>
                  </a:cubicBezTo>
                  <a:cubicBezTo>
                    <a:pt x="392" y="1546"/>
                    <a:pt x="409" y="1629"/>
                    <a:pt x="409" y="1691"/>
                  </a:cubicBezTo>
                  <a:cubicBezTo>
                    <a:pt x="410" y="1788"/>
                    <a:pt x="411" y="1883"/>
                    <a:pt x="408" y="1906"/>
                  </a:cubicBezTo>
                  <a:cubicBezTo>
                    <a:pt x="401" y="1965"/>
                    <a:pt x="409" y="2010"/>
                    <a:pt x="412" y="2038"/>
                  </a:cubicBezTo>
                  <a:cubicBezTo>
                    <a:pt x="415" y="2066"/>
                    <a:pt x="420" y="2083"/>
                    <a:pt x="407" y="2165"/>
                  </a:cubicBezTo>
                  <a:cubicBezTo>
                    <a:pt x="394" y="2247"/>
                    <a:pt x="425" y="2486"/>
                    <a:pt x="427" y="2529"/>
                  </a:cubicBezTo>
                  <a:cubicBezTo>
                    <a:pt x="429" y="2572"/>
                    <a:pt x="419" y="2611"/>
                    <a:pt x="410" y="2628"/>
                  </a:cubicBezTo>
                  <a:cubicBezTo>
                    <a:pt x="402" y="2644"/>
                    <a:pt x="407" y="2664"/>
                    <a:pt x="407" y="2677"/>
                  </a:cubicBezTo>
                  <a:cubicBezTo>
                    <a:pt x="407" y="2690"/>
                    <a:pt x="407" y="2696"/>
                    <a:pt x="400" y="2709"/>
                  </a:cubicBezTo>
                  <a:cubicBezTo>
                    <a:pt x="393" y="2722"/>
                    <a:pt x="396" y="2736"/>
                    <a:pt x="399" y="2755"/>
                  </a:cubicBezTo>
                  <a:cubicBezTo>
                    <a:pt x="402" y="2773"/>
                    <a:pt x="405" y="2778"/>
                    <a:pt x="404" y="2792"/>
                  </a:cubicBezTo>
                  <a:cubicBezTo>
                    <a:pt x="402" y="2807"/>
                    <a:pt x="404" y="2822"/>
                    <a:pt x="419" y="2837"/>
                  </a:cubicBezTo>
                  <a:cubicBezTo>
                    <a:pt x="433" y="2851"/>
                    <a:pt x="456" y="2851"/>
                    <a:pt x="470" y="2840"/>
                  </a:cubicBezTo>
                  <a:cubicBezTo>
                    <a:pt x="478" y="2850"/>
                    <a:pt x="499" y="2850"/>
                    <a:pt x="506" y="2842"/>
                  </a:cubicBezTo>
                  <a:cubicBezTo>
                    <a:pt x="513" y="2848"/>
                    <a:pt x="540" y="2850"/>
                    <a:pt x="539" y="2835"/>
                  </a:cubicBezTo>
                  <a:cubicBezTo>
                    <a:pt x="544" y="2835"/>
                    <a:pt x="558" y="2828"/>
                    <a:pt x="553" y="2815"/>
                  </a:cubicBezTo>
                  <a:cubicBezTo>
                    <a:pt x="557" y="2810"/>
                    <a:pt x="560" y="2802"/>
                    <a:pt x="553" y="2793"/>
                  </a:cubicBezTo>
                  <a:cubicBezTo>
                    <a:pt x="547" y="2785"/>
                    <a:pt x="526" y="2748"/>
                    <a:pt x="514" y="2731"/>
                  </a:cubicBezTo>
                  <a:cubicBezTo>
                    <a:pt x="500" y="2705"/>
                    <a:pt x="501" y="2708"/>
                    <a:pt x="505" y="2681"/>
                  </a:cubicBezTo>
                  <a:cubicBezTo>
                    <a:pt x="510" y="2654"/>
                    <a:pt x="500" y="2648"/>
                    <a:pt x="512" y="2594"/>
                  </a:cubicBezTo>
                  <a:cubicBezTo>
                    <a:pt x="517" y="2569"/>
                    <a:pt x="529" y="2505"/>
                    <a:pt x="556" y="2404"/>
                  </a:cubicBezTo>
                  <a:cubicBezTo>
                    <a:pt x="583" y="2303"/>
                    <a:pt x="559" y="2128"/>
                    <a:pt x="561" y="2091"/>
                  </a:cubicBezTo>
                  <a:cubicBezTo>
                    <a:pt x="563" y="2054"/>
                    <a:pt x="568" y="2025"/>
                    <a:pt x="578" y="1969"/>
                  </a:cubicBezTo>
                  <a:cubicBezTo>
                    <a:pt x="587" y="1912"/>
                    <a:pt x="623" y="1818"/>
                    <a:pt x="640" y="1741"/>
                  </a:cubicBezTo>
                  <a:cubicBezTo>
                    <a:pt x="660" y="1655"/>
                    <a:pt x="658" y="1604"/>
                    <a:pt x="666" y="1527"/>
                  </a:cubicBezTo>
                  <a:cubicBezTo>
                    <a:pt x="677" y="1417"/>
                    <a:pt x="658" y="1354"/>
                    <a:pt x="646" y="1294"/>
                  </a:cubicBezTo>
                  <a:cubicBezTo>
                    <a:pt x="633" y="1217"/>
                    <a:pt x="608" y="1171"/>
                    <a:pt x="594" y="1143"/>
                  </a:cubicBezTo>
                  <a:cubicBezTo>
                    <a:pt x="579" y="1115"/>
                    <a:pt x="601" y="1057"/>
                    <a:pt x="602" y="1023"/>
                  </a:cubicBezTo>
                  <a:cubicBezTo>
                    <a:pt x="604" y="997"/>
                    <a:pt x="609" y="922"/>
                    <a:pt x="612" y="874"/>
                  </a:cubicBezTo>
                  <a:cubicBezTo>
                    <a:pt x="612" y="874"/>
                    <a:pt x="612" y="874"/>
                    <a:pt x="612" y="874"/>
                  </a:cubicBezTo>
                  <a:cubicBezTo>
                    <a:pt x="618" y="914"/>
                    <a:pt x="638" y="1004"/>
                    <a:pt x="641" y="1021"/>
                  </a:cubicBezTo>
                  <a:cubicBezTo>
                    <a:pt x="644" y="1038"/>
                    <a:pt x="635" y="1121"/>
                    <a:pt x="663" y="1217"/>
                  </a:cubicBezTo>
                  <a:cubicBezTo>
                    <a:pt x="678" y="1263"/>
                    <a:pt x="704" y="1424"/>
                    <a:pt x="699" y="1447"/>
                  </a:cubicBezTo>
                  <a:cubicBezTo>
                    <a:pt x="700" y="1456"/>
                    <a:pt x="697" y="1471"/>
                    <a:pt x="691" y="1487"/>
                  </a:cubicBezTo>
                  <a:cubicBezTo>
                    <a:pt x="683" y="1512"/>
                    <a:pt x="684" y="1548"/>
                    <a:pt x="685" y="1560"/>
                  </a:cubicBezTo>
                  <a:cubicBezTo>
                    <a:pt x="682" y="1575"/>
                    <a:pt x="676" y="1606"/>
                    <a:pt x="684" y="1608"/>
                  </a:cubicBezTo>
                  <a:cubicBezTo>
                    <a:pt x="680" y="1614"/>
                    <a:pt x="678" y="1614"/>
                    <a:pt x="680" y="1620"/>
                  </a:cubicBezTo>
                  <a:cubicBezTo>
                    <a:pt x="678" y="1625"/>
                    <a:pt x="678" y="1626"/>
                    <a:pt x="679" y="1629"/>
                  </a:cubicBezTo>
                  <a:cubicBezTo>
                    <a:pt x="682" y="1639"/>
                    <a:pt x="696" y="1630"/>
                    <a:pt x="691" y="1633"/>
                  </a:cubicBezTo>
                  <a:cubicBezTo>
                    <a:pt x="683" y="1637"/>
                    <a:pt x="676" y="1644"/>
                    <a:pt x="680" y="1655"/>
                  </a:cubicBezTo>
                  <a:cubicBezTo>
                    <a:pt x="682" y="1660"/>
                    <a:pt x="702" y="1649"/>
                    <a:pt x="713" y="1645"/>
                  </a:cubicBezTo>
                  <a:cubicBezTo>
                    <a:pt x="729" y="1640"/>
                    <a:pt x="748" y="1630"/>
                    <a:pt x="753" y="1621"/>
                  </a:cubicBezTo>
                  <a:cubicBezTo>
                    <a:pt x="758" y="1613"/>
                    <a:pt x="768" y="1598"/>
                    <a:pt x="771" y="1591"/>
                  </a:cubicBezTo>
                  <a:cubicBezTo>
                    <a:pt x="776" y="1582"/>
                    <a:pt x="775" y="1576"/>
                    <a:pt x="778" y="1569"/>
                  </a:cubicBezTo>
                  <a:cubicBezTo>
                    <a:pt x="781" y="1563"/>
                    <a:pt x="787" y="1555"/>
                    <a:pt x="784" y="1548"/>
                  </a:cubicBezTo>
                  <a:close/>
                </a:path>
              </a:pathLst>
            </a:custGeom>
            <a:noFill/>
            <a:ln w="4763" cap="rnd">
              <a:solidFill>
                <a:srgbClr val="34343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20" name="Group 60"/>
          <p:cNvGrpSpPr>
            <a:grpSpLocks/>
          </p:cNvGrpSpPr>
          <p:nvPr/>
        </p:nvGrpSpPr>
        <p:grpSpPr bwMode="auto">
          <a:xfrm>
            <a:off x="4226295" y="1118730"/>
            <a:ext cx="550106" cy="1434314"/>
            <a:chOff x="1368" y="714"/>
            <a:chExt cx="899" cy="2344"/>
          </a:xfrm>
        </p:grpSpPr>
        <p:sp>
          <p:nvSpPr>
            <p:cNvPr id="21" name="Freeform 58"/>
            <p:cNvSpPr>
              <a:spLocks noEditPoints="1"/>
            </p:cNvSpPr>
            <p:nvPr/>
          </p:nvSpPr>
          <p:spPr bwMode="auto">
            <a:xfrm>
              <a:off x="1368" y="714"/>
              <a:ext cx="899" cy="2344"/>
            </a:xfrm>
            <a:custGeom>
              <a:avLst/>
              <a:gdLst>
                <a:gd name="T0" fmla="*/ 522 w 1120"/>
                <a:gd name="T1" fmla="*/ 676 h 2926"/>
                <a:gd name="T2" fmla="*/ 363 w 1120"/>
                <a:gd name="T3" fmla="*/ 247 h 2926"/>
                <a:gd name="T4" fmla="*/ 344 w 1120"/>
                <a:gd name="T5" fmla="*/ 179 h 2926"/>
                <a:gd name="T6" fmla="*/ 347 w 1120"/>
                <a:gd name="T7" fmla="*/ 166 h 2926"/>
                <a:gd name="T8" fmla="*/ 348 w 1120"/>
                <a:gd name="T9" fmla="*/ 159 h 2926"/>
                <a:gd name="T10" fmla="*/ 354 w 1120"/>
                <a:gd name="T11" fmla="*/ 155 h 2926"/>
                <a:gd name="T12" fmla="*/ 364 w 1120"/>
                <a:gd name="T13" fmla="*/ 103 h 2926"/>
                <a:gd name="T14" fmla="*/ 360 w 1120"/>
                <a:gd name="T15" fmla="*/ 56 h 2926"/>
                <a:gd name="T16" fmla="*/ 289 w 1120"/>
                <a:gd name="T17" fmla="*/ 2 h 2926"/>
                <a:gd name="T18" fmla="*/ 216 w 1120"/>
                <a:gd name="T19" fmla="*/ 66 h 2926"/>
                <a:gd name="T20" fmla="*/ 214 w 1120"/>
                <a:gd name="T21" fmla="*/ 106 h 2926"/>
                <a:gd name="T22" fmla="*/ 226 w 1120"/>
                <a:gd name="T23" fmla="*/ 155 h 2926"/>
                <a:gd name="T24" fmla="*/ 232 w 1120"/>
                <a:gd name="T25" fmla="*/ 159 h 2926"/>
                <a:gd name="T26" fmla="*/ 233 w 1120"/>
                <a:gd name="T27" fmla="*/ 166 h 2926"/>
                <a:gd name="T28" fmla="*/ 234 w 1120"/>
                <a:gd name="T29" fmla="*/ 172 h 2926"/>
                <a:gd name="T30" fmla="*/ 235 w 1120"/>
                <a:gd name="T31" fmla="*/ 179 h 2926"/>
                <a:gd name="T32" fmla="*/ 237 w 1120"/>
                <a:gd name="T33" fmla="*/ 185 h 2926"/>
                <a:gd name="T34" fmla="*/ 218 w 1120"/>
                <a:gd name="T35" fmla="*/ 247 h 2926"/>
                <a:gd name="T36" fmla="*/ 58 w 1120"/>
                <a:gd name="T37" fmla="*/ 676 h 2926"/>
                <a:gd name="T38" fmla="*/ 9 w 1120"/>
                <a:gd name="T39" fmla="*/ 849 h 2926"/>
                <a:gd name="T40" fmla="*/ 70 w 1120"/>
                <a:gd name="T41" fmla="*/ 901 h 2926"/>
                <a:gd name="T42" fmla="*/ 90 w 1120"/>
                <a:gd name="T43" fmla="*/ 883 h 2926"/>
                <a:gd name="T44" fmla="*/ 92 w 1120"/>
                <a:gd name="T45" fmla="*/ 884 h 2926"/>
                <a:gd name="T46" fmla="*/ 104 w 1120"/>
                <a:gd name="T47" fmla="*/ 763 h 2926"/>
                <a:gd name="T48" fmla="*/ 153 w 1120"/>
                <a:gd name="T49" fmla="*/ 464 h 2926"/>
                <a:gd name="T50" fmla="*/ 169 w 1120"/>
                <a:gd name="T51" fmla="*/ 650 h 2926"/>
                <a:gd name="T52" fmla="*/ 161 w 1120"/>
                <a:gd name="T53" fmla="*/ 682 h 2926"/>
                <a:gd name="T54" fmla="*/ 159 w 1120"/>
                <a:gd name="T55" fmla="*/ 693 h 2926"/>
                <a:gd name="T56" fmla="*/ 157 w 1120"/>
                <a:gd name="T57" fmla="*/ 705 h 2926"/>
                <a:gd name="T58" fmla="*/ 155 w 1120"/>
                <a:gd name="T59" fmla="*/ 716 h 2926"/>
                <a:gd name="T60" fmla="*/ 153 w 1120"/>
                <a:gd name="T61" fmla="*/ 726 h 2926"/>
                <a:gd name="T62" fmla="*/ 153 w 1120"/>
                <a:gd name="T63" fmla="*/ 735 h 2926"/>
                <a:gd name="T64" fmla="*/ 218 w 1120"/>
                <a:gd name="T65" fmla="*/ 1395 h 2926"/>
                <a:gd name="T66" fmla="*/ 178 w 1120"/>
                <a:gd name="T67" fmla="*/ 1485 h 2926"/>
                <a:gd name="T68" fmla="*/ 211 w 1120"/>
                <a:gd name="T69" fmla="*/ 1500 h 2926"/>
                <a:gd name="T70" fmla="*/ 228 w 1120"/>
                <a:gd name="T71" fmla="*/ 1498 h 2926"/>
                <a:gd name="T72" fmla="*/ 253 w 1120"/>
                <a:gd name="T73" fmla="*/ 1502 h 2926"/>
                <a:gd name="T74" fmla="*/ 258 w 1120"/>
                <a:gd name="T75" fmla="*/ 1499 h 2926"/>
                <a:gd name="T76" fmla="*/ 271 w 1120"/>
                <a:gd name="T77" fmla="*/ 1480 h 2926"/>
                <a:gd name="T78" fmla="*/ 263 w 1120"/>
                <a:gd name="T79" fmla="*/ 1105 h 2926"/>
                <a:gd name="T80" fmla="*/ 315 w 1120"/>
                <a:gd name="T81" fmla="*/ 1105 h 2926"/>
                <a:gd name="T82" fmla="*/ 308 w 1120"/>
                <a:gd name="T83" fmla="*/ 1480 h 2926"/>
                <a:gd name="T84" fmla="*/ 321 w 1120"/>
                <a:gd name="T85" fmla="*/ 1499 h 2926"/>
                <a:gd name="T86" fmla="*/ 327 w 1120"/>
                <a:gd name="T87" fmla="*/ 1502 h 2926"/>
                <a:gd name="T88" fmla="*/ 335 w 1120"/>
                <a:gd name="T89" fmla="*/ 1503 h 2926"/>
                <a:gd name="T90" fmla="*/ 364 w 1120"/>
                <a:gd name="T91" fmla="*/ 1500 h 2926"/>
                <a:gd name="T92" fmla="*/ 390 w 1120"/>
                <a:gd name="T93" fmla="*/ 1492 h 2926"/>
                <a:gd name="T94" fmla="*/ 391 w 1120"/>
                <a:gd name="T95" fmla="*/ 1460 h 2926"/>
                <a:gd name="T96" fmla="*/ 401 w 1120"/>
                <a:gd name="T97" fmla="*/ 1083 h 2926"/>
                <a:gd name="T98" fmla="*/ 426 w 1120"/>
                <a:gd name="T99" fmla="*/ 731 h 2926"/>
                <a:gd name="T100" fmla="*/ 425 w 1120"/>
                <a:gd name="T101" fmla="*/ 723 h 2926"/>
                <a:gd name="T102" fmla="*/ 423 w 1120"/>
                <a:gd name="T103" fmla="*/ 711 h 2926"/>
                <a:gd name="T104" fmla="*/ 421 w 1120"/>
                <a:gd name="T105" fmla="*/ 700 h 2926"/>
                <a:gd name="T106" fmla="*/ 419 w 1120"/>
                <a:gd name="T107" fmla="*/ 688 h 2926"/>
                <a:gd name="T108" fmla="*/ 417 w 1120"/>
                <a:gd name="T109" fmla="*/ 676 h 2926"/>
                <a:gd name="T110" fmla="*/ 414 w 1120"/>
                <a:gd name="T111" fmla="*/ 667 h 2926"/>
                <a:gd name="T112" fmla="*/ 416 w 1120"/>
                <a:gd name="T113" fmla="*/ 565 h 2926"/>
                <a:gd name="T114" fmla="*/ 440 w 1120"/>
                <a:gd name="T115" fmla="*/ 627 h 2926"/>
                <a:gd name="T116" fmla="*/ 486 w 1120"/>
                <a:gd name="T117" fmla="*/ 884 h 2926"/>
                <a:gd name="T118" fmla="*/ 489 w 1120"/>
                <a:gd name="T119" fmla="*/ 884 h 2926"/>
                <a:gd name="T120" fmla="*/ 490 w 1120"/>
                <a:gd name="T121" fmla="*/ 883 h 2926"/>
                <a:gd name="T122" fmla="*/ 534 w 1120"/>
                <a:gd name="T123" fmla="*/ 861 h 2926"/>
                <a:gd name="T124" fmla="*/ 348 w 1120"/>
                <a:gd name="T125" fmla="*/ 159 h 292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1120" h="2926">
                  <a:moveTo>
                    <a:pt x="1111" y="1628"/>
                  </a:moveTo>
                  <a:cubicBezTo>
                    <a:pt x="1106" y="1614"/>
                    <a:pt x="1105" y="1598"/>
                    <a:pt x="1100" y="1592"/>
                  </a:cubicBezTo>
                  <a:cubicBezTo>
                    <a:pt x="1095" y="1586"/>
                    <a:pt x="1087" y="1551"/>
                    <a:pt x="1078" y="1540"/>
                  </a:cubicBezTo>
                  <a:cubicBezTo>
                    <a:pt x="1069" y="1528"/>
                    <a:pt x="1035" y="1477"/>
                    <a:pt x="1026" y="1469"/>
                  </a:cubicBezTo>
                  <a:cubicBezTo>
                    <a:pt x="1023" y="1464"/>
                    <a:pt x="1025" y="1444"/>
                    <a:pt x="1021" y="1430"/>
                  </a:cubicBezTo>
                  <a:cubicBezTo>
                    <a:pt x="1017" y="1416"/>
                    <a:pt x="1018" y="1402"/>
                    <a:pt x="1014" y="1386"/>
                  </a:cubicBezTo>
                  <a:cubicBezTo>
                    <a:pt x="1010" y="1369"/>
                    <a:pt x="1010" y="1337"/>
                    <a:pt x="1009" y="1315"/>
                  </a:cubicBezTo>
                  <a:cubicBezTo>
                    <a:pt x="1007" y="1277"/>
                    <a:pt x="1007" y="1129"/>
                    <a:pt x="985" y="1075"/>
                  </a:cubicBezTo>
                  <a:cubicBezTo>
                    <a:pt x="981" y="1058"/>
                    <a:pt x="976" y="1031"/>
                    <a:pt x="977" y="992"/>
                  </a:cubicBezTo>
                  <a:cubicBezTo>
                    <a:pt x="975" y="886"/>
                    <a:pt x="951" y="825"/>
                    <a:pt x="953" y="792"/>
                  </a:cubicBezTo>
                  <a:cubicBezTo>
                    <a:pt x="960" y="744"/>
                    <a:pt x="949" y="693"/>
                    <a:pt x="940" y="653"/>
                  </a:cubicBezTo>
                  <a:cubicBezTo>
                    <a:pt x="921" y="567"/>
                    <a:pt x="879" y="544"/>
                    <a:pt x="860" y="540"/>
                  </a:cubicBezTo>
                  <a:cubicBezTo>
                    <a:pt x="840" y="536"/>
                    <a:pt x="810" y="533"/>
                    <a:pt x="797" y="520"/>
                  </a:cubicBezTo>
                  <a:cubicBezTo>
                    <a:pt x="787" y="512"/>
                    <a:pt x="720" y="481"/>
                    <a:pt x="701" y="479"/>
                  </a:cubicBezTo>
                  <a:cubicBezTo>
                    <a:pt x="651" y="470"/>
                    <a:pt x="660" y="380"/>
                    <a:pt x="660" y="362"/>
                  </a:cubicBezTo>
                  <a:cubicBezTo>
                    <a:pt x="660" y="362"/>
                    <a:pt x="660" y="362"/>
                    <a:pt x="660" y="362"/>
                  </a:cubicBezTo>
                  <a:cubicBezTo>
                    <a:pt x="660" y="362"/>
                    <a:pt x="660" y="362"/>
                    <a:pt x="660" y="362"/>
                  </a:cubicBezTo>
                  <a:cubicBezTo>
                    <a:pt x="661" y="360"/>
                    <a:pt x="661" y="358"/>
                    <a:pt x="662" y="357"/>
                  </a:cubicBezTo>
                  <a:cubicBezTo>
                    <a:pt x="662" y="357"/>
                    <a:pt x="662" y="356"/>
                    <a:pt x="662" y="356"/>
                  </a:cubicBezTo>
                  <a:cubicBezTo>
                    <a:pt x="663" y="355"/>
                    <a:pt x="663" y="353"/>
                    <a:pt x="664" y="351"/>
                  </a:cubicBezTo>
                  <a:cubicBezTo>
                    <a:pt x="664" y="350"/>
                    <a:pt x="664" y="350"/>
                    <a:pt x="664" y="350"/>
                  </a:cubicBezTo>
                  <a:cubicBezTo>
                    <a:pt x="665" y="348"/>
                    <a:pt x="665" y="346"/>
                    <a:pt x="666" y="344"/>
                  </a:cubicBezTo>
                  <a:cubicBezTo>
                    <a:pt x="666" y="344"/>
                    <a:pt x="666" y="344"/>
                    <a:pt x="666" y="343"/>
                  </a:cubicBezTo>
                  <a:cubicBezTo>
                    <a:pt x="666" y="341"/>
                    <a:pt x="667" y="339"/>
                    <a:pt x="667" y="337"/>
                  </a:cubicBezTo>
                  <a:cubicBezTo>
                    <a:pt x="667" y="337"/>
                    <a:pt x="667" y="337"/>
                    <a:pt x="668" y="337"/>
                  </a:cubicBezTo>
                  <a:cubicBezTo>
                    <a:pt x="668" y="334"/>
                    <a:pt x="669" y="332"/>
                    <a:pt x="669" y="330"/>
                  </a:cubicBezTo>
                  <a:cubicBezTo>
                    <a:pt x="669" y="330"/>
                    <a:pt x="669" y="330"/>
                    <a:pt x="669" y="330"/>
                  </a:cubicBezTo>
                  <a:cubicBezTo>
                    <a:pt x="669" y="328"/>
                    <a:pt x="670" y="325"/>
                    <a:pt x="670" y="323"/>
                  </a:cubicBezTo>
                  <a:cubicBezTo>
                    <a:pt x="670" y="323"/>
                    <a:pt x="670" y="323"/>
                    <a:pt x="670" y="323"/>
                  </a:cubicBezTo>
                  <a:cubicBezTo>
                    <a:pt x="671" y="321"/>
                    <a:pt x="671" y="319"/>
                    <a:pt x="671" y="317"/>
                  </a:cubicBezTo>
                  <a:cubicBezTo>
                    <a:pt x="671" y="317"/>
                    <a:pt x="671" y="317"/>
                    <a:pt x="671" y="317"/>
                  </a:cubicBezTo>
                  <a:cubicBezTo>
                    <a:pt x="672" y="315"/>
                    <a:pt x="672" y="313"/>
                    <a:pt x="672" y="312"/>
                  </a:cubicBezTo>
                  <a:cubicBezTo>
                    <a:pt x="672" y="312"/>
                    <a:pt x="672" y="312"/>
                    <a:pt x="672" y="312"/>
                  </a:cubicBezTo>
                  <a:cubicBezTo>
                    <a:pt x="672" y="311"/>
                    <a:pt x="672" y="310"/>
                    <a:pt x="672" y="310"/>
                  </a:cubicBezTo>
                  <a:cubicBezTo>
                    <a:pt x="672" y="310"/>
                    <a:pt x="672" y="310"/>
                    <a:pt x="672" y="310"/>
                  </a:cubicBezTo>
                  <a:cubicBezTo>
                    <a:pt x="674" y="309"/>
                    <a:pt x="676" y="308"/>
                    <a:pt x="679" y="306"/>
                  </a:cubicBezTo>
                  <a:cubicBezTo>
                    <a:pt x="679" y="306"/>
                    <a:pt x="679" y="306"/>
                    <a:pt x="679" y="306"/>
                  </a:cubicBezTo>
                  <a:cubicBezTo>
                    <a:pt x="680" y="305"/>
                    <a:pt x="680" y="305"/>
                    <a:pt x="681" y="305"/>
                  </a:cubicBezTo>
                  <a:cubicBezTo>
                    <a:pt x="681" y="304"/>
                    <a:pt x="681" y="304"/>
                    <a:pt x="681" y="304"/>
                  </a:cubicBezTo>
                  <a:cubicBezTo>
                    <a:pt x="682" y="304"/>
                    <a:pt x="682" y="303"/>
                    <a:pt x="682" y="303"/>
                  </a:cubicBezTo>
                  <a:cubicBezTo>
                    <a:pt x="683" y="303"/>
                    <a:pt x="683" y="302"/>
                    <a:pt x="683" y="302"/>
                  </a:cubicBezTo>
                  <a:cubicBezTo>
                    <a:pt x="683" y="302"/>
                    <a:pt x="684" y="302"/>
                    <a:pt x="684" y="301"/>
                  </a:cubicBezTo>
                  <a:cubicBezTo>
                    <a:pt x="684" y="301"/>
                    <a:pt x="685" y="300"/>
                    <a:pt x="685" y="300"/>
                  </a:cubicBezTo>
                  <a:cubicBezTo>
                    <a:pt x="688" y="296"/>
                    <a:pt x="689" y="291"/>
                    <a:pt x="693" y="286"/>
                  </a:cubicBezTo>
                  <a:cubicBezTo>
                    <a:pt x="696" y="280"/>
                    <a:pt x="695" y="276"/>
                    <a:pt x="698" y="267"/>
                  </a:cubicBezTo>
                  <a:cubicBezTo>
                    <a:pt x="701" y="258"/>
                    <a:pt x="703" y="244"/>
                    <a:pt x="703" y="239"/>
                  </a:cubicBezTo>
                  <a:cubicBezTo>
                    <a:pt x="703" y="233"/>
                    <a:pt x="709" y="218"/>
                    <a:pt x="709" y="211"/>
                  </a:cubicBezTo>
                  <a:cubicBezTo>
                    <a:pt x="709" y="206"/>
                    <a:pt x="707" y="202"/>
                    <a:pt x="705" y="201"/>
                  </a:cubicBezTo>
                  <a:cubicBezTo>
                    <a:pt x="705" y="201"/>
                    <a:pt x="705" y="201"/>
                    <a:pt x="705" y="201"/>
                  </a:cubicBezTo>
                  <a:cubicBezTo>
                    <a:pt x="705" y="201"/>
                    <a:pt x="706" y="201"/>
                    <a:pt x="706" y="200"/>
                  </a:cubicBezTo>
                  <a:cubicBezTo>
                    <a:pt x="706" y="200"/>
                    <a:pt x="706" y="200"/>
                    <a:pt x="706" y="200"/>
                  </a:cubicBezTo>
                  <a:cubicBezTo>
                    <a:pt x="706" y="200"/>
                    <a:pt x="706" y="200"/>
                    <a:pt x="706" y="200"/>
                  </a:cubicBezTo>
                  <a:cubicBezTo>
                    <a:pt x="707" y="200"/>
                    <a:pt x="707" y="199"/>
                    <a:pt x="707" y="199"/>
                  </a:cubicBezTo>
                  <a:cubicBezTo>
                    <a:pt x="707" y="192"/>
                    <a:pt x="704" y="175"/>
                    <a:pt x="705" y="168"/>
                  </a:cubicBezTo>
                  <a:cubicBezTo>
                    <a:pt x="705" y="163"/>
                    <a:pt x="706" y="148"/>
                    <a:pt x="706" y="142"/>
                  </a:cubicBezTo>
                  <a:cubicBezTo>
                    <a:pt x="706" y="131"/>
                    <a:pt x="700" y="120"/>
                    <a:pt x="697" y="110"/>
                  </a:cubicBezTo>
                  <a:cubicBezTo>
                    <a:pt x="694" y="99"/>
                    <a:pt x="694" y="87"/>
                    <a:pt x="691" y="77"/>
                  </a:cubicBezTo>
                  <a:cubicBezTo>
                    <a:pt x="687" y="64"/>
                    <a:pt x="678" y="56"/>
                    <a:pt x="666" y="49"/>
                  </a:cubicBezTo>
                  <a:cubicBezTo>
                    <a:pt x="657" y="44"/>
                    <a:pt x="646" y="43"/>
                    <a:pt x="641" y="35"/>
                  </a:cubicBezTo>
                  <a:cubicBezTo>
                    <a:pt x="638" y="31"/>
                    <a:pt x="641" y="30"/>
                    <a:pt x="635" y="27"/>
                  </a:cubicBezTo>
                  <a:cubicBezTo>
                    <a:pt x="632" y="25"/>
                    <a:pt x="626" y="24"/>
                    <a:pt x="623" y="23"/>
                  </a:cubicBezTo>
                  <a:cubicBezTo>
                    <a:pt x="614" y="21"/>
                    <a:pt x="602" y="16"/>
                    <a:pt x="604" y="5"/>
                  </a:cubicBezTo>
                  <a:cubicBezTo>
                    <a:pt x="591" y="2"/>
                    <a:pt x="570" y="13"/>
                    <a:pt x="559" y="2"/>
                  </a:cubicBezTo>
                  <a:cubicBezTo>
                    <a:pt x="551" y="2"/>
                    <a:pt x="551" y="2"/>
                    <a:pt x="551" y="2"/>
                  </a:cubicBezTo>
                  <a:cubicBezTo>
                    <a:pt x="544" y="4"/>
                    <a:pt x="535" y="3"/>
                    <a:pt x="528" y="0"/>
                  </a:cubicBezTo>
                  <a:cubicBezTo>
                    <a:pt x="525" y="6"/>
                    <a:pt x="511" y="12"/>
                    <a:pt x="503" y="12"/>
                  </a:cubicBezTo>
                  <a:cubicBezTo>
                    <a:pt x="493" y="12"/>
                    <a:pt x="482" y="14"/>
                    <a:pt x="476" y="23"/>
                  </a:cubicBezTo>
                  <a:cubicBezTo>
                    <a:pt x="480" y="22"/>
                    <a:pt x="485" y="20"/>
                    <a:pt x="487" y="23"/>
                  </a:cubicBezTo>
                  <a:cubicBezTo>
                    <a:pt x="461" y="37"/>
                    <a:pt x="429" y="57"/>
                    <a:pt x="426" y="89"/>
                  </a:cubicBezTo>
                  <a:cubicBezTo>
                    <a:pt x="425" y="103"/>
                    <a:pt x="418" y="114"/>
                    <a:pt x="417" y="128"/>
                  </a:cubicBezTo>
                  <a:cubicBezTo>
                    <a:pt x="416" y="142"/>
                    <a:pt x="405" y="149"/>
                    <a:pt x="410" y="163"/>
                  </a:cubicBezTo>
                  <a:cubicBezTo>
                    <a:pt x="409" y="172"/>
                    <a:pt x="412" y="172"/>
                    <a:pt x="412" y="180"/>
                  </a:cubicBezTo>
                  <a:cubicBezTo>
                    <a:pt x="409" y="189"/>
                    <a:pt x="417" y="200"/>
                    <a:pt x="417" y="200"/>
                  </a:cubicBezTo>
                  <a:cubicBezTo>
                    <a:pt x="417" y="200"/>
                    <a:pt x="417" y="200"/>
                    <a:pt x="417" y="200"/>
                  </a:cubicBezTo>
                  <a:cubicBezTo>
                    <a:pt x="416" y="200"/>
                    <a:pt x="415" y="202"/>
                    <a:pt x="414" y="204"/>
                  </a:cubicBezTo>
                  <a:cubicBezTo>
                    <a:pt x="414" y="204"/>
                    <a:pt x="414" y="204"/>
                    <a:pt x="414" y="204"/>
                  </a:cubicBezTo>
                  <a:cubicBezTo>
                    <a:pt x="413" y="205"/>
                    <a:pt x="413" y="205"/>
                    <a:pt x="413" y="206"/>
                  </a:cubicBezTo>
                  <a:cubicBezTo>
                    <a:pt x="413" y="207"/>
                    <a:pt x="413" y="207"/>
                    <a:pt x="413" y="207"/>
                  </a:cubicBezTo>
                  <a:cubicBezTo>
                    <a:pt x="412" y="208"/>
                    <a:pt x="412" y="209"/>
                    <a:pt x="412" y="211"/>
                  </a:cubicBezTo>
                  <a:cubicBezTo>
                    <a:pt x="412" y="218"/>
                    <a:pt x="419" y="233"/>
                    <a:pt x="419" y="239"/>
                  </a:cubicBezTo>
                  <a:cubicBezTo>
                    <a:pt x="419" y="244"/>
                    <a:pt x="420" y="258"/>
                    <a:pt x="424" y="267"/>
                  </a:cubicBezTo>
                  <a:cubicBezTo>
                    <a:pt x="427" y="276"/>
                    <a:pt x="425" y="280"/>
                    <a:pt x="429" y="286"/>
                  </a:cubicBezTo>
                  <a:cubicBezTo>
                    <a:pt x="432" y="291"/>
                    <a:pt x="433" y="296"/>
                    <a:pt x="436" y="300"/>
                  </a:cubicBezTo>
                  <a:cubicBezTo>
                    <a:pt x="437" y="300"/>
                    <a:pt x="437" y="301"/>
                    <a:pt x="437" y="301"/>
                  </a:cubicBezTo>
                  <a:cubicBezTo>
                    <a:pt x="438" y="302"/>
                    <a:pt x="438" y="302"/>
                    <a:pt x="438" y="302"/>
                  </a:cubicBezTo>
                  <a:cubicBezTo>
                    <a:pt x="438" y="302"/>
                    <a:pt x="439" y="303"/>
                    <a:pt x="439" y="303"/>
                  </a:cubicBezTo>
                  <a:cubicBezTo>
                    <a:pt x="439" y="303"/>
                    <a:pt x="440" y="304"/>
                    <a:pt x="440" y="304"/>
                  </a:cubicBezTo>
                  <a:cubicBezTo>
                    <a:pt x="440" y="304"/>
                    <a:pt x="441" y="305"/>
                    <a:pt x="441" y="305"/>
                  </a:cubicBezTo>
                  <a:cubicBezTo>
                    <a:pt x="441" y="305"/>
                    <a:pt x="442" y="306"/>
                    <a:pt x="442" y="306"/>
                  </a:cubicBezTo>
                  <a:cubicBezTo>
                    <a:pt x="442" y="306"/>
                    <a:pt x="443" y="306"/>
                    <a:pt x="443" y="306"/>
                  </a:cubicBezTo>
                  <a:cubicBezTo>
                    <a:pt x="445" y="308"/>
                    <a:pt x="448" y="310"/>
                    <a:pt x="449" y="310"/>
                  </a:cubicBezTo>
                  <a:cubicBezTo>
                    <a:pt x="449" y="310"/>
                    <a:pt x="449" y="310"/>
                    <a:pt x="449" y="310"/>
                  </a:cubicBezTo>
                  <a:cubicBezTo>
                    <a:pt x="449" y="312"/>
                    <a:pt x="450" y="314"/>
                    <a:pt x="450" y="316"/>
                  </a:cubicBezTo>
                  <a:cubicBezTo>
                    <a:pt x="450" y="316"/>
                    <a:pt x="450" y="316"/>
                    <a:pt x="450" y="316"/>
                  </a:cubicBezTo>
                  <a:cubicBezTo>
                    <a:pt x="450" y="317"/>
                    <a:pt x="450" y="318"/>
                    <a:pt x="450" y="319"/>
                  </a:cubicBezTo>
                  <a:cubicBezTo>
                    <a:pt x="450" y="319"/>
                    <a:pt x="450" y="319"/>
                    <a:pt x="450" y="319"/>
                  </a:cubicBezTo>
                  <a:cubicBezTo>
                    <a:pt x="450" y="320"/>
                    <a:pt x="450" y="321"/>
                    <a:pt x="450" y="322"/>
                  </a:cubicBezTo>
                  <a:cubicBezTo>
                    <a:pt x="450" y="322"/>
                    <a:pt x="450" y="322"/>
                    <a:pt x="450" y="322"/>
                  </a:cubicBezTo>
                  <a:cubicBezTo>
                    <a:pt x="450" y="323"/>
                    <a:pt x="451" y="324"/>
                    <a:pt x="451" y="326"/>
                  </a:cubicBezTo>
                  <a:cubicBezTo>
                    <a:pt x="451" y="326"/>
                    <a:pt x="451" y="326"/>
                    <a:pt x="451" y="326"/>
                  </a:cubicBezTo>
                  <a:cubicBezTo>
                    <a:pt x="451" y="327"/>
                    <a:pt x="451" y="328"/>
                    <a:pt x="451" y="329"/>
                  </a:cubicBezTo>
                  <a:cubicBezTo>
                    <a:pt x="451" y="329"/>
                    <a:pt x="451" y="330"/>
                    <a:pt x="451" y="330"/>
                  </a:cubicBezTo>
                  <a:cubicBezTo>
                    <a:pt x="451" y="331"/>
                    <a:pt x="452" y="332"/>
                    <a:pt x="452" y="333"/>
                  </a:cubicBezTo>
                  <a:cubicBezTo>
                    <a:pt x="452" y="333"/>
                    <a:pt x="452" y="333"/>
                    <a:pt x="452" y="334"/>
                  </a:cubicBezTo>
                  <a:cubicBezTo>
                    <a:pt x="452" y="335"/>
                    <a:pt x="452" y="336"/>
                    <a:pt x="452" y="336"/>
                  </a:cubicBezTo>
                  <a:cubicBezTo>
                    <a:pt x="452" y="337"/>
                    <a:pt x="452" y="337"/>
                    <a:pt x="453" y="338"/>
                  </a:cubicBezTo>
                  <a:cubicBezTo>
                    <a:pt x="453" y="339"/>
                    <a:pt x="453" y="339"/>
                    <a:pt x="453" y="340"/>
                  </a:cubicBezTo>
                  <a:cubicBezTo>
                    <a:pt x="453" y="341"/>
                    <a:pt x="453" y="341"/>
                    <a:pt x="453" y="342"/>
                  </a:cubicBezTo>
                  <a:cubicBezTo>
                    <a:pt x="453" y="342"/>
                    <a:pt x="454" y="343"/>
                    <a:pt x="454" y="344"/>
                  </a:cubicBezTo>
                  <a:cubicBezTo>
                    <a:pt x="454" y="344"/>
                    <a:pt x="454" y="345"/>
                    <a:pt x="454" y="345"/>
                  </a:cubicBezTo>
                  <a:cubicBezTo>
                    <a:pt x="454" y="346"/>
                    <a:pt x="454" y="347"/>
                    <a:pt x="454" y="347"/>
                  </a:cubicBezTo>
                  <a:cubicBezTo>
                    <a:pt x="455" y="348"/>
                    <a:pt x="455" y="348"/>
                    <a:pt x="455" y="349"/>
                  </a:cubicBezTo>
                  <a:cubicBezTo>
                    <a:pt x="455" y="349"/>
                    <a:pt x="455" y="350"/>
                    <a:pt x="455" y="351"/>
                  </a:cubicBezTo>
                  <a:cubicBezTo>
                    <a:pt x="455" y="351"/>
                    <a:pt x="456" y="352"/>
                    <a:pt x="456" y="352"/>
                  </a:cubicBezTo>
                  <a:cubicBezTo>
                    <a:pt x="456" y="353"/>
                    <a:pt x="456" y="353"/>
                    <a:pt x="456" y="354"/>
                  </a:cubicBezTo>
                  <a:cubicBezTo>
                    <a:pt x="456" y="354"/>
                    <a:pt x="457" y="355"/>
                    <a:pt x="457" y="355"/>
                  </a:cubicBezTo>
                  <a:cubicBezTo>
                    <a:pt x="457" y="356"/>
                    <a:pt x="457" y="356"/>
                    <a:pt x="457" y="357"/>
                  </a:cubicBezTo>
                  <a:cubicBezTo>
                    <a:pt x="457" y="357"/>
                    <a:pt x="458" y="358"/>
                    <a:pt x="458" y="358"/>
                  </a:cubicBezTo>
                  <a:cubicBezTo>
                    <a:pt x="458" y="359"/>
                    <a:pt x="458" y="359"/>
                    <a:pt x="458" y="359"/>
                  </a:cubicBezTo>
                  <a:cubicBezTo>
                    <a:pt x="459" y="360"/>
                    <a:pt x="459" y="361"/>
                    <a:pt x="459" y="362"/>
                  </a:cubicBezTo>
                  <a:cubicBezTo>
                    <a:pt x="460" y="362"/>
                    <a:pt x="460" y="363"/>
                    <a:pt x="461" y="364"/>
                  </a:cubicBezTo>
                  <a:cubicBezTo>
                    <a:pt x="461" y="365"/>
                    <a:pt x="461" y="365"/>
                    <a:pt x="461" y="366"/>
                  </a:cubicBezTo>
                  <a:cubicBezTo>
                    <a:pt x="461" y="377"/>
                    <a:pt x="463" y="401"/>
                    <a:pt x="459" y="425"/>
                  </a:cubicBezTo>
                  <a:cubicBezTo>
                    <a:pt x="459" y="425"/>
                    <a:pt x="459" y="426"/>
                    <a:pt x="459" y="426"/>
                  </a:cubicBezTo>
                  <a:cubicBezTo>
                    <a:pt x="458" y="427"/>
                    <a:pt x="458" y="427"/>
                    <a:pt x="458" y="427"/>
                  </a:cubicBezTo>
                  <a:cubicBezTo>
                    <a:pt x="454" y="452"/>
                    <a:pt x="443" y="475"/>
                    <a:pt x="420" y="479"/>
                  </a:cubicBezTo>
                  <a:cubicBezTo>
                    <a:pt x="400" y="481"/>
                    <a:pt x="333" y="512"/>
                    <a:pt x="324" y="520"/>
                  </a:cubicBezTo>
                  <a:cubicBezTo>
                    <a:pt x="311" y="533"/>
                    <a:pt x="280" y="536"/>
                    <a:pt x="261" y="540"/>
                  </a:cubicBezTo>
                  <a:cubicBezTo>
                    <a:pt x="241" y="544"/>
                    <a:pt x="200" y="567"/>
                    <a:pt x="180" y="653"/>
                  </a:cubicBezTo>
                  <a:cubicBezTo>
                    <a:pt x="171" y="693"/>
                    <a:pt x="161" y="744"/>
                    <a:pt x="167" y="792"/>
                  </a:cubicBezTo>
                  <a:cubicBezTo>
                    <a:pt x="170" y="825"/>
                    <a:pt x="146" y="886"/>
                    <a:pt x="143" y="992"/>
                  </a:cubicBezTo>
                  <a:cubicBezTo>
                    <a:pt x="144" y="1031"/>
                    <a:pt x="140" y="1058"/>
                    <a:pt x="135" y="1075"/>
                  </a:cubicBezTo>
                  <a:cubicBezTo>
                    <a:pt x="113" y="1129"/>
                    <a:pt x="113" y="1277"/>
                    <a:pt x="112" y="1315"/>
                  </a:cubicBezTo>
                  <a:cubicBezTo>
                    <a:pt x="111" y="1337"/>
                    <a:pt x="111" y="1369"/>
                    <a:pt x="107" y="1386"/>
                  </a:cubicBezTo>
                  <a:cubicBezTo>
                    <a:pt x="103" y="1402"/>
                    <a:pt x="106" y="1416"/>
                    <a:pt x="101" y="1430"/>
                  </a:cubicBezTo>
                  <a:cubicBezTo>
                    <a:pt x="97" y="1444"/>
                    <a:pt x="99" y="1464"/>
                    <a:pt x="96" y="1469"/>
                  </a:cubicBezTo>
                  <a:cubicBezTo>
                    <a:pt x="88" y="1477"/>
                    <a:pt x="53" y="1528"/>
                    <a:pt x="44" y="1540"/>
                  </a:cubicBezTo>
                  <a:cubicBezTo>
                    <a:pt x="36" y="1551"/>
                    <a:pt x="26" y="1586"/>
                    <a:pt x="21" y="1592"/>
                  </a:cubicBezTo>
                  <a:cubicBezTo>
                    <a:pt x="16" y="1598"/>
                    <a:pt x="15" y="1614"/>
                    <a:pt x="9" y="1628"/>
                  </a:cubicBezTo>
                  <a:cubicBezTo>
                    <a:pt x="4" y="1641"/>
                    <a:pt x="0" y="1653"/>
                    <a:pt x="17" y="1652"/>
                  </a:cubicBezTo>
                  <a:cubicBezTo>
                    <a:pt x="31" y="1651"/>
                    <a:pt x="46" y="1627"/>
                    <a:pt x="48" y="1611"/>
                  </a:cubicBezTo>
                  <a:cubicBezTo>
                    <a:pt x="53" y="1609"/>
                    <a:pt x="61" y="1599"/>
                    <a:pt x="70" y="1589"/>
                  </a:cubicBezTo>
                  <a:cubicBezTo>
                    <a:pt x="68" y="1597"/>
                    <a:pt x="74" y="1606"/>
                    <a:pt x="81" y="1633"/>
                  </a:cubicBezTo>
                  <a:cubicBezTo>
                    <a:pt x="81" y="1642"/>
                    <a:pt x="89" y="1665"/>
                    <a:pt x="88" y="1675"/>
                  </a:cubicBezTo>
                  <a:cubicBezTo>
                    <a:pt x="87" y="1686"/>
                    <a:pt x="94" y="1714"/>
                    <a:pt x="97" y="1728"/>
                  </a:cubicBezTo>
                  <a:cubicBezTo>
                    <a:pt x="100" y="1742"/>
                    <a:pt x="113" y="1743"/>
                    <a:pt x="122" y="1739"/>
                  </a:cubicBezTo>
                  <a:cubicBezTo>
                    <a:pt x="122" y="1739"/>
                    <a:pt x="121" y="1751"/>
                    <a:pt x="134" y="1753"/>
                  </a:cubicBezTo>
                  <a:cubicBezTo>
                    <a:pt x="146" y="1755"/>
                    <a:pt x="148" y="1733"/>
                    <a:pt x="148" y="1733"/>
                  </a:cubicBezTo>
                  <a:cubicBezTo>
                    <a:pt x="148" y="1733"/>
                    <a:pt x="148" y="1741"/>
                    <a:pt x="157" y="1742"/>
                  </a:cubicBezTo>
                  <a:cubicBezTo>
                    <a:pt x="171" y="1742"/>
                    <a:pt x="173" y="1715"/>
                    <a:pt x="173" y="1715"/>
                  </a:cubicBezTo>
                  <a:cubicBezTo>
                    <a:pt x="173" y="1715"/>
                    <a:pt x="174" y="1716"/>
                    <a:pt x="174" y="1716"/>
                  </a:cubicBezTo>
                  <a:cubicBezTo>
                    <a:pt x="174" y="1716"/>
                    <a:pt x="174" y="1716"/>
                    <a:pt x="174" y="1716"/>
                  </a:cubicBezTo>
                  <a:cubicBezTo>
                    <a:pt x="174" y="1716"/>
                    <a:pt x="174" y="1717"/>
                    <a:pt x="174" y="1717"/>
                  </a:cubicBezTo>
                  <a:cubicBezTo>
                    <a:pt x="174" y="1716"/>
                    <a:pt x="174" y="1716"/>
                    <a:pt x="174" y="1716"/>
                  </a:cubicBezTo>
                  <a:cubicBezTo>
                    <a:pt x="174" y="1717"/>
                    <a:pt x="174" y="1717"/>
                    <a:pt x="174" y="1717"/>
                  </a:cubicBezTo>
                  <a:cubicBezTo>
                    <a:pt x="174" y="1717"/>
                    <a:pt x="174" y="1717"/>
                    <a:pt x="174" y="1717"/>
                  </a:cubicBezTo>
                  <a:cubicBezTo>
                    <a:pt x="174" y="1718"/>
                    <a:pt x="175" y="1718"/>
                    <a:pt x="175" y="1719"/>
                  </a:cubicBezTo>
                  <a:cubicBezTo>
                    <a:pt x="175" y="1719"/>
                    <a:pt x="176" y="1719"/>
                    <a:pt x="176" y="1719"/>
                  </a:cubicBezTo>
                  <a:cubicBezTo>
                    <a:pt x="176" y="1719"/>
                    <a:pt x="176" y="1719"/>
                    <a:pt x="176" y="1719"/>
                  </a:cubicBezTo>
                  <a:cubicBezTo>
                    <a:pt x="176" y="1720"/>
                    <a:pt x="177" y="1720"/>
                    <a:pt x="177" y="1720"/>
                  </a:cubicBezTo>
                  <a:cubicBezTo>
                    <a:pt x="177" y="1720"/>
                    <a:pt x="177" y="1720"/>
                    <a:pt x="177" y="1720"/>
                  </a:cubicBezTo>
                  <a:cubicBezTo>
                    <a:pt x="178" y="1720"/>
                    <a:pt x="178" y="1720"/>
                    <a:pt x="179" y="1720"/>
                  </a:cubicBezTo>
                  <a:cubicBezTo>
                    <a:pt x="179" y="1720"/>
                    <a:pt x="179" y="1720"/>
                    <a:pt x="179" y="1720"/>
                  </a:cubicBezTo>
                  <a:cubicBezTo>
                    <a:pt x="180" y="1720"/>
                    <a:pt x="180" y="1720"/>
                    <a:pt x="181" y="1720"/>
                  </a:cubicBezTo>
                  <a:cubicBezTo>
                    <a:pt x="188" y="1720"/>
                    <a:pt x="194" y="1691"/>
                    <a:pt x="197" y="1679"/>
                  </a:cubicBezTo>
                  <a:cubicBezTo>
                    <a:pt x="200" y="1667"/>
                    <a:pt x="205" y="1657"/>
                    <a:pt x="206" y="1647"/>
                  </a:cubicBezTo>
                  <a:cubicBezTo>
                    <a:pt x="207" y="1638"/>
                    <a:pt x="208" y="1632"/>
                    <a:pt x="216" y="1589"/>
                  </a:cubicBezTo>
                  <a:cubicBezTo>
                    <a:pt x="224" y="1546"/>
                    <a:pt x="199" y="1500"/>
                    <a:pt x="202" y="1486"/>
                  </a:cubicBezTo>
                  <a:cubicBezTo>
                    <a:pt x="206" y="1471"/>
                    <a:pt x="193" y="1449"/>
                    <a:pt x="195" y="1445"/>
                  </a:cubicBezTo>
                  <a:cubicBezTo>
                    <a:pt x="197" y="1441"/>
                    <a:pt x="201" y="1425"/>
                    <a:pt x="204" y="1409"/>
                  </a:cubicBezTo>
                  <a:cubicBezTo>
                    <a:pt x="206" y="1393"/>
                    <a:pt x="264" y="1251"/>
                    <a:pt x="270" y="1219"/>
                  </a:cubicBezTo>
                  <a:cubicBezTo>
                    <a:pt x="281" y="1159"/>
                    <a:pt x="281" y="1132"/>
                    <a:pt x="274" y="1090"/>
                  </a:cubicBezTo>
                  <a:cubicBezTo>
                    <a:pt x="275" y="1059"/>
                    <a:pt x="288" y="975"/>
                    <a:pt x="290" y="960"/>
                  </a:cubicBezTo>
                  <a:cubicBezTo>
                    <a:pt x="291" y="957"/>
                    <a:pt x="291" y="942"/>
                    <a:pt x="293" y="932"/>
                  </a:cubicBezTo>
                  <a:cubicBezTo>
                    <a:pt x="294" y="926"/>
                    <a:pt x="295" y="915"/>
                    <a:pt x="295" y="902"/>
                  </a:cubicBezTo>
                  <a:cubicBezTo>
                    <a:pt x="296" y="904"/>
                    <a:pt x="296" y="904"/>
                    <a:pt x="296" y="904"/>
                  </a:cubicBezTo>
                  <a:cubicBezTo>
                    <a:pt x="296" y="918"/>
                    <a:pt x="300" y="942"/>
                    <a:pt x="302" y="980"/>
                  </a:cubicBezTo>
                  <a:cubicBezTo>
                    <a:pt x="301" y="1011"/>
                    <a:pt x="316" y="1068"/>
                    <a:pt x="318" y="1098"/>
                  </a:cubicBezTo>
                  <a:cubicBezTo>
                    <a:pt x="314" y="1107"/>
                    <a:pt x="329" y="1264"/>
                    <a:pt x="329" y="1264"/>
                  </a:cubicBezTo>
                  <a:cubicBezTo>
                    <a:pt x="328" y="1265"/>
                    <a:pt x="328" y="1265"/>
                    <a:pt x="328" y="1265"/>
                  </a:cubicBezTo>
                  <a:cubicBezTo>
                    <a:pt x="328" y="1265"/>
                    <a:pt x="328" y="1265"/>
                    <a:pt x="328" y="1266"/>
                  </a:cubicBezTo>
                  <a:cubicBezTo>
                    <a:pt x="328" y="1266"/>
                    <a:pt x="328" y="1266"/>
                    <a:pt x="328" y="1266"/>
                  </a:cubicBezTo>
                  <a:cubicBezTo>
                    <a:pt x="326" y="1272"/>
                    <a:pt x="321" y="1288"/>
                    <a:pt x="317" y="1309"/>
                  </a:cubicBezTo>
                  <a:cubicBezTo>
                    <a:pt x="317" y="1309"/>
                    <a:pt x="317" y="1309"/>
                    <a:pt x="316" y="1310"/>
                  </a:cubicBezTo>
                  <a:cubicBezTo>
                    <a:pt x="316" y="1311"/>
                    <a:pt x="316" y="1313"/>
                    <a:pt x="315" y="1314"/>
                  </a:cubicBezTo>
                  <a:cubicBezTo>
                    <a:pt x="315" y="1315"/>
                    <a:pt x="315" y="1315"/>
                    <a:pt x="315" y="1316"/>
                  </a:cubicBezTo>
                  <a:cubicBezTo>
                    <a:pt x="315" y="1317"/>
                    <a:pt x="314" y="1319"/>
                    <a:pt x="314" y="1320"/>
                  </a:cubicBezTo>
                  <a:cubicBezTo>
                    <a:pt x="314" y="1321"/>
                    <a:pt x="314" y="1321"/>
                    <a:pt x="314" y="1322"/>
                  </a:cubicBezTo>
                  <a:cubicBezTo>
                    <a:pt x="313" y="1323"/>
                    <a:pt x="313" y="1325"/>
                    <a:pt x="313" y="1326"/>
                  </a:cubicBezTo>
                  <a:cubicBezTo>
                    <a:pt x="313" y="1327"/>
                    <a:pt x="312" y="1328"/>
                    <a:pt x="312" y="1328"/>
                  </a:cubicBezTo>
                  <a:cubicBezTo>
                    <a:pt x="312" y="1330"/>
                    <a:pt x="312" y="1331"/>
                    <a:pt x="311" y="1332"/>
                  </a:cubicBezTo>
                  <a:cubicBezTo>
                    <a:pt x="311" y="1333"/>
                    <a:pt x="311" y="1334"/>
                    <a:pt x="311" y="1335"/>
                  </a:cubicBezTo>
                  <a:cubicBezTo>
                    <a:pt x="311" y="1336"/>
                    <a:pt x="310" y="1337"/>
                    <a:pt x="310" y="1339"/>
                  </a:cubicBezTo>
                  <a:cubicBezTo>
                    <a:pt x="310" y="1340"/>
                    <a:pt x="310" y="1341"/>
                    <a:pt x="310" y="1341"/>
                  </a:cubicBezTo>
                  <a:cubicBezTo>
                    <a:pt x="309" y="1343"/>
                    <a:pt x="309" y="1344"/>
                    <a:pt x="309" y="1345"/>
                  </a:cubicBezTo>
                  <a:cubicBezTo>
                    <a:pt x="309" y="1346"/>
                    <a:pt x="308" y="1347"/>
                    <a:pt x="308" y="1348"/>
                  </a:cubicBezTo>
                  <a:cubicBezTo>
                    <a:pt x="308" y="1349"/>
                    <a:pt x="308" y="1350"/>
                    <a:pt x="307" y="1352"/>
                  </a:cubicBezTo>
                  <a:cubicBezTo>
                    <a:pt x="307" y="1353"/>
                    <a:pt x="307" y="1354"/>
                    <a:pt x="307" y="1355"/>
                  </a:cubicBezTo>
                  <a:cubicBezTo>
                    <a:pt x="307" y="1356"/>
                    <a:pt x="306" y="1357"/>
                    <a:pt x="306" y="1358"/>
                  </a:cubicBezTo>
                  <a:cubicBezTo>
                    <a:pt x="306" y="1359"/>
                    <a:pt x="306" y="1360"/>
                    <a:pt x="306" y="1361"/>
                  </a:cubicBezTo>
                  <a:cubicBezTo>
                    <a:pt x="305" y="1363"/>
                    <a:pt x="305" y="1364"/>
                    <a:pt x="305" y="1365"/>
                  </a:cubicBezTo>
                  <a:cubicBezTo>
                    <a:pt x="305" y="1366"/>
                    <a:pt x="304" y="1367"/>
                    <a:pt x="304" y="1368"/>
                  </a:cubicBezTo>
                  <a:cubicBezTo>
                    <a:pt x="304" y="1369"/>
                    <a:pt x="304" y="1370"/>
                    <a:pt x="304" y="1371"/>
                  </a:cubicBezTo>
                  <a:cubicBezTo>
                    <a:pt x="303" y="1372"/>
                    <a:pt x="303" y="1373"/>
                    <a:pt x="303" y="1375"/>
                  </a:cubicBezTo>
                  <a:cubicBezTo>
                    <a:pt x="303" y="1376"/>
                    <a:pt x="303" y="1377"/>
                    <a:pt x="303" y="1378"/>
                  </a:cubicBezTo>
                  <a:cubicBezTo>
                    <a:pt x="302" y="1379"/>
                    <a:pt x="302" y="1380"/>
                    <a:pt x="302" y="1381"/>
                  </a:cubicBezTo>
                  <a:cubicBezTo>
                    <a:pt x="302" y="1382"/>
                    <a:pt x="302" y="1383"/>
                    <a:pt x="301" y="1384"/>
                  </a:cubicBezTo>
                  <a:cubicBezTo>
                    <a:pt x="301" y="1385"/>
                    <a:pt x="301" y="1386"/>
                    <a:pt x="301" y="1387"/>
                  </a:cubicBezTo>
                  <a:cubicBezTo>
                    <a:pt x="301" y="1388"/>
                    <a:pt x="301" y="1389"/>
                    <a:pt x="300" y="1390"/>
                  </a:cubicBezTo>
                  <a:cubicBezTo>
                    <a:pt x="300" y="1391"/>
                    <a:pt x="300" y="1392"/>
                    <a:pt x="300" y="1393"/>
                  </a:cubicBezTo>
                  <a:cubicBezTo>
                    <a:pt x="300" y="1394"/>
                    <a:pt x="300" y="1395"/>
                    <a:pt x="299" y="1396"/>
                  </a:cubicBezTo>
                  <a:cubicBezTo>
                    <a:pt x="299" y="1397"/>
                    <a:pt x="299" y="1398"/>
                    <a:pt x="299" y="1399"/>
                  </a:cubicBezTo>
                  <a:cubicBezTo>
                    <a:pt x="299" y="1400"/>
                    <a:pt x="299" y="1401"/>
                    <a:pt x="299" y="1401"/>
                  </a:cubicBezTo>
                  <a:cubicBezTo>
                    <a:pt x="298" y="1403"/>
                    <a:pt x="298" y="1404"/>
                    <a:pt x="298" y="1405"/>
                  </a:cubicBezTo>
                  <a:cubicBezTo>
                    <a:pt x="298" y="1405"/>
                    <a:pt x="298" y="1406"/>
                    <a:pt x="298" y="1407"/>
                  </a:cubicBezTo>
                  <a:cubicBezTo>
                    <a:pt x="298" y="1408"/>
                    <a:pt x="298" y="1409"/>
                    <a:pt x="297" y="1410"/>
                  </a:cubicBezTo>
                  <a:cubicBezTo>
                    <a:pt x="297" y="1411"/>
                    <a:pt x="297" y="1411"/>
                    <a:pt x="297" y="1412"/>
                  </a:cubicBezTo>
                  <a:cubicBezTo>
                    <a:pt x="297" y="1413"/>
                    <a:pt x="297" y="1414"/>
                    <a:pt x="297" y="1415"/>
                  </a:cubicBezTo>
                  <a:cubicBezTo>
                    <a:pt x="297" y="1415"/>
                    <a:pt x="297" y="1416"/>
                    <a:pt x="297" y="1417"/>
                  </a:cubicBezTo>
                  <a:cubicBezTo>
                    <a:pt x="296" y="1418"/>
                    <a:pt x="296" y="1419"/>
                    <a:pt x="296" y="1419"/>
                  </a:cubicBezTo>
                  <a:cubicBezTo>
                    <a:pt x="296" y="1420"/>
                    <a:pt x="296" y="1421"/>
                    <a:pt x="296" y="1421"/>
                  </a:cubicBezTo>
                  <a:cubicBezTo>
                    <a:pt x="296" y="1422"/>
                    <a:pt x="296" y="1423"/>
                    <a:pt x="296" y="1424"/>
                  </a:cubicBezTo>
                  <a:cubicBezTo>
                    <a:pt x="296" y="1424"/>
                    <a:pt x="296" y="1425"/>
                    <a:pt x="296" y="1425"/>
                  </a:cubicBezTo>
                  <a:cubicBezTo>
                    <a:pt x="296" y="1427"/>
                    <a:pt x="296" y="1428"/>
                    <a:pt x="296" y="1429"/>
                  </a:cubicBezTo>
                  <a:cubicBezTo>
                    <a:pt x="293" y="1447"/>
                    <a:pt x="300" y="1472"/>
                    <a:pt x="298" y="1512"/>
                  </a:cubicBezTo>
                  <a:cubicBezTo>
                    <a:pt x="295" y="1562"/>
                    <a:pt x="251" y="1762"/>
                    <a:pt x="333" y="2014"/>
                  </a:cubicBezTo>
                  <a:cubicBezTo>
                    <a:pt x="338" y="2029"/>
                    <a:pt x="338" y="2079"/>
                    <a:pt x="344" y="2107"/>
                  </a:cubicBezTo>
                  <a:cubicBezTo>
                    <a:pt x="345" y="2114"/>
                    <a:pt x="359" y="2145"/>
                    <a:pt x="360" y="2189"/>
                  </a:cubicBezTo>
                  <a:cubicBezTo>
                    <a:pt x="361" y="2259"/>
                    <a:pt x="354" y="2349"/>
                    <a:pt x="356" y="2399"/>
                  </a:cubicBezTo>
                  <a:cubicBezTo>
                    <a:pt x="359" y="2481"/>
                    <a:pt x="393" y="2556"/>
                    <a:pt x="406" y="2609"/>
                  </a:cubicBezTo>
                  <a:cubicBezTo>
                    <a:pt x="420" y="2661"/>
                    <a:pt x="425" y="2703"/>
                    <a:pt x="422" y="2713"/>
                  </a:cubicBezTo>
                  <a:cubicBezTo>
                    <a:pt x="420" y="2722"/>
                    <a:pt x="418" y="2740"/>
                    <a:pt x="425" y="2755"/>
                  </a:cubicBezTo>
                  <a:cubicBezTo>
                    <a:pt x="426" y="2756"/>
                    <a:pt x="402" y="2808"/>
                    <a:pt x="389" y="2817"/>
                  </a:cubicBezTo>
                  <a:cubicBezTo>
                    <a:pt x="377" y="2827"/>
                    <a:pt x="373" y="2835"/>
                    <a:pt x="364" y="2840"/>
                  </a:cubicBezTo>
                  <a:cubicBezTo>
                    <a:pt x="354" y="2845"/>
                    <a:pt x="349" y="2850"/>
                    <a:pt x="345" y="2861"/>
                  </a:cubicBezTo>
                  <a:cubicBezTo>
                    <a:pt x="342" y="2869"/>
                    <a:pt x="333" y="2881"/>
                    <a:pt x="340" y="2887"/>
                  </a:cubicBezTo>
                  <a:cubicBezTo>
                    <a:pt x="341" y="2888"/>
                    <a:pt x="342" y="2888"/>
                    <a:pt x="343" y="2889"/>
                  </a:cubicBezTo>
                  <a:cubicBezTo>
                    <a:pt x="344" y="2889"/>
                    <a:pt x="344" y="2889"/>
                    <a:pt x="344" y="2889"/>
                  </a:cubicBezTo>
                  <a:cubicBezTo>
                    <a:pt x="343" y="2892"/>
                    <a:pt x="343" y="2894"/>
                    <a:pt x="344" y="2896"/>
                  </a:cubicBezTo>
                  <a:cubicBezTo>
                    <a:pt x="348" y="2903"/>
                    <a:pt x="355" y="2905"/>
                    <a:pt x="364" y="2904"/>
                  </a:cubicBezTo>
                  <a:cubicBezTo>
                    <a:pt x="365" y="2902"/>
                    <a:pt x="365" y="2902"/>
                    <a:pt x="365" y="2902"/>
                  </a:cubicBezTo>
                  <a:cubicBezTo>
                    <a:pt x="366" y="2905"/>
                    <a:pt x="366" y="2908"/>
                    <a:pt x="368" y="2910"/>
                  </a:cubicBezTo>
                  <a:cubicBezTo>
                    <a:pt x="374" y="2919"/>
                    <a:pt x="394" y="2923"/>
                    <a:pt x="402" y="2915"/>
                  </a:cubicBezTo>
                  <a:cubicBezTo>
                    <a:pt x="403" y="2916"/>
                    <a:pt x="404" y="2916"/>
                    <a:pt x="406" y="2917"/>
                  </a:cubicBezTo>
                  <a:cubicBezTo>
                    <a:pt x="407" y="2917"/>
                    <a:pt x="408" y="2917"/>
                    <a:pt x="409" y="2918"/>
                  </a:cubicBezTo>
                  <a:cubicBezTo>
                    <a:pt x="410" y="2918"/>
                    <a:pt x="410" y="2918"/>
                    <a:pt x="411" y="2918"/>
                  </a:cubicBezTo>
                  <a:cubicBezTo>
                    <a:pt x="413" y="2919"/>
                    <a:pt x="414" y="2919"/>
                    <a:pt x="416" y="2919"/>
                  </a:cubicBezTo>
                  <a:cubicBezTo>
                    <a:pt x="416" y="2919"/>
                    <a:pt x="416" y="2919"/>
                    <a:pt x="416" y="2919"/>
                  </a:cubicBezTo>
                  <a:cubicBezTo>
                    <a:pt x="425" y="2920"/>
                    <a:pt x="435" y="2918"/>
                    <a:pt x="440" y="2913"/>
                  </a:cubicBezTo>
                  <a:cubicBezTo>
                    <a:pt x="440" y="2912"/>
                    <a:pt x="440" y="2912"/>
                    <a:pt x="440" y="2912"/>
                  </a:cubicBezTo>
                  <a:cubicBezTo>
                    <a:pt x="440" y="2913"/>
                    <a:pt x="441" y="2913"/>
                    <a:pt x="441" y="2914"/>
                  </a:cubicBezTo>
                  <a:cubicBezTo>
                    <a:pt x="441" y="2913"/>
                    <a:pt x="441" y="2913"/>
                    <a:pt x="441" y="2913"/>
                  </a:cubicBezTo>
                  <a:cubicBezTo>
                    <a:pt x="446" y="2925"/>
                    <a:pt x="462" y="2926"/>
                    <a:pt x="475" y="2924"/>
                  </a:cubicBezTo>
                  <a:cubicBezTo>
                    <a:pt x="475" y="2924"/>
                    <a:pt x="475" y="2924"/>
                    <a:pt x="475" y="2924"/>
                  </a:cubicBezTo>
                  <a:cubicBezTo>
                    <a:pt x="476" y="2924"/>
                    <a:pt x="477" y="2924"/>
                    <a:pt x="478" y="2924"/>
                  </a:cubicBezTo>
                  <a:cubicBezTo>
                    <a:pt x="478" y="2924"/>
                    <a:pt x="479" y="2923"/>
                    <a:pt x="479" y="2923"/>
                  </a:cubicBezTo>
                  <a:cubicBezTo>
                    <a:pt x="480" y="2923"/>
                    <a:pt x="480" y="2923"/>
                    <a:pt x="481" y="2923"/>
                  </a:cubicBezTo>
                  <a:cubicBezTo>
                    <a:pt x="482" y="2923"/>
                    <a:pt x="482" y="2923"/>
                    <a:pt x="483" y="2923"/>
                  </a:cubicBezTo>
                  <a:cubicBezTo>
                    <a:pt x="485" y="2922"/>
                    <a:pt x="486" y="2922"/>
                    <a:pt x="488" y="2922"/>
                  </a:cubicBezTo>
                  <a:cubicBezTo>
                    <a:pt x="488" y="2921"/>
                    <a:pt x="489" y="2921"/>
                    <a:pt x="489" y="2921"/>
                  </a:cubicBezTo>
                  <a:cubicBezTo>
                    <a:pt x="490" y="2921"/>
                    <a:pt x="491" y="2920"/>
                    <a:pt x="492" y="2920"/>
                  </a:cubicBezTo>
                  <a:cubicBezTo>
                    <a:pt x="492" y="2920"/>
                    <a:pt x="493" y="2919"/>
                    <a:pt x="493" y="2919"/>
                  </a:cubicBezTo>
                  <a:cubicBezTo>
                    <a:pt x="494" y="2919"/>
                    <a:pt x="495" y="2918"/>
                    <a:pt x="496" y="2918"/>
                  </a:cubicBezTo>
                  <a:cubicBezTo>
                    <a:pt x="496" y="2918"/>
                    <a:pt x="496" y="2917"/>
                    <a:pt x="497" y="2917"/>
                  </a:cubicBezTo>
                  <a:cubicBezTo>
                    <a:pt x="498" y="2917"/>
                    <a:pt x="498" y="2916"/>
                    <a:pt x="499" y="2916"/>
                  </a:cubicBezTo>
                  <a:cubicBezTo>
                    <a:pt x="499" y="2915"/>
                    <a:pt x="500" y="2915"/>
                    <a:pt x="500" y="2915"/>
                  </a:cubicBezTo>
                  <a:cubicBezTo>
                    <a:pt x="501" y="2914"/>
                    <a:pt x="501" y="2914"/>
                    <a:pt x="502" y="2913"/>
                  </a:cubicBezTo>
                  <a:cubicBezTo>
                    <a:pt x="502" y="2913"/>
                    <a:pt x="503" y="2913"/>
                    <a:pt x="503" y="2913"/>
                  </a:cubicBezTo>
                  <a:cubicBezTo>
                    <a:pt x="505" y="2911"/>
                    <a:pt x="506" y="2909"/>
                    <a:pt x="508" y="2908"/>
                  </a:cubicBezTo>
                  <a:cubicBezTo>
                    <a:pt x="508" y="2908"/>
                    <a:pt x="508" y="2908"/>
                    <a:pt x="508" y="2908"/>
                  </a:cubicBezTo>
                  <a:cubicBezTo>
                    <a:pt x="508" y="2908"/>
                    <a:pt x="508" y="2908"/>
                    <a:pt x="508" y="2908"/>
                  </a:cubicBezTo>
                  <a:cubicBezTo>
                    <a:pt x="509" y="2907"/>
                    <a:pt x="510" y="2906"/>
                    <a:pt x="511" y="2905"/>
                  </a:cubicBezTo>
                  <a:cubicBezTo>
                    <a:pt x="519" y="2899"/>
                    <a:pt x="525" y="2894"/>
                    <a:pt x="523" y="2879"/>
                  </a:cubicBezTo>
                  <a:cubicBezTo>
                    <a:pt x="520" y="2864"/>
                    <a:pt x="522" y="2864"/>
                    <a:pt x="524" y="2846"/>
                  </a:cubicBezTo>
                  <a:cubicBezTo>
                    <a:pt x="525" y="2835"/>
                    <a:pt x="534" y="2832"/>
                    <a:pt x="536" y="2815"/>
                  </a:cubicBezTo>
                  <a:cubicBezTo>
                    <a:pt x="537" y="2801"/>
                    <a:pt x="526" y="2741"/>
                    <a:pt x="527" y="2733"/>
                  </a:cubicBezTo>
                  <a:cubicBezTo>
                    <a:pt x="530" y="2715"/>
                    <a:pt x="517" y="2700"/>
                    <a:pt x="513" y="2669"/>
                  </a:cubicBezTo>
                  <a:cubicBezTo>
                    <a:pt x="508" y="2639"/>
                    <a:pt x="520" y="2535"/>
                    <a:pt x="520" y="2516"/>
                  </a:cubicBezTo>
                  <a:cubicBezTo>
                    <a:pt x="520" y="2480"/>
                    <a:pt x="539" y="2421"/>
                    <a:pt x="534" y="2348"/>
                  </a:cubicBezTo>
                  <a:cubicBezTo>
                    <a:pt x="531" y="2306"/>
                    <a:pt x="510" y="2177"/>
                    <a:pt x="510" y="2148"/>
                  </a:cubicBezTo>
                  <a:cubicBezTo>
                    <a:pt x="510" y="2143"/>
                    <a:pt x="509" y="2110"/>
                    <a:pt x="511" y="2105"/>
                  </a:cubicBezTo>
                  <a:cubicBezTo>
                    <a:pt x="517" y="2085"/>
                    <a:pt x="544" y="1849"/>
                    <a:pt x="544" y="1847"/>
                  </a:cubicBezTo>
                  <a:cubicBezTo>
                    <a:pt x="547" y="1823"/>
                    <a:pt x="555" y="1690"/>
                    <a:pt x="558" y="1646"/>
                  </a:cubicBezTo>
                  <a:cubicBezTo>
                    <a:pt x="559" y="1646"/>
                    <a:pt x="561" y="1646"/>
                    <a:pt x="562" y="1646"/>
                  </a:cubicBezTo>
                  <a:cubicBezTo>
                    <a:pt x="565" y="1689"/>
                    <a:pt x="573" y="1823"/>
                    <a:pt x="576" y="1847"/>
                  </a:cubicBezTo>
                  <a:cubicBezTo>
                    <a:pt x="576" y="1849"/>
                    <a:pt x="603" y="2085"/>
                    <a:pt x="609" y="2105"/>
                  </a:cubicBezTo>
                  <a:cubicBezTo>
                    <a:pt x="611" y="2110"/>
                    <a:pt x="610" y="2143"/>
                    <a:pt x="610" y="2148"/>
                  </a:cubicBezTo>
                  <a:cubicBezTo>
                    <a:pt x="610" y="2177"/>
                    <a:pt x="589" y="2306"/>
                    <a:pt x="586" y="2348"/>
                  </a:cubicBezTo>
                  <a:cubicBezTo>
                    <a:pt x="581" y="2421"/>
                    <a:pt x="600" y="2480"/>
                    <a:pt x="600" y="2516"/>
                  </a:cubicBezTo>
                  <a:cubicBezTo>
                    <a:pt x="600" y="2535"/>
                    <a:pt x="612" y="2639"/>
                    <a:pt x="607" y="2669"/>
                  </a:cubicBezTo>
                  <a:cubicBezTo>
                    <a:pt x="603" y="2700"/>
                    <a:pt x="590" y="2715"/>
                    <a:pt x="593" y="2733"/>
                  </a:cubicBezTo>
                  <a:cubicBezTo>
                    <a:pt x="594" y="2741"/>
                    <a:pt x="583" y="2801"/>
                    <a:pt x="584" y="2815"/>
                  </a:cubicBezTo>
                  <a:cubicBezTo>
                    <a:pt x="586" y="2832"/>
                    <a:pt x="595" y="2835"/>
                    <a:pt x="596" y="2846"/>
                  </a:cubicBezTo>
                  <a:cubicBezTo>
                    <a:pt x="598" y="2864"/>
                    <a:pt x="600" y="2864"/>
                    <a:pt x="597" y="2879"/>
                  </a:cubicBezTo>
                  <a:cubicBezTo>
                    <a:pt x="595" y="2894"/>
                    <a:pt x="601" y="2899"/>
                    <a:pt x="609" y="2905"/>
                  </a:cubicBezTo>
                  <a:cubicBezTo>
                    <a:pt x="610" y="2906"/>
                    <a:pt x="611" y="2907"/>
                    <a:pt x="612" y="2908"/>
                  </a:cubicBezTo>
                  <a:cubicBezTo>
                    <a:pt x="612" y="2908"/>
                    <a:pt x="612" y="2908"/>
                    <a:pt x="612" y="2908"/>
                  </a:cubicBezTo>
                  <a:cubicBezTo>
                    <a:pt x="612" y="2908"/>
                    <a:pt x="612" y="2908"/>
                    <a:pt x="612" y="2908"/>
                  </a:cubicBezTo>
                  <a:cubicBezTo>
                    <a:pt x="614" y="2909"/>
                    <a:pt x="615" y="2911"/>
                    <a:pt x="617" y="2913"/>
                  </a:cubicBezTo>
                  <a:cubicBezTo>
                    <a:pt x="617" y="2913"/>
                    <a:pt x="618" y="2913"/>
                    <a:pt x="618" y="2913"/>
                  </a:cubicBezTo>
                  <a:cubicBezTo>
                    <a:pt x="619" y="2914"/>
                    <a:pt x="619" y="2914"/>
                    <a:pt x="620" y="2915"/>
                  </a:cubicBezTo>
                  <a:cubicBezTo>
                    <a:pt x="620" y="2915"/>
                    <a:pt x="621" y="2915"/>
                    <a:pt x="621" y="2916"/>
                  </a:cubicBezTo>
                  <a:cubicBezTo>
                    <a:pt x="622" y="2916"/>
                    <a:pt x="622" y="2917"/>
                    <a:pt x="623" y="2917"/>
                  </a:cubicBezTo>
                  <a:cubicBezTo>
                    <a:pt x="624" y="2917"/>
                    <a:pt x="624" y="2918"/>
                    <a:pt x="624" y="2918"/>
                  </a:cubicBezTo>
                  <a:cubicBezTo>
                    <a:pt x="625" y="2918"/>
                    <a:pt x="626" y="2919"/>
                    <a:pt x="627" y="2919"/>
                  </a:cubicBezTo>
                  <a:cubicBezTo>
                    <a:pt x="627" y="2919"/>
                    <a:pt x="628" y="2920"/>
                    <a:pt x="628" y="2920"/>
                  </a:cubicBezTo>
                  <a:cubicBezTo>
                    <a:pt x="629" y="2920"/>
                    <a:pt x="630" y="2921"/>
                    <a:pt x="631" y="2921"/>
                  </a:cubicBezTo>
                  <a:cubicBezTo>
                    <a:pt x="631" y="2921"/>
                    <a:pt x="632" y="2921"/>
                    <a:pt x="632" y="2922"/>
                  </a:cubicBezTo>
                  <a:cubicBezTo>
                    <a:pt x="634" y="2922"/>
                    <a:pt x="635" y="2922"/>
                    <a:pt x="637" y="2923"/>
                  </a:cubicBezTo>
                  <a:cubicBezTo>
                    <a:pt x="638" y="2923"/>
                    <a:pt x="638" y="2923"/>
                    <a:pt x="639" y="2923"/>
                  </a:cubicBezTo>
                  <a:cubicBezTo>
                    <a:pt x="640" y="2923"/>
                    <a:pt x="640" y="2923"/>
                    <a:pt x="641" y="2923"/>
                  </a:cubicBezTo>
                  <a:cubicBezTo>
                    <a:pt x="641" y="2923"/>
                    <a:pt x="642" y="2924"/>
                    <a:pt x="642" y="2924"/>
                  </a:cubicBezTo>
                  <a:cubicBezTo>
                    <a:pt x="643" y="2924"/>
                    <a:pt x="644" y="2924"/>
                    <a:pt x="644" y="2924"/>
                  </a:cubicBezTo>
                  <a:cubicBezTo>
                    <a:pt x="645" y="2924"/>
                    <a:pt x="645" y="2924"/>
                    <a:pt x="645" y="2924"/>
                  </a:cubicBezTo>
                  <a:cubicBezTo>
                    <a:pt x="646" y="2924"/>
                    <a:pt x="647" y="2924"/>
                    <a:pt x="648" y="2924"/>
                  </a:cubicBezTo>
                  <a:cubicBezTo>
                    <a:pt x="648" y="2924"/>
                    <a:pt x="648" y="2924"/>
                    <a:pt x="648" y="2924"/>
                  </a:cubicBezTo>
                  <a:cubicBezTo>
                    <a:pt x="660" y="2925"/>
                    <a:pt x="674" y="2924"/>
                    <a:pt x="679" y="2914"/>
                  </a:cubicBezTo>
                  <a:cubicBezTo>
                    <a:pt x="679" y="2914"/>
                    <a:pt x="679" y="2914"/>
                    <a:pt x="679" y="2914"/>
                  </a:cubicBezTo>
                  <a:cubicBezTo>
                    <a:pt x="679" y="2914"/>
                    <a:pt x="679" y="2914"/>
                    <a:pt x="679" y="2914"/>
                  </a:cubicBezTo>
                  <a:cubicBezTo>
                    <a:pt x="679" y="2913"/>
                    <a:pt x="679" y="2913"/>
                    <a:pt x="680" y="2912"/>
                  </a:cubicBezTo>
                  <a:cubicBezTo>
                    <a:pt x="680" y="2912"/>
                    <a:pt x="680" y="2912"/>
                    <a:pt x="680" y="2912"/>
                  </a:cubicBezTo>
                  <a:cubicBezTo>
                    <a:pt x="685" y="2918"/>
                    <a:pt x="695" y="2920"/>
                    <a:pt x="704" y="2919"/>
                  </a:cubicBezTo>
                  <a:cubicBezTo>
                    <a:pt x="704" y="2919"/>
                    <a:pt x="704" y="2919"/>
                    <a:pt x="704" y="2919"/>
                  </a:cubicBezTo>
                  <a:cubicBezTo>
                    <a:pt x="706" y="2919"/>
                    <a:pt x="707" y="2919"/>
                    <a:pt x="709" y="2918"/>
                  </a:cubicBezTo>
                  <a:cubicBezTo>
                    <a:pt x="710" y="2918"/>
                    <a:pt x="710" y="2918"/>
                    <a:pt x="711" y="2918"/>
                  </a:cubicBezTo>
                  <a:cubicBezTo>
                    <a:pt x="712" y="2917"/>
                    <a:pt x="713" y="2917"/>
                    <a:pt x="714" y="2917"/>
                  </a:cubicBezTo>
                  <a:cubicBezTo>
                    <a:pt x="716" y="2916"/>
                    <a:pt x="717" y="2916"/>
                    <a:pt x="718" y="2915"/>
                  </a:cubicBezTo>
                  <a:cubicBezTo>
                    <a:pt x="726" y="2923"/>
                    <a:pt x="746" y="2919"/>
                    <a:pt x="752" y="2910"/>
                  </a:cubicBezTo>
                  <a:cubicBezTo>
                    <a:pt x="754" y="2908"/>
                    <a:pt x="754" y="2905"/>
                    <a:pt x="755" y="2903"/>
                  </a:cubicBezTo>
                  <a:cubicBezTo>
                    <a:pt x="756" y="2904"/>
                    <a:pt x="756" y="2904"/>
                    <a:pt x="756" y="2904"/>
                  </a:cubicBezTo>
                  <a:cubicBezTo>
                    <a:pt x="765" y="2905"/>
                    <a:pt x="775" y="2902"/>
                    <a:pt x="776" y="2896"/>
                  </a:cubicBezTo>
                  <a:cubicBezTo>
                    <a:pt x="777" y="2894"/>
                    <a:pt x="777" y="2892"/>
                    <a:pt x="777" y="2889"/>
                  </a:cubicBezTo>
                  <a:cubicBezTo>
                    <a:pt x="777" y="2889"/>
                    <a:pt x="777" y="2889"/>
                    <a:pt x="777" y="2889"/>
                  </a:cubicBezTo>
                  <a:cubicBezTo>
                    <a:pt x="778" y="2888"/>
                    <a:pt x="779" y="2888"/>
                    <a:pt x="780" y="2887"/>
                  </a:cubicBezTo>
                  <a:cubicBezTo>
                    <a:pt x="787" y="2881"/>
                    <a:pt x="778" y="2869"/>
                    <a:pt x="775" y="2861"/>
                  </a:cubicBezTo>
                  <a:cubicBezTo>
                    <a:pt x="771" y="2850"/>
                    <a:pt x="766" y="2845"/>
                    <a:pt x="756" y="2840"/>
                  </a:cubicBezTo>
                  <a:cubicBezTo>
                    <a:pt x="747" y="2835"/>
                    <a:pt x="743" y="2827"/>
                    <a:pt x="731" y="2817"/>
                  </a:cubicBezTo>
                  <a:cubicBezTo>
                    <a:pt x="718" y="2808"/>
                    <a:pt x="694" y="2756"/>
                    <a:pt x="695" y="2755"/>
                  </a:cubicBezTo>
                  <a:cubicBezTo>
                    <a:pt x="702" y="2740"/>
                    <a:pt x="700" y="2722"/>
                    <a:pt x="698" y="2713"/>
                  </a:cubicBezTo>
                  <a:cubicBezTo>
                    <a:pt x="695" y="2703"/>
                    <a:pt x="700" y="2661"/>
                    <a:pt x="714" y="2609"/>
                  </a:cubicBezTo>
                  <a:cubicBezTo>
                    <a:pt x="727" y="2556"/>
                    <a:pt x="761" y="2481"/>
                    <a:pt x="764" y="2399"/>
                  </a:cubicBezTo>
                  <a:cubicBezTo>
                    <a:pt x="766" y="2349"/>
                    <a:pt x="759" y="2259"/>
                    <a:pt x="760" y="2189"/>
                  </a:cubicBezTo>
                  <a:cubicBezTo>
                    <a:pt x="761" y="2145"/>
                    <a:pt x="775" y="2114"/>
                    <a:pt x="776" y="2107"/>
                  </a:cubicBezTo>
                  <a:cubicBezTo>
                    <a:pt x="782" y="2079"/>
                    <a:pt x="782" y="2029"/>
                    <a:pt x="787" y="2014"/>
                  </a:cubicBezTo>
                  <a:cubicBezTo>
                    <a:pt x="869" y="1762"/>
                    <a:pt x="825" y="1562"/>
                    <a:pt x="822" y="1512"/>
                  </a:cubicBezTo>
                  <a:cubicBezTo>
                    <a:pt x="823" y="1512"/>
                    <a:pt x="823" y="1512"/>
                    <a:pt x="823" y="1512"/>
                  </a:cubicBezTo>
                  <a:cubicBezTo>
                    <a:pt x="821" y="1472"/>
                    <a:pt x="828" y="1447"/>
                    <a:pt x="825" y="1429"/>
                  </a:cubicBezTo>
                  <a:cubicBezTo>
                    <a:pt x="825" y="1428"/>
                    <a:pt x="825" y="1427"/>
                    <a:pt x="825" y="1425"/>
                  </a:cubicBezTo>
                  <a:cubicBezTo>
                    <a:pt x="825" y="1425"/>
                    <a:pt x="825" y="1424"/>
                    <a:pt x="825" y="1424"/>
                  </a:cubicBezTo>
                  <a:cubicBezTo>
                    <a:pt x="825" y="1423"/>
                    <a:pt x="824" y="1422"/>
                    <a:pt x="824" y="1421"/>
                  </a:cubicBezTo>
                  <a:cubicBezTo>
                    <a:pt x="824" y="1421"/>
                    <a:pt x="824" y="1420"/>
                    <a:pt x="824" y="1420"/>
                  </a:cubicBezTo>
                  <a:cubicBezTo>
                    <a:pt x="824" y="1419"/>
                    <a:pt x="824" y="1418"/>
                    <a:pt x="824" y="1417"/>
                  </a:cubicBezTo>
                  <a:cubicBezTo>
                    <a:pt x="824" y="1416"/>
                    <a:pt x="824" y="1416"/>
                    <a:pt x="824" y="1415"/>
                  </a:cubicBezTo>
                  <a:cubicBezTo>
                    <a:pt x="824" y="1414"/>
                    <a:pt x="824" y="1413"/>
                    <a:pt x="823" y="1412"/>
                  </a:cubicBezTo>
                  <a:cubicBezTo>
                    <a:pt x="823" y="1411"/>
                    <a:pt x="823" y="1411"/>
                    <a:pt x="823" y="1410"/>
                  </a:cubicBezTo>
                  <a:cubicBezTo>
                    <a:pt x="823" y="1409"/>
                    <a:pt x="823" y="1408"/>
                    <a:pt x="823" y="1407"/>
                  </a:cubicBezTo>
                  <a:cubicBezTo>
                    <a:pt x="823" y="1406"/>
                    <a:pt x="823" y="1406"/>
                    <a:pt x="822" y="1405"/>
                  </a:cubicBezTo>
                  <a:cubicBezTo>
                    <a:pt x="822" y="1404"/>
                    <a:pt x="822" y="1403"/>
                    <a:pt x="822" y="1401"/>
                  </a:cubicBezTo>
                  <a:cubicBezTo>
                    <a:pt x="822" y="1401"/>
                    <a:pt x="822" y="1400"/>
                    <a:pt x="822" y="1399"/>
                  </a:cubicBezTo>
                  <a:cubicBezTo>
                    <a:pt x="821" y="1398"/>
                    <a:pt x="821" y="1397"/>
                    <a:pt x="821" y="1396"/>
                  </a:cubicBezTo>
                  <a:cubicBezTo>
                    <a:pt x="821" y="1395"/>
                    <a:pt x="821" y="1394"/>
                    <a:pt x="821" y="1394"/>
                  </a:cubicBezTo>
                  <a:cubicBezTo>
                    <a:pt x="821" y="1392"/>
                    <a:pt x="820" y="1391"/>
                    <a:pt x="820" y="1390"/>
                  </a:cubicBezTo>
                  <a:cubicBezTo>
                    <a:pt x="820" y="1389"/>
                    <a:pt x="820" y="1388"/>
                    <a:pt x="820" y="1387"/>
                  </a:cubicBezTo>
                  <a:cubicBezTo>
                    <a:pt x="820" y="1386"/>
                    <a:pt x="819" y="1385"/>
                    <a:pt x="819" y="1384"/>
                  </a:cubicBezTo>
                  <a:cubicBezTo>
                    <a:pt x="819" y="1383"/>
                    <a:pt x="819" y="1382"/>
                    <a:pt x="819" y="1381"/>
                  </a:cubicBezTo>
                  <a:cubicBezTo>
                    <a:pt x="818" y="1380"/>
                    <a:pt x="818" y="1379"/>
                    <a:pt x="818" y="1377"/>
                  </a:cubicBezTo>
                  <a:cubicBezTo>
                    <a:pt x="818" y="1376"/>
                    <a:pt x="818" y="1376"/>
                    <a:pt x="818" y="1375"/>
                  </a:cubicBezTo>
                  <a:cubicBezTo>
                    <a:pt x="817" y="1374"/>
                    <a:pt x="817" y="1372"/>
                    <a:pt x="817" y="1371"/>
                  </a:cubicBezTo>
                  <a:cubicBezTo>
                    <a:pt x="817" y="1370"/>
                    <a:pt x="816" y="1369"/>
                    <a:pt x="816" y="1369"/>
                  </a:cubicBezTo>
                  <a:cubicBezTo>
                    <a:pt x="816" y="1367"/>
                    <a:pt x="816" y="1366"/>
                    <a:pt x="816" y="1364"/>
                  </a:cubicBezTo>
                  <a:cubicBezTo>
                    <a:pt x="815" y="1363"/>
                    <a:pt x="815" y="1363"/>
                    <a:pt x="815" y="1362"/>
                  </a:cubicBezTo>
                  <a:cubicBezTo>
                    <a:pt x="815" y="1360"/>
                    <a:pt x="815" y="1359"/>
                    <a:pt x="814" y="1358"/>
                  </a:cubicBezTo>
                  <a:cubicBezTo>
                    <a:pt x="814" y="1357"/>
                    <a:pt x="814" y="1356"/>
                    <a:pt x="814" y="1355"/>
                  </a:cubicBezTo>
                  <a:cubicBezTo>
                    <a:pt x="814" y="1354"/>
                    <a:pt x="813" y="1352"/>
                    <a:pt x="813" y="1351"/>
                  </a:cubicBezTo>
                  <a:cubicBezTo>
                    <a:pt x="813" y="1350"/>
                    <a:pt x="813" y="1349"/>
                    <a:pt x="812" y="1348"/>
                  </a:cubicBezTo>
                  <a:cubicBezTo>
                    <a:pt x="812" y="1347"/>
                    <a:pt x="812" y="1346"/>
                    <a:pt x="812" y="1345"/>
                  </a:cubicBezTo>
                  <a:cubicBezTo>
                    <a:pt x="811" y="1344"/>
                    <a:pt x="811" y="1343"/>
                    <a:pt x="811" y="1342"/>
                  </a:cubicBezTo>
                  <a:cubicBezTo>
                    <a:pt x="811" y="1341"/>
                    <a:pt x="811" y="1339"/>
                    <a:pt x="810" y="1338"/>
                  </a:cubicBezTo>
                  <a:cubicBezTo>
                    <a:pt x="810" y="1337"/>
                    <a:pt x="810" y="1336"/>
                    <a:pt x="810" y="1335"/>
                  </a:cubicBezTo>
                  <a:cubicBezTo>
                    <a:pt x="809" y="1334"/>
                    <a:pt x="809" y="1333"/>
                    <a:pt x="809" y="1332"/>
                  </a:cubicBezTo>
                  <a:cubicBezTo>
                    <a:pt x="809" y="1331"/>
                    <a:pt x="808" y="1330"/>
                    <a:pt x="808" y="1329"/>
                  </a:cubicBezTo>
                  <a:cubicBezTo>
                    <a:pt x="808" y="1328"/>
                    <a:pt x="808" y="1326"/>
                    <a:pt x="808" y="1325"/>
                  </a:cubicBezTo>
                  <a:cubicBezTo>
                    <a:pt x="807" y="1324"/>
                    <a:pt x="807" y="1323"/>
                    <a:pt x="807" y="1322"/>
                  </a:cubicBezTo>
                  <a:cubicBezTo>
                    <a:pt x="807" y="1321"/>
                    <a:pt x="806" y="1320"/>
                    <a:pt x="806" y="1319"/>
                  </a:cubicBezTo>
                  <a:cubicBezTo>
                    <a:pt x="806" y="1318"/>
                    <a:pt x="806" y="1317"/>
                    <a:pt x="805" y="1316"/>
                  </a:cubicBezTo>
                  <a:cubicBezTo>
                    <a:pt x="805" y="1315"/>
                    <a:pt x="805" y="1314"/>
                    <a:pt x="805" y="1314"/>
                  </a:cubicBezTo>
                  <a:cubicBezTo>
                    <a:pt x="805" y="1312"/>
                    <a:pt x="804" y="1311"/>
                    <a:pt x="804" y="1310"/>
                  </a:cubicBezTo>
                  <a:cubicBezTo>
                    <a:pt x="804" y="1309"/>
                    <a:pt x="804" y="1309"/>
                    <a:pt x="804" y="1308"/>
                  </a:cubicBezTo>
                  <a:cubicBezTo>
                    <a:pt x="803" y="1307"/>
                    <a:pt x="803" y="1305"/>
                    <a:pt x="803" y="1304"/>
                  </a:cubicBezTo>
                  <a:cubicBezTo>
                    <a:pt x="803" y="1304"/>
                    <a:pt x="802" y="1303"/>
                    <a:pt x="802" y="1303"/>
                  </a:cubicBezTo>
                  <a:cubicBezTo>
                    <a:pt x="802" y="1301"/>
                    <a:pt x="802" y="1300"/>
                    <a:pt x="801" y="1299"/>
                  </a:cubicBezTo>
                  <a:cubicBezTo>
                    <a:pt x="801" y="1298"/>
                    <a:pt x="801" y="1298"/>
                    <a:pt x="801" y="1298"/>
                  </a:cubicBezTo>
                  <a:cubicBezTo>
                    <a:pt x="798" y="1284"/>
                    <a:pt x="795" y="1273"/>
                    <a:pt x="793" y="1268"/>
                  </a:cubicBezTo>
                  <a:cubicBezTo>
                    <a:pt x="793" y="1268"/>
                    <a:pt x="793" y="1268"/>
                    <a:pt x="793" y="1268"/>
                  </a:cubicBezTo>
                  <a:cubicBezTo>
                    <a:pt x="793" y="1267"/>
                    <a:pt x="793" y="1266"/>
                    <a:pt x="792" y="1266"/>
                  </a:cubicBezTo>
                  <a:cubicBezTo>
                    <a:pt x="792" y="1266"/>
                    <a:pt x="792" y="1266"/>
                    <a:pt x="792" y="1266"/>
                  </a:cubicBezTo>
                  <a:cubicBezTo>
                    <a:pt x="792" y="1265"/>
                    <a:pt x="793" y="1265"/>
                    <a:pt x="793" y="1265"/>
                  </a:cubicBezTo>
                  <a:cubicBezTo>
                    <a:pt x="792" y="1264"/>
                    <a:pt x="792" y="1264"/>
                    <a:pt x="792" y="1264"/>
                  </a:cubicBezTo>
                  <a:cubicBezTo>
                    <a:pt x="792" y="1264"/>
                    <a:pt x="806" y="1107"/>
                    <a:pt x="803" y="1098"/>
                  </a:cubicBezTo>
                  <a:cubicBezTo>
                    <a:pt x="804" y="1068"/>
                    <a:pt x="820" y="1011"/>
                    <a:pt x="818" y="980"/>
                  </a:cubicBezTo>
                  <a:cubicBezTo>
                    <a:pt x="820" y="942"/>
                    <a:pt x="825" y="918"/>
                    <a:pt x="825" y="904"/>
                  </a:cubicBezTo>
                  <a:cubicBezTo>
                    <a:pt x="825" y="902"/>
                    <a:pt x="825" y="902"/>
                    <a:pt x="825" y="902"/>
                  </a:cubicBezTo>
                  <a:cubicBezTo>
                    <a:pt x="826" y="915"/>
                    <a:pt x="827" y="926"/>
                    <a:pt x="827" y="932"/>
                  </a:cubicBezTo>
                  <a:cubicBezTo>
                    <a:pt x="829" y="942"/>
                    <a:pt x="829" y="957"/>
                    <a:pt x="831" y="960"/>
                  </a:cubicBezTo>
                  <a:cubicBezTo>
                    <a:pt x="833" y="975"/>
                    <a:pt x="845" y="1059"/>
                    <a:pt x="846" y="1090"/>
                  </a:cubicBezTo>
                  <a:cubicBezTo>
                    <a:pt x="840" y="1132"/>
                    <a:pt x="839" y="1159"/>
                    <a:pt x="851" y="1219"/>
                  </a:cubicBezTo>
                  <a:cubicBezTo>
                    <a:pt x="856" y="1251"/>
                    <a:pt x="914" y="1393"/>
                    <a:pt x="917" y="1409"/>
                  </a:cubicBezTo>
                  <a:cubicBezTo>
                    <a:pt x="920" y="1425"/>
                    <a:pt x="924" y="1441"/>
                    <a:pt x="926" y="1445"/>
                  </a:cubicBezTo>
                  <a:cubicBezTo>
                    <a:pt x="928" y="1449"/>
                    <a:pt x="914" y="1471"/>
                    <a:pt x="918" y="1486"/>
                  </a:cubicBezTo>
                  <a:cubicBezTo>
                    <a:pt x="922" y="1500"/>
                    <a:pt x="896" y="1546"/>
                    <a:pt x="904" y="1589"/>
                  </a:cubicBezTo>
                  <a:cubicBezTo>
                    <a:pt x="912" y="1632"/>
                    <a:pt x="913" y="1638"/>
                    <a:pt x="914" y="1647"/>
                  </a:cubicBezTo>
                  <a:cubicBezTo>
                    <a:pt x="915" y="1657"/>
                    <a:pt x="921" y="1667"/>
                    <a:pt x="924" y="1679"/>
                  </a:cubicBezTo>
                  <a:cubicBezTo>
                    <a:pt x="927" y="1691"/>
                    <a:pt x="932" y="1720"/>
                    <a:pt x="939" y="1720"/>
                  </a:cubicBezTo>
                  <a:cubicBezTo>
                    <a:pt x="940" y="1720"/>
                    <a:pt x="941" y="1720"/>
                    <a:pt x="941" y="1720"/>
                  </a:cubicBezTo>
                  <a:cubicBezTo>
                    <a:pt x="942" y="1720"/>
                    <a:pt x="942" y="1720"/>
                    <a:pt x="942" y="1720"/>
                  </a:cubicBezTo>
                  <a:cubicBezTo>
                    <a:pt x="942" y="1720"/>
                    <a:pt x="943" y="1720"/>
                    <a:pt x="943" y="1720"/>
                  </a:cubicBezTo>
                  <a:cubicBezTo>
                    <a:pt x="943" y="1720"/>
                    <a:pt x="943" y="1720"/>
                    <a:pt x="944" y="1720"/>
                  </a:cubicBezTo>
                  <a:cubicBezTo>
                    <a:pt x="944" y="1720"/>
                    <a:pt x="944" y="1720"/>
                    <a:pt x="944" y="1719"/>
                  </a:cubicBezTo>
                  <a:cubicBezTo>
                    <a:pt x="944" y="1719"/>
                    <a:pt x="945" y="1719"/>
                    <a:pt x="945" y="1719"/>
                  </a:cubicBezTo>
                  <a:cubicBezTo>
                    <a:pt x="945" y="1719"/>
                    <a:pt x="945" y="1719"/>
                    <a:pt x="945" y="1719"/>
                  </a:cubicBezTo>
                  <a:cubicBezTo>
                    <a:pt x="946" y="1718"/>
                    <a:pt x="946" y="1718"/>
                    <a:pt x="947" y="1717"/>
                  </a:cubicBezTo>
                  <a:cubicBezTo>
                    <a:pt x="947" y="1717"/>
                    <a:pt x="947" y="1717"/>
                    <a:pt x="947" y="1717"/>
                  </a:cubicBezTo>
                  <a:cubicBezTo>
                    <a:pt x="947" y="1717"/>
                    <a:pt x="947" y="1717"/>
                    <a:pt x="947" y="1716"/>
                  </a:cubicBezTo>
                  <a:cubicBezTo>
                    <a:pt x="947" y="1716"/>
                    <a:pt x="947" y="1716"/>
                    <a:pt x="947" y="1716"/>
                  </a:cubicBezTo>
                  <a:cubicBezTo>
                    <a:pt x="947" y="1717"/>
                    <a:pt x="947" y="1717"/>
                    <a:pt x="947" y="1717"/>
                  </a:cubicBezTo>
                  <a:cubicBezTo>
                    <a:pt x="947" y="1717"/>
                    <a:pt x="947" y="1716"/>
                    <a:pt x="947" y="1716"/>
                  </a:cubicBezTo>
                  <a:cubicBezTo>
                    <a:pt x="947" y="1716"/>
                    <a:pt x="947" y="1716"/>
                    <a:pt x="947" y="1716"/>
                  </a:cubicBezTo>
                  <a:cubicBezTo>
                    <a:pt x="947" y="1716"/>
                    <a:pt x="947" y="1715"/>
                    <a:pt x="947" y="1715"/>
                  </a:cubicBezTo>
                  <a:cubicBezTo>
                    <a:pt x="947" y="1715"/>
                    <a:pt x="949" y="1742"/>
                    <a:pt x="963" y="1742"/>
                  </a:cubicBezTo>
                  <a:cubicBezTo>
                    <a:pt x="972" y="1741"/>
                    <a:pt x="972" y="1733"/>
                    <a:pt x="972" y="1733"/>
                  </a:cubicBezTo>
                  <a:cubicBezTo>
                    <a:pt x="972" y="1733"/>
                    <a:pt x="974" y="1755"/>
                    <a:pt x="987" y="1753"/>
                  </a:cubicBezTo>
                  <a:cubicBezTo>
                    <a:pt x="999" y="1751"/>
                    <a:pt x="999" y="1739"/>
                    <a:pt x="999" y="1739"/>
                  </a:cubicBezTo>
                  <a:cubicBezTo>
                    <a:pt x="1007" y="1743"/>
                    <a:pt x="1020" y="1742"/>
                    <a:pt x="1023" y="1728"/>
                  </a:cubicBezTo>
                  <a:cubicBezTo>
                    <a:pt x="1026" y="1714"/>
                    <a:pt x="1033" y="1686"/>
                    <a:pt x="1032" y="1675"/>
                  </a:cubicBezTo>
                  <a:cubicBezTo>
                    <a:pt x="1032" y="1665"/>
                    <a:pt x="1039" y="1642"/>
                    <a:pt x="1039" y="1633"/>
                  </a:cubicBezTo>
                  <a:cubicBezTo>
                    <a:pt x="1046" y="1606"/>
                    <a:pt x="1053" y="1597"/>
                    <a:pt x="1051" y="1589"/>
                  </a:cubicBezTo>
                  <a:cubicBezTo>
                    <a:pt x="1060" y="1599"/>
                    <a:pt x="1068" y="1609"/>
                    <a:pt x="1072" y="1611"/>
                  </a:cubicBezTo>
                  <a:cubicBezTo>
                    <a:pt x="1074" y="1627"/>
                    <a:pt x="1090" y="1651"/>
                    <a:pt x="1103" y="1652"/>
                  </a:cubicBezTo>
                  <a:cubicBezTo>
                    <a:pt x="1120" y="1653"/>
                    <a:pt x="1116" y="1641"/>
                    <a:pt x="1111" y="1628"/>
                  </a:cubicBezTo>
                  <a:close/>
                  <a:moveTo>
                    <a:pt x="672" y="310"/>
                  </a:moveTo>
                  <a:cubicBezTo>
                    <a:pt x="672" y="310"/>
                    <a:pt x="672" y="310"/>
                    <a:pt x="672" y="310"/>
                  </a:cubicBezTo>
                  <a:cubicBezTo>
                    <a:pt x="672" y="310"/>
                    <a:pt x="672" y="310"/>
                    <a:pt x="672" y="310"/>
                  </a:cubicBezTo>
                  <a:cubicBezTo>
                    <a:pt x="672" y="310"/>
                    <a:pt x="672" y="310"/>
                    <a:pt x="672" y="310"/>
                  </a:cubicBezTo>
                  <a:close/>
                </a:path>
              </a:pathLst>
            </a:custGeom>
            <a:solidFill>
              <a:srgbClr val="B1DF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2" name="Freeform 59"/>
            <p:cNvSpPr>
              <a:spLocks noEditPoints="1"/>
            </p:cNvSpPr>
            <p:nvPr/>
          </p:nvSpPr>
          <p:spPr bwMode="auto">
            <a:xfrm>
              <a:off x="1368" y="714"/>
              <a:ext cx="899" cy="2344"/>
            </a:xfrm>
            <a:custGeom>
              <a:avLst/>
              <a:gdLst>
                <a:gd name="T0" fmla="*/ 522 w 1120"/>
                <a:gd name="T1" fmla="*/ 676 h 2926"/>
                <a:gd name="T2" fmla="*/ 363 w 1120"/>
                <a:gd name="T3" fmla="*/ 247 h 2926"/>
                <a:gd name="T4" fmla="*/ 344 w 1120"/>
                <a:gd name="T5" fmla="*/ 179 h 2926"/>
                <a:gd name="T6" fmla="*/ 347 w 1120"/>
                <a:gd name="T7" fmla="*/ 166 h 2926"/>
                <a:gd name="T8" fmla="*/ 348 w 1120"/>
                <a:gd name="T9" fmla="*/ 159 h 2926"/>
                <a:gd name="T10" fmla="*/ 354 w 1120"/>
                <a:gd name="T11" fmla="*/ 155 h 2926"/>
                <a:gd name="T12" fmla="*/ 364 w 1120"/>
                <a:gd name="T13" fmla="*/ 103 h 2926"/>
                <a:gd name="T14" fmla="*/ 360 w 1120"/>
                <a:gd name="T15" fmla="*/ 56 h 2926"/>
                <a:gd name="T16" fmla="*/ 289 w 1120"/>
                <a:gd name="T17" fmla="*/ 2 h 2926"/>
                <a:gd name="T18" fmla="*/ 216 w 1120"/>
                <a:gd name="T19" fmla="*/ 66 h 2926"/>
                <a:gd name="T20" fmla="*/ 214 w 1120"/>
                <a:gd name="T21" fmla="*/ 106 h 2926"/>
                <a:gd name="T22" fmla="*/ 226 w 1120"/>
                <a:gd name="T23" fmla="*/ 155 h 2926"/>
                <a:gd name="T24" fmla="*/ 232 w 1120"/>
                <a:gd name="T25" fmla="*/ 159 h 2926"/>
                <a:gd name="T26" fmla="*/ 233 w 1120"/>
                <a:gd name="T27" fmla="*/ 166 h 2926"/>
                <a:gd name="T28" fmla="*/ 234 w 1120"/>
                <a:gd name="T29" fmla="*/ 172 h 2926"/>
                <a:gd name="T30" fmla="*/ 235 w 1120"/>
                <a:gd name="T31" fmla="*/ 179 h 2926"/>
                <a:gd name="T32" fmla="*/ 237 w 1120"/>
                <a:gd name="T33" fmla="*/ 185 h 2926"/>
                <a:gd name="T34" fmla="*/ 218 w 1120"/>
                <a:gd name="T35" fmla="*/ 247 h 2926"/>
                <a:gd name="T36" fmla="*/ 58 w 1120"/>
                <a:gd name="T37" fmla="*/ 676 h 2926"/>
                <a:gd name="T38" fmla="*/ 9 w 1120"/>
                <a:gd name="T39" fmla="*/ 849 h 2926"/>
                <a:gd name="T40" fmla="*/ 70 w 1120"/>
                <a:gd name="T41" fmla="*/ 901 h 2926"/>
                <a:gd name="T42" fmla="*/ 90 w 1120"/>
                <a:gd name="T43" fmla="*/ 883 h 2926"/>
                <a:gd name="T44" fmla="*/ 92 w 1120"/>
                <a:gd name="T45" fmla="*/ 884 h 2926"/>
                <a:gd name="T46" fmla="*/ 104 w 1120"/>
                <a:gd name="T47" fmla="*/ 763 h 2926"/>
                <a:gd name="T48" fmla="*/ 153 w 1120"/>
                <a:gd name="T49" fmla="*/ 464 h 2926"/>
                <a:gd name="T50" fmla="*/ 169 w 1120"/>
                <a:gd name="T51" fmla="*/ 650 h 2926"/>
                <a:gd name="T52" fmla="*/ 161 w 1120"/>
                <a:gd name="T53" fmla="*/ 682 h 2926"/>
                <a:gd name="T54" fmla="*/ 159 w 1120"/>
                <a:gd name="T55" fmla="*/ 693 h 2926"/>
                <a:gd name="T56" fmla="*/ 157 w 1120"/>
                <a:gd name="T57" fmla="*/ 705 h 2926"/>
                <a:gd name="T58" fmla="*/ 155 w 1120"/>
                <a:gd name="T59" fmla="*/ 716 h 2926"/>
                <a:gd name="T60" fmla="*/ 153 w 1120"/>
                <a:gd name="T61" fmla="*/ 726 h 2926"/>
                <a:gd name="T62" fmla="*/ 153 w 1120"/>
                <a:gd name="T63" fmla="*/ 735 h 2926"/>
                <a:gd name="T64" fmla="*/ 218 w 1120"/>
                <a:gd name="T65" fmla="*/ 1395 h 2926"/>
                <a:gd name="T66" fmla="*/ 178 w 1120"/>
                <a:gd name="T67" fmla="*/ 1485 h 2926"/>
                <a:gd name="T68" fmla="*/ 211 w 1120"/>
                <a:gd name="T69" fmla="*/ 1500 h 2926"/>
                <a:gd name="T70" fmla="*/ 228 w 1120"/>
                <a:gd name="T71" fmla="*/ 1498 h 2926"/>
                <a:gd name="T72" fmla="*/ 253 w 1120"/>
                <a:gd name="T73" fmla="*/ 1502 h 2926"/>
                <a:gd name="T74" fmla="*/ 258 w 1120"/>
                <a:gd name="T75" fmla="*/ 1499 h 2926"/>
                <a:gd name="T76" fmla="*/ 271 w 1120"/>
                <a:gd name="T77" fmla="*/ 1480 h 2926"/>
                <a:gd name="T78" fmla="*/ 263 w 1120"/>
                <a:gd name="T79" fmla="*/ 1105 h 2926"/>
                <a:gd name="T80" fmla="*/ 315 w 1120"/>
                <a:gd name="T81" fmla="*/ 1105 h 2926"/>
                <a:gd name="T82" fmla="*/ 308 w 1120"/>
                <a:gd name="T83" fmla="*/ 1480 h 2926"/>
                <a:gd name="T84" fmla="*/ 321 w 1120"/>
                <a:gd name="T85" fmla="*/ 1499 h 2926"/>
                <a:gd name="T86" fmla="*/ 327 w 1120"/>
                <a:gd name="T87" fmla="*/ 1502 h 2926"/>
                <a:gd name="T88" fmla="*/ 335 w 1120"/>
                <a:gd name="T89" fmla="*/ 1503 h 2926"/>
                <a:gd name="T90" fmla="*/ 364 w 1120"/>
                <a:gd name="T91" fmla="*/ 1500 h 2926"/>
                <a:gd name="T92" fmla="*/ 390 w 1120"/>
                <a:gd name="T93" fmla="*/ 1492 h 2926"/>
                <a:gd name="T94" fmla="*/ 391 w 1120"/>
                <a:gd name="T95" fmla="*/ 1460 h 2926"/>
                <a:gd name="T96" fmla="*/ 401 w 1120"/>
                <a:gd name="T97" fmla="*/ 1083 h 2926"/>
                <a:gd name="T98" fmla="*/ 426 w 1120"/>
                <a:gd name="T99" fmla="*/ 731 h 2926"/>
                <a:gd name="T100" fmla="*/ 425 w 1120"/>
                <a:gd name="T101" fmla="*/ 723 h 2926"/>
                <a:gd name="T102" fmla="*/ 423 w 1120"/>
                <a:gd name="T103" fmla="*/ 711 h 2926"/>
                <a:gd name="T104" fmla="*/ 421 w 1120"/>
                <a:gd name="T105" fmla="*/ 700 h 2926"/>
                <a:gd name="T106" fmla="*/ 419 w 1120"/>
                <a:gd name="T107" fmla="*/ 688 h 2926"/>
                <a:gd name="T108" fmla="*/ 417 w 1120"/>
                <a:gd name="T109" fmla="*/ 676 h 2926"/>
                <a:gd name="T110" fmla="*/ 414 w 1120"/>
                <a:gd name="T111" fmla="*/ 667 h 2926"/>
                <a:gd name="T112" fmla="*/ 416 w 1120"/>
                <a:gd name="T113" fmla="*/ 565 h 2926"/>
                <a:gd name="T114" fmla="*/ 440 w 1120"/>
                <a:gd name="T115" fmla="*/ 627 h 2926"/>
                <a:gd name="T116" fmla="*/ 486 w 1120"/>
                <a:gd name="T117" fmla="*/ 884 h 2926"/>
                <a:gd name="T118" fmla="*/ 489 w 1120"/>
                <a:gd name="T119" fmla="*/ 884 h 2926"/>
                <a:gd name="T120" fmla="*/ 490 w 1120"/>
                <a:gd name="T121" fmla="*/ 883 h 2926"/>
                <a:gd name="T122" fmla="*/ 534 w 1120"/>
                <a:gd name="T123" fmla="*/ 861 h 2926"/>
                <a:gd name="T124" fmla="*/ 348 w 1120"/>
                <a:gd name="T125" fmla="*/ 159 h 292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1120" h="2926">
                  <a:moveTo>
                    <a:pt x="1111" y="1628"/>
                  </a:moveTo>
                  <a:cubicBezTo>
                    <a:pt x="1106" y="1614"/>
                    <a:pt x="1105" y="1598"/>
                    <a:pt x="1100" y="1592"/>
                  </a:cubicBezTo>
                  <a:cubicBezTo>
                    <a:pt x="1095" y="1586"/>
                    <a:pt x="1087" y="1551"/>
                    <a:pt x="1078" y="1540"/>
                  </a:cubicBezTo>
                  <a:cubicBezTo>
                    <a:pt x="1069" y="1528"/>
                    <a:pt x="1035" y="1477"/>
                    <a:pt x="1026" y="1469"/>
                  </a:cubicBezTo>
                  <a:cubicBezTo>
                    <a:pt x="1023" y="1464"/>
                    <a:pt x="1025" y="1444"/>
                    <a:pt x="1021" y="1430"/>
                  </a:cubicBezTo>
                  <a:cubicBezTo>
                    <a:pt x="1017" y="1416"/>
                    <a:pt x="1018" y="1402"/>
                    <a:pt x="1014" y="1386"/>
                  </a:cubicBezTo>
                  <a:cubicBezTo>
                    <a:pt x="1010" y="1369"/>
                    <a:pt x="1010" y="1337"/>
                    <a:pt x="1009" y="1315"/>
                  </a:cubicBezTo>
                  <a:cubicBezTo>
                    <a:pt x="1007" y="1277"/>
                    <a:pt x="1007" y="1129"/>
                    <a:pt x="985" y="1075"/>
                  </a:cubicBezTo>
                  <a:cubicBezTo>
                    <a:pt x="981" y="1058"/>
                    <a:pt x="976" y="1031"/>
                    <a:pt x="977" y="992"/>
                  </a:cubicBezTo>
                  <a:cubicBezTo>
                    <a:pt x="975" y="886"/>
                    <a:pt x="951" y="825"/>
                    <a:pt x="953" y="792"/>
                  </a:cubicBezTo>
                  <a:cubicBezTo>
                    <a:pt x="960" y="744"/>
                    <a:pt x="949" y="693"/>
                    <a:pt x="940" y="653"/>
                  </a:cubicBezTo>
                  <a:cubicBezTo>
                    <a:pt x="921" y="567"/>
                    <a:pt x="879" y="544"/>
                    <a:pt x="860" y="540"/>
                  </a:cubicBezTo>
                  <a:cubicBezTo>
                    <a:pt x="840" y="536"/>
                    <a:pt x="810" y="533"/>
                    <a:pt x="797" y="520"/>
                  </a:cubicBezTo>
                  <a:cubicBezTo>
                    <a:pt x="787" y="512"/>
                    <a:pt x="720" y="481"/>
                    <a:pt x="701" y="479"/>
                  </a:cubicBezTo>
                  <a:cubicBezTo>
                    <a:pt x="651" y="470"/>
                    <a:pt x="660" y="380"/>
                    <a:pt x="660" y="362"/>
                  </a:cubicBezTo>
                  <a:cubicBezTo>
                    <a:pt x="660" y="362"/>
                    <a:pt x="660" y="362"/>
                    <a:pt x="660" y="362"/>
                  </a:cubicBezTo>
                  <a:cubicBezTo>
                    <a:pt x="660" y="362"/>
                    <a:pt x="660" y="362"/>
                    <a:pt x="660" y="362"/>
                  </a:cubicBezTo>
                  <a:cubicBezTo>
                    <a:pt x="661" y="360"/>
                    <a:pt x="661" y="358"/>
                    <a:pt x="662" y="357"/>
                  </a:cubicBezTo>
                  <a:cubicBezTo>
                    <a:pt x="662" y="357"/>
                    <a:pt x="662" y="356"/>
                    <a:pt x="662" y="356"/>
                  </a:cubicBezTo>
                  <a:cubicBezTo>
                    <a:pt x="663" y="355"/>
                    <a:pt x="663" y="353"/>
                    <a:pt x="664" y="351"/>
                  </a:cubicBezTo>
                  <a:cubicBezTo>
                    <a:pt x="664" y="350"/>
                    <a:pt x="664" y="350"/>
                    <a:pt x="664" y="350"/>
                  </a:cubicBezTo>
                  <a:cubicBezTo>
                    <a:pt x="665" y="348"/>
                    <a:pt x="665" y="346"/>
                    <a:pt x="666" y="344"/>
                  </a:cubicBezTo>
                  <a:cubicBezTo>
                    <a:pt x="666" y="344"/>
                    <a:pt x="666" y="344"/>
                    <a:pt x="666" y="343"/>
                  </a:cubicBezTo>
                  <a:cubicBezTo>
                    <a:pt x="666" y="341"/>
                    <a:pt x="667" y="339"/>
                    <a:pt x="667" y="337"/>
                  </a:cubicBezTo>
                  <a:cubicBezTo>
                    <a:pt x="667" y="337"/>
                    <a:pt x="667" y="337"/>
                    <a:pt x="668" y="337"/>
                  </a:cubicBezTo>
                  <a:cubicBezTo>
                    <a:pt x="668" y="334"/>
                    <a:pt x="669" y="332"/>
                    <a:pt x="669" y="330"/>
                  </a:cubicBezTo>
                  <a:cubicBezTo>
                    <a:pt x="669" y="330"/>
                    <a:pt x="669" y="330"/>
                    <a:pt x="669" y="330"/>
                  </a:cubicBezTo>
                  <a:cubicBezTo>
                    <a:pt x="669" y="328"/>
                    <a:pt x="670" y="325"/>
                    <a:pt x="670" y="323"/>
                  </a:cubicBezTo>
                  <a:cubicBezTo>
                    <a:pt x="670" y="323"/>
                    <a:pt x="670" y="323"/>
                    <a:pt x="670" y="323"/>
                  </a:cubicBezTo>
                  <a:cubicBezTo>
                    <a:pt x="671" y="321"/>
                    <a:pt x="671" y="319"/>
                    <a:pt x="671" y="317"/>
                  </a:cubicBezTo>
                  <a:cubicBezTo>
                    <a:pt x="671" y="317"/>
                    <a:pt x="671" y="317"/>
                    <a:pt x="671" y="317"/>
                  </a:cubicBezTo>
                  <a:cubicBezTo>
                    <a:pt x="672" y="315"/>
                    <a:pt x="672" y="313"/>
                    <a:pt x="672" y="312"/>
                  </a:cubicBezTo>
                  <a:cubicBezTo>
                    <a:pt x="672" y="312"/>
                    <a:pt x="672" y="312"/>
                    <a:pt x="672" y="312"/>
                  </a:cubicBezTo>
                  <a:cubicBezTo>
                    <a:pt x="672" y="311"/>
                    <a:pt x="672" y="310"/>
                    <a:pt x="672" y="310"/>
                  </a:cubicBezTo>
                  <a:cubicBezTo>
                    <a:pt x="672" y="310"/>
                    <a:pt x="672" y="310"/>
                    <a:pt x="672" y="310"/>
                  </a:cubicBezTo>
                  <a:cubicBezTo>
                    <a:pt x="674" y="309"/>
                    <a:pt x="676" y="308"/>
                    <a:pt x="679" y="306"/>
                  </a:cubicBezTo>
                  <a:cubicBezTo>
                    <a:pt x="679" y="306"/>
                    <a:pt x="679" y="306"/>
                    <a:pt x="679" y="306"/>
                  </a:cubicBezTo>
                  <a:cubicBezTo>
                    <a:pt x="680" y="305"/>
                    <a:pt x="680" y="305"/>
                    <a:pt x="681" y="305"/>
                  </a:cubicBezTo>
                  <a:cubicBezTo>
                    <a:pt x="681" y="304"/>
                    <a:pt x="681" y="304"/>
                    <a:pt x="681" y="304"/>
                  </a:cubicBezTo>
                  <a:cubicBezTo>
                    <a:pt x="682" y="304"/>
                    <a:pt x="682" y="303"/>
                    <a:pt x="682" y="303"/>
                  </a:cubicBezTo>
                  <a:cubicBezTo>
                    <a:pt x="683" y="303"/>
                    <a:pt x="683" y="302"/>
                    <a:pt x="683" y="302"/>
                  </a:cubicBezTo>
                  <a:cubicBezTo>
                    <a:pt x="683" y="302"/>
                    <a:pt x="684" y="302"/>
                    <a:pt x="684" y="301"/>
                  </a:cubicBezTo>
                  <a:cubicBezTo>
                    <a:pt x="684" y="301"/>
                    <a:pt x="685" y="300"/>
                    <a:pt x="685" y="300"/>
                  </a:cubicBezTo>
                  <a:cubicBezTo>
                    <a:pt x="688" y="296"/>
                    <a:pt x="689" y="291"/>
                    <a:pt x="693" y="286"/>
                  </a:cubicBezTo>
                  <a:cubicBezTo>
                    <a:pt x="696" y="280"/>
                    <a:pt x="695" y="276"/>
                    <a:pt x="698" y="267"/>
                  </a:cubicBezTo>
                  <a:cubicBezTo>
                    <a:pt x="701" y="258"/>
                    <a:pt x="703" y="244"/>
                    <a:pt x="703" y="239"/>
                  </a:cubicBezTo>
                  <a:cubicBezTo>
                    <a:pt x="703" y="233"/>
                    <a:pt x="709" y="218"/>
                    <a:pt x="709" y="211"/>
                  </a:cubicBezTo>
                  <a:cubicBezTo>
                    <a:pt x="709" y="206"/>
                    <a:pt x="707" y="202"/>
                    <a:pt x="705" y="201"/>
                  </a:cubicBezTo>
                  <a:cubicBezTo>
                    <a:pt x="705" y="201"/>
                    <a:pt x="705" y="201"/>
                    <a:pt x="705" y="201"/>
                  </a:cubicBezTo>
                  <a:cubicBezTo>
                    <a:pt x="705" y="201"/>
                    <a:pt x="706" y="201"/>
                    <a:pt x="706" y="200"/>
                  </a:cubicBezTo>
                  <a:cubicBezTo>
                    <a:pt x="706" y="200"/>
                    <a:pt x="706" y="200"/>
                    <a:pt x="706" y="200"/>
                  </a:cubicBezTo>
                  <a:cubicBezTo>
                    <a:pt x="706" y="200"/>
                    <a:pt x="706" y="200"/>
                    <a:pt x="706" y="200"/>
                  </a:cubicBezTo>
                  <a:cubicBezTo>
                    <a:pt x="707" y="200"/>
                    <a:pt x="707" y="199"/>
                    <a:pt x="707" y="199"/>
                  </a:cubicBezTo>
                  <a:cubicBezTo>
                    <a:pt x="707" y="192"/>
                    <a:pt x="704" y="175"/>
                    <a:pt x="705" y="168"/>
                  </a:cubicBezTo>
                  <a:cubicBezTo>
                    <a:pt x="705" y="163"/>
                    <a:pt x="706" y="148"/>
                    <a:pt x="706" y="142"/>
                  </a:cubicBezTo>
                  <a:cubicBezTo>
                    <a:pt x="706" y="131"/>
                    <a:pt x="700" y="120"/>
                    <a:pt x="697" y="110"/>
                  </a:cubicBezTo>
                  <a:cubicBezTo>
                    <a:pt x="694" y="99"/>
                    <a:pt x="694" y="87"/>
                    <a:pt x="691" y="77"/>
                  </a:cubicBezTo>
                  <a:cubicBezTo>
                    <a:pt x="687" y="64"/>
                    <a:pt x="678" y="56"/>
                    <a:pt x="666" y="49"/>
                  </a:cubicBezTo>
                  <a:cubicBezTo>
                    <a:pt x="657" y="44"/>
                    <a:pt x="646" y="43"/>
                    <a:pt x="641" y="35"/>
                  </a:cubicBezTo>
                  <a:cubicBezTo>
                    <a:pt x="638" y="31"/>
                    <a:pt x="641" y="30"/>
                    <a:pt x="635" y="27"/>
                  </a:cubicBezTo>
                  <a:cubicBezTo>
                    <a:pt x="632" y="25"/>
                    <a:pt x="626" y="24"/>
                    <a:pt x="623" y="23"/>
                  </a:cubicBezTo>
                  <a:cubicBezTo>
                    <a:pt x="614" y="21"/>
                    <a:pt x="602" y="16"/>
                    <a:pt x="604" y="5"/>
                  </a:cubicBezTo>
                  <a:cubicBezTo>
                    <a:pt x="591" y="2"/>
                    <a:pt x="570" y="13"/>
                    <a:pt x="559" y="2"/>
                  </a:cubicBezTo>
                  <a:cubicBezTo>
                    <a:pt x="551" y="2"/>
                    <a:pt x="551" y="2"/>
                    <a:pt x="551" y="2"/>
                  </a:cubicBezTo>
                  <a:cubicBezTo>
                    <a:pt x="544" y="4"/>
                    <a:pt x="535" y="3"/>
                    <a:pt x="528" y="0"/>
                  </a:cubicBezTo>
                  <a:cubicBezTo>
                    <a:pt x="525" y="6"/>
                    <a:pt x="511" y="12"/>
                    <a:pt x="503" y="12"/>
                  </a:cubicBezTo>
                  <a:cubicBezTo>
                    <a:pt x="493" y="12"/>
                    <a:pt x="482" y="14"/>
                    <a:pt x="476" y="23"/>
                  </a:cubicBezTo>
                  <a:cubicBezTo>
                    <a:pt x="480" y="22"/>
                    <a:pt x="485" y="20"/>
                    <a:pt x="487" y="23"/>
                  </a:cubicBezTo>
                  <a:cubicBezTo>
                    <a:pt x="461" y="37"/>
                    <a:pt x="429" y="57"/>
                    <a:pt x="426" y="89"/>
                  </a:cubicBezTo>
                  <a:cubicBezTo>
                    <a:pt x="425" y="103"/>
                    <a:pt x="418" y="114"/>
                    <a:pt x="417" y="128"/>
                  </a:cubicBezTo>
                  <a:cubicBezTo>
                    <a:pt x="416" y="142"/>
                    <a:pt x="405" y="149"/>
                    <a:pt x="410" y="163"/>
                  </a:cubicBezTo>
                  <a:cubicBezTo>
                    <a:pt x="409" y="172"/>
                    <a:pt x="412" y="172"/>
                    <a:pt x="412" y="180"/>
                  </a:cubicBezTo>
                  <a:cubicBezTo>
                    <a:pt x="409" y="189"/>
                    <a:pt x="417" y="200"/>
                    <a:pt x="417" y="200"/>
                  </a:cubicBezTo>
                  <a:cubicBezTo>
                    <a:pt x="417" y="200"/>
                    <a:pt x="417" y="200"/>
                    <a:pt x="417" y="200"/>
                  </a:cubicBezTo>
                  <a:cubicBezTo>
                    <a:pt x="416" y="200"/>
                    <a:pt x="415" y="202"/>
                    <a:pt x="414" y="204"/>
                  </a:cubicBezTo>
                  <a:cubicBezTo>
                    <a:pt x="414" y="204"/>
                    <a:pt x="414" y="204"/>
                    <a:pt x="414" y="204"/>
                  </a:cubicBezTo>
                  <a:cubicBezTo>
                    <a:pt x="413" y="205"/>
                    <a:pt x="413" y="205"/>
                    <a:pt x="413" y="206"/>
                  </a:cubicBezTo>
                  <a:cubicBezTo>
                    <a:pt x="413" y="207"/>
                    <a:pt x="413" y="207"/>
                    <a:pt x="413" y="207"/>
                  </a:cubicBezTo>
                  <a:cubicBezTo>
                    <a:pt x="412" y="208"/>
                    <a:pt x="412" y="209"/>
                    <a:pt x="412" y="211"/>
                  </a:cubicBezTo>
                  <a:cubicBezTo>
                    <a:pt x="412" y="218"/>
                    <a:pt x="419" y="233"/>
                    <a:pt x="419" y="239"/>
                  </a:cubicBezTo>
                  <a:cubicBezTo>
                    <a:pt x="419" y="244"/>
                    <a:pt x="420" y="258"/>
                    <a:pt x="424" y="267"/>
                  </a:cubicBezTo>
                  <a:cubicBezTo>
                    <a:pt x="427" y="276"/>
                    <a:pt x="425" y="280"/>
                    <a:pt x="429" y="286"/>
                  </a:cubicBezTo>
                  <a:cubicBezTo>
                    <a:pt x="432" y="291"/>
                    <a:pt x="433" y="296"/>
                    <a:pt x="436" y="300"/>
                  </a:cubicBezTo>
                  <a:cubicBezTo>
                    <a:pt x="437" y="300"/>
                    <a:pt x="437" y="301"/>
                    <a:pt x="437" y="301"/>
                  </a:cubicBezTo>
                  <a:cubicBezTo>
                    <a:pt x="438" y="302"/>
                    <a:pt x="438" y="302"/>
                    <a:pt x="438" y="302"/>
                  </a:cubicBezTo>
                  <a:cubicBezTo>
                    <a:pt x="438" y="302"/>
                    <a:pt x="439" y="303"/>
                    <a:pt x="439" y="303"/>
                  </a:cubicBezTo>
                  <a:cubicBezTo>
                    <a:pt x="439" y="303"/>
                    <a:pt x="440" y="304"/>
                    <a:pt x="440" y="304"/>
                  </a:cubicBezTo>
                  <a:cubicBezTo>
                    <a:pt x="440" y="304"/>
                    <a:pt x="441" y="305"/>
                    <a:pt x="441" y="305"/>
                  </a:cubicBezTo>
                  <a:cubicBezTo>
                    <a:pt x="441" y="305"/>
                    <a:pt x="442" y="306"/>
                    <a:pt x="442" y="306"/>
                  </a:cubicBezTo>
                  <a:cubicBezTo>
                    <a:pt x="442" y="306"/>
                    <a:pt x="443" y="306"/>
                    <a:pt x="443" y="306"/>
                  </a:cubicBezTo>
                  <a:cubicBezTo>
                    <a:pt x="445" y="308"/>
                    <a:pt x="448" y="310"/>
                    <a:pt x="449" y="310"/>
                  </a:cubicBezTo>
                  <a:cubicBezTo>
                    <a:pt x="449" y="310"/>
                    <a:pt x="449" y="310"/>
                    <a:pt x="449" y="310"/>
                  </a:cubicBezTo>
                  <a:cubicBezTo>
                    <a:pt x="449" y="312"/>
                    <a:pt x="450" y="314"/>
                    <a:pt x="450" y="316"/>
                  </a:cubicBezTo>
                  <a:cubicBezTo>
                    <a:pt x="450" y="316"/>
                    <a:pt x="450" y="316"/>
                    <a:pt x="450" y="316"/>
                  </a:cubicBezTo>
                  <a:cubicBezTo>
                    <a:pt x="450" y="317"/>
                    <a:pt x="450" y="318"/>
                    <a:pt x="450" y="319"/>
                  </a:cubicBezTo>
                  <a:cubicBezTo>
                    <a:pt x="450" y="319"/>
                    <a:pt x="450" y="319"/>
                    <a:pt x="450" y="319"/>
                  </a:cubicBezTo>
                  <a:cubicBezTo>
                    <a:pt x="450" y="320"/>
                    <a:pt x="450" y="321"/>
                    <a:pt x="450" y="322"/>
                  </a:cubicBezTo>
                  <a:cubicBezTo>
                    <a:pt x="450" y="322"/>
                    <a:pt x="450" y="322"/>
                    <a:pt x="450" y="322"/>
                  </a:cubicBezTo>
                  <a:cubicBezTo>
                    <a:pt x="450" y="323"/>
                    <a:pt x="451" y="324"/>
                    <a:pt x="451" y="326"/>
                  </a:cubicBezTo>
                  <a:cubicBezTo>
                    <a:pt x="451" y="326"/>
                    <a:pt x="451" y="326"/>
                    <a:pt x="451" y="326"/>
                  </a:cubicBezTo>
                  <a:cubicBezTo>
                    <a:pt x="451" y="327"/>
                    <a:pt x="451" y="328"/>
                    <a:pt x="451" y="329"/>
                  </a:cubicBezTo>
                  <a:cubicBezTo>
                    <a:pt x="451" y="329"/>
                    <a:pt x="451" y="330"/>
                    <a:pt x="451" y="330"/>
                  </a:cubicBezTo>
                  <a:cubicBezTo>
                    <a:pt x="451" y="331"/>
                    <a:pt x="452" y="332"/>
                    <a:pt x="452" y="333"/>
                  </a:cubicBezTo>
                  <a:cubicBezTo>
                    <a:pt x="452" y="333"/>
                    <a:pt x="452" y="333"/>
                    <a:pt x="452" y="334"/>
                  </a:cubicBezTo>
                  <a:cubicBezTo>
                    <a:pt x="452" y="335"/>
                    <a:pt x="452" y="336"/>
                    <a:pt x="452" y="336"/>
                  </a:cubicBezTo>
                  <a:cubicBezTo>
                    <a:pt x="452" y="337"/>
                    <a:pt x="452" y="337"/>
                    <a:pt x="453" y="338"/>
                  </a:cubicBezTo>
                  <a:cubicBezTo>
                    <a:pt x="453" y="339"/>
                    <a:pt x="453" y="339"/>
                    <a:pt x="453" y="340"/>
                  </a:cubicBezTo>
                  <a:cubicBezTo>
                    <a:pt x="453" y="341"/>
                    <a:pt x="453" y="341"/>
                    <a:pt x="453" y="342"/>
                  </a:cubicBezTo>
                  <a:cubicBezTo>
                    <a:pt x="453" y="342"/>
                    <a:pt x="454" y="343"/>
                    <a:pt x="454" y="344"/>
                  </a:cubicBezTo>
                  <a:cubicBezTo>
                    <a:pt x="454" y="344"/>
                    <a:pt x="454" y="345"/>
                    <a:pt x="454" y="345"/>
                  </a:cubicBezTo>
                  <a:cubicBezTo>
                    <a:pt x="454" y="346"/>
                    <a:pt x="454" y="347"/>
                    <a:pt x="454" y="347"/>
                  </a:cubicBezTo>
                  <a:cubicBezTo>
                    <a:pt x="455" y="348"/>
                    <a:pt x="455" y="348"/>
                    <a:pt x="455" y="349"/>
                  </a:cubicBezTo>
                  <a:cubicBezTo>
                    <a:pt x="455" y="349"/>
                    <a:pt x="455" y="350"/>
                    <a:pt x="455" y="351"/>
                  </a:cubicBezTo>
                  <a:cubicBezTo>
                    <a:pt x="455" y="351"/>
                    <a:pt x="456" y="352"/>
                    <a:pt x="456" y="352"/>
                  </a:cubicBezTo>
                  <a:cubicBezTo>
                    <a:pt x="456" y="353"/>
                    <a:pt x="456" y="353"/>
                    <a:pt x="456" y="354"/>
                  </a:cubicBezTo>
                  <a:cubicBezTo>
                    <a:pt x="456" y="354"/>
                    <a:pt x="457" y="355"/>
                    <a:pt x="457" y="355"/>
                  </a:cubicBezTo>
                  <a:cubicBezTo>
                    <a:pt x="457" y="356"/>
                    <a:pt x="457" y="356"/>
                    <a:pt x="457" y="357"/>
                  </a:cubicBezTo>
                  <a:cubicBezTo>
                    <a:pt x="457" y="357"/>
                    <a:pt x="458" y="358"/>
                    <a:pt x="458" y="358"/>
                  </a:cubicBezTo>
                  <a:cubicBezTo>
                    <a:pt x="458" y="359"/>
                    <a:pt x="458" y="359"/>
                    <a:pt x="458" y="359"/>
                  </a:cubicBezTo>
                  <a:cubicBezTo>
                    <a:pt x="459" y="360"/>
                    <a:pt x="459" y="361"/>
                    <a:pt x="459" y="362"/>
                  </a:cubicBezTo>
                  <a:cubicBezTo>
                    <a:pt x="460" y="362"/>
                    <a:pt x="460" y="363"/>
                    <a:pt x="461" y="364"/>
                  </a:cubicBezTo>
                  <a:cubicBezTo>
                    <a:pt x="461" y="365"/>
                    <a:pt x="461" y="365"/>
                    <a:pt x="461" y="366"/>
                  </a:cubicBezTo>
                  <a:cubicBezTo>
                    <a:pt x="461" y="377"/>
                    <a:pt x="463" y="401"/>
                    <a:pt x="459" y="425"/>
                  </a:cubicBezTo>
                  <a:cubicBezTo>
                    <a:pt x="459" y="425"/>
                    <a:pt x="459" y="426"/>
                    <a:pt x="459" y="426"/>
                  </a:cubicBezTo>
                  <a:cubicBezTo>
                    <a:pt x="459" y="427"/>
                    <a:pt x="458" y="427"/>
                    <a:pt x="458" y="427"/>
                  </a:cubicBezTo>
                  <a:cubicBezTo>
                    <a:pt x="454" y="452"/>
                    <a:pt x="443" y="475"/>
                    <a:pt x="420" y="479"/>
                  </a:cubicBezTo>
                  <a:cubicBezTo>
                    <a:pt x="400" y="481"/>
                    <a:pt x="333" y="512"/>
                    <a:pt x="324" y="520"/>
                  </a:cubicBezTo>
                  <a:cubicBezTo>
                    <a:pt x="311" y="533"/>
                    <a:pt x="280" y="536"/>
                    <a:pt x="261" y="540"/>
                  </a:cubicBezTo>
                  <a:cubicBezTo>
                    <a:pt x="241" y="544"/>
                    <a:pt x="200" y="567"/>
                    <a:pt x="180" y="653"/>
                  </a:cubicBezTo>
                  <a:cubicBezTo>
                    <a:pt x="171" y="693"/>
                    <a:pt x="161" y="744"/>
                    <a:pt x="167" y="792"/>
                  </a:cubicBezTo>
                  <a:cubicBezTo>
                    <a:pt x="170" y="825"/>
                    <a:pt x="146" y="886"/>
                    <a:pt x="143" y="992"/>
                  </a:cubicBezTo>
                  <a:cubicBezTo>
                    <a:pt x="144" y="1031"/>
                    <a:pt x="140" y="1058"/>
                    <a:pt x="135" y="1075"/>
                  </a:cubicBezTo>
                  <a:cubicBezTo>
                    <a:pt x="113" y="1129"/>
                    <a:pt x="113" y="1277"/>
                    <a:pt x="112" y="1315"/>
                  </a:cubicBezTo>
                  <a:cubicBezTo>
                    <a:pt x="111" y="1337"/>
                    <a:pt x="111" y="1369"/>
                    <a:pt x="107" y="1386"/>
                  </a:cubicBezTo>
                  <a:cubicBezTo>
                    <a:pt x="103" y="1402"/>
                    <a:pt x="106" y="1416"/>
                    <a:pt x="101" y="1430"/>
                  </a:cubicBezTo>
                  <a:cubicBezTo>
                    <a:pt x="97" y="1444"/>
                    <a:pt x="99" y="1464"/>
                    <a:pt x="96" y="1469"/>
                  </a:cubicBezTo>
                  <a:cubicBezTo>
                    <a:pt x="88" y="1477"/>
                    <a:pt x="53" y="1528"/>
                    <a:pt x="44" y="1540"/>
                  </a:cubicBezTo>
                  <a:cubicBezTo>
                    <a:pt x="36" y="1551"/>
                    <a:pt x="26" y="1586"/>
                    <a:pt x="21" y="1592"/>
                  </a:cubicBezTo>
                  <a:cubicBezTo>
                    <a:pt x="16" y="1598"/>
                    <a:pt x="15" y="1614"/>
                    <a:pt x="9" y="1628"/>
                  </a:cubicBezTo>
                  <a:cubicBezTo>
                    <a:pt x="4" y="1641"/>
                    <a:pt x="0" y="1653"/>
                    <a:pt x="17" y="1652"/>
                  </a:cubicBezTo>
                  <a:cubicBezTo>
                    <a:pt x="31" y="1651"/>
                    <a:pt x="46" y="1627"/>
                    <a:pt x="49" y="1611"/>
                  </a:cubicBezTo>
                  <a:cubicBezTo>
                    <a:pt x="53" y="1609"/>
                    <a:pt x="61" y="1599"/>
                    <a:pt x="70" y="1589"/>
                  </a:cubicBezTo>
                  <a:cubicBezTo>
                    <a:pt x="68" y="1597"/>
                    <a:pt x="74" y="1606"/>
                    <a:pt x="81" y="1633"/>
                  </a:cubicBezTo>
                  <a:cubicBezTo>
                    <a:pt x="81" y="1642"/>
                    <a:pt x="89" y="1665"/>
                    <a:pt x="88" y="1675"/>
                  </a:cubicBezTo>
                  <a:cubicBezTo>
                    <a:pt x="87" y="1686"/>
                    <a:pt x="94" y="1714"/>
                    <a:pt x="97" y="1728"/>
                  </a:cubicBezTo>
                  <a:cubicBezTo>
                    <a:pt x="100" y="1742"/>
                    <a:pt x="113" y="1743"/>
                    <a:pt x="122" y="1739"/>
                  </a:cubicBezTo>
                  <a:cubicBezTo>
                    <a:pt x="122" y="1739"/>
                    <a:pt x="121" y="1751"/>
                    <a:pt x="134" y="1753"/>
                  </a:cubicBezTo>
                  <a:cubicBezTo>
                    <a:pt x="146" y="1755"/>
                    <a:pt x="148" y="1733"/>
                    <a:pt x="148" y="1733"/>
                  </a:cubicBezTo>
                  <a:cubicBezTo>
                    <a:pt x="148" y="1733"/>
                    <a:pt x="148" y="1741"/>
                    <a:pt x="157" y="1742"/>
                  </a:cubicBezTo>
                  <a:cubicBezTo>
                    <a:pt x="171" y="1742"/>
                    <a:pt x="173" y="1715"/>
                    <a:pt x="173" y="1715"/>
                  </a:cubicBezTo>
                  <a:cubicBezTo>
                    <a:pt x="173" y="1715"/>
                    <a:pt x="174" y="1716"/>
                    <a:pt x="174" y="1716"/>
                  </a:cubicBezTo>
                  <a:cubicBezTo>
                    <a:pt x="174" y="1716"/>
                    <a:pt x="174" y="1716"/>
                    <a:pt x="174" y="1716"/>
                  </a:cubicBezTo>
                  <a:cubicBezTo>
                    <a:pt x="174" y="1716"/>
                    <a:pt x="174" y="1717"/>
                    <a:pt x="174" y="1717"/>
                  </a:cubicBezTo>
                  <a:cubicBezTo>
                    <a:pt x="174" y="1716"/>
                    <a:pt x="174" y="1716"/>
                    <a:pt x="174" y="1716"/>
                  </a:cubicBezTo>
                  <a:cubicBezTo>
                    <a:pt x="174" y="1717"/>
                    <a:pt x="174" y="1717"/>
                    <a:pt x="174" y="1717"/>
                  </a:cubicBezTo>
                  <a:cubicBezTo>
                    <a:pt x="174" y="1717"/>
                    <a:pt x="174" y="1717"/>
                    <a:pt x="174" y="1717"/>
                  </a:cubicBezTo>
                  <a:cubicBezTo>
                    <a:pt x="174" y="1718"/>
                    <a:pt x="175" y="1718"/>
                    <a:pt x="175" y="1719"/>
                  </a:cubicBezTo>
                  <a:cubicBezTo>
                    <a:pt x="175" y="1719"/>
                    <a:pt x="176" y="1719"/>
                    <a:pt x="176" y="1719"/>
                  </a:cubicBezTo>
                  <a:cubicBezTo>
                    <a:pt x="176" y="1719"/>
                    <a:pt x="176" y="1719"/>
                    <a:pt x="176" y="1719"/>
                  </a:cubicBezTo>
                  <a:cubicBezTo>
                    <a:pt x="176" y="1720"/>
                    <a:pt x="177" y="1720"/>
                    <a:pt x="177" y="1720"/>
                  </a:cubicBezTo>
                  <a:cubicBezTo>
                    <a:pt x="177" y="1720"/>
                    <a:pt x="177" y="1720"/>
                    <a:pt x="177" y="1720"/>
                  </a:cubicBezTo>
                  <a:cubicBezTo>
                    <a:pt x="178" y="1720"/>
                    <a:pt x="178" y="1720"/>
                    <a:pt x="179" y="1720"/>
                  </a:cubicBezTo>
                  <a:cubicBezTo>
                    <a:pt x="179" y="1720"/>
                    <a:pt x="179" y="1720"/>
                    <a:pt x="179" y="1720"/>
                  </a:cubicBezTo>
                  <a:cubicBezTo>
                    <a:pt x="180" y="1720"/>
                    <a:pt x="180" y="1720"/>
                    <a:pt x="181" y="1720"/>
                  </a:cubicBezTo>
                  <a:cubicBezTo>
                    <a:pt x="188" y="1720"/>
                    <a:pt x="194" y="1691"/>
                    <a:pt x="197" y="1679"/>
                  </a:cubicBezTo>
                  <a:cubicBezTo>
                    <a:pt x="200" y="1667"/>
                    <a:pt x="205" y="1657"/>
                    <a:pt x="206" y="1647"/>
                  </a:cubicBezTo>
                  <a:cubicBezTo>
                    <a:pt x="207" y="1638"/>
                    <a:pt x="208" y="1632"/>
                    <a:pt x="216" y="1589"/>
                  </a:cubicBezTo>
                  <a:cubicBezTo>
                    <a:pt x="224" y="1546"/>
                    <a:pt x="199" y="1500"/>
                    <a:pt x="202" y="1486"/>
                  </a:cubicBezTo>
                  <a:cubicBezTo>
                    <a:pt x="206" y="1471"/>
                    <a:pt x="193" y="1449"/>
                    <a:pt x="195" y="1445"/>
                  </a:cubicBezTo>
                  <a:cubicBezTo>
                    <a:pt x="197" y="1441"/>
                    <a:pt x="201" y="1425"/>
                    <a:pt x="204" y="1409"/>
                  </a:cubicBezTo>
                  <a:cubicBezTo>
                    <a:pt x="206" y="1393"/>
                    <a:pt x="264" y="1251"/>
                    <a:pt x="270" y="1219"/>
                  </a:cubicBezTo>
                  <a:cubicBezTo>
                    <a:pt x="281" y="1159"/>
                    <a:pt x="281" y="1132"/>
                    <a:pt x="274" y="1090"/>
                  </a:cubicBezTo>
                  <a:cubicBezTo>
                    <a:pt x="275" y="1059"/>
                    <a:pt x="288" y="975"/>
                    <a:pt x="290" y="960"/>
                  </a:cubicBezTo>
                  <a:cubicBezTo>
                    <a:pt x="291" y="957"/>
                    <a:pt x="291" y="942"/>
                    <a:pt x="293" y="932"/>
                  </a:cubicBezTo>
                  <a:cubicBezTo>
                    <a:pt x="294" y="926"/>
                    <a:pt x="295" y="915"/>
                    <a:pt x="295" y="902"/>
                  </a:cubicBezTo>
                  <a:cubicBezTo>
                    <a:pt x="296" y="904"/>
                    <a:pt x="296" y="904"/>
                    <a:pt x="296" y="904"/>
                  </a:cubicBezTo>
                  <a:cubicBezTo>
                    <a:pt x="296" y="918"/>
                    <a:pt x="300" y="942"/>
                    <a:pt x="302" y="980"/>
                  </a:cubicBezTo>
                  <a:cubicBezTo>
                    <a:pt x="301" y="1011"/>
                    <a:pt x="316" y="1068"/>
                    <a:pt x="318" y="1098"/>
                  </a:cubicBezTo>
                  <a:cubicBezTo>
                    <a:pt x="314" y="1107"/>
                    <a:pt x="329" y="1264"/>
                    <a:pt x="329" y="1264"/>
                  </a:cubicBezTo>
                  <a:cubicBezTo>
                    <a:pt x="328" y="1265"/>
                    <a:pt x="328" y="1265"/>
                    <a:pt x="328" y="1265"/>
                  </a:cubicBezTo>
                  <a:cubicBezTo>
                    <a:pt x="328" y="1265"/>
                    <a:pt x="328" y="1265"/>
                    <a:pt x="328" y="1266"/>
                  </a:cubicBezTo>
                  <a:cubicBezTo>
                    <a:pt x="328" y="1266"/>
                    <a:pt x="328" y="1266"/>
                    <a:pt x="328" y="1266"/>
                  </a:cubicBezTo>
                  <a:cubicBezTo>
                    <a:pt x="326" y="1272"/>
                    <a:pt x="321" y="1288"/>
                    <a:pt x="317" y="1309"/>
                  </a:cubicBezTo>
                  <a:cubicBezTo>
                    <a:pt x="317" y="1309"/>
                    <a:pt x="317" y="1309"/>
                    <a:pt x="316" y="1310"/>
                  </a:cubicBezTo>
                  <a:cubicBezTo>
                    <a:pt x="316" y="1311"/>
                    <a:pt x="316" y="1313"/>
                    <a:pt x="315" y="1314"/>
                  </a:cubicBezTo>
                  <a:cubicBezTo>
                    <a:pt x="315" y="1315"/>
                    <a:pt x="315" y="1315"/>
                    <a:pt x="315" y="1316"/>
                  </a:cubicBezTo>
                  <a:cubicBezTo>
                    <a:pt x="315" y="1317"/>
                    <a:pt x="314" y="1319"/>
                    <a:pt x="314" y="1320"/>
                  </a:cubicBezTo>
                  <a:cubicBezTo>
                    <a:pt x="314" y="1321"/>
                    <a:pt x="314" y="1321"/>
                    <a:pt x="314" y="1322"/>
                  </a:cubicBezTo>
                  <a:cubicBezTo>
                    <a:pt x="313" y="1323"/>
                    <a:pt x="313" y="1325"/>
                    <a:pt x="313" y="1326"/>
                  </a:cubicBezTo>
                  <a:cubicBezTo>
                    <a:pt x="313" y="1327"/>
                    <a:pt x="312" y="1328"/>
                    <a:pt x="312" y="1328"/>
                  </a:cubicBezTo>
                  <a:cubicBezTo>
                    <a:pt x="312" y="1330"/>
                    <a:pt x="312" y="1331"/>
                    <a:pt x="311" y="1332"/>
                  </a:cubicBezTo>
                  <a:cubicBezTo>
                    <a:pt x="311" y="1333"/>
                    <a:pt x="311" y="1334"/>
                    <a:pt x="311" y="1335"/>
                  </a:cubicBezTo>
                  <a:cubicBezTo>
                    <a:pt x="311" y="1336"/>
                    <a:pt x="310" y="1337"/>
                    <a:pt x="310" y="1339"/>
                  </a:cubicBezTo>
                  <a:cubicBezTo>
                    <a:pt x="310" y="1340"/>
                    <a:pt x="310" y="1341"/>
                    <a:pt x="310" y="1341"/>
                  </a:cubicBezTo>
                  <a:cubicBezTo>
                    <a:pt x="309" y="1343"/>
                    <a:pt x="309" y="1344"/>
                    <a:pt x="309" y="1345"/>
                  </a:cubicBezTo>
                  <a:cubicBezTo>
                    <a:pt x="309" y="1346"/>
                    <a:pt x="308" y="1347"/>
                    <a:pt x="308" y="1348"/>
                  </a:cubicBezTo>
                  <a:cubicBezTo>
                    <a:pt x="308" y="1349"/>
                    <a:pt x="308" y="1350"/>
                    <a:pt x="307" y="1352"/>
                  </a:cubicBezTo>
                  <a:cubicBezTo>
                    <a:pt x="307" y="1353"/>
                    <a:pt x="307" y="1354"/>
                    <a:pt x="307" y="1355"/>
                  </a:cubicBezTo>
                  <a:cubicBezTo>
                    <a:pt x="307" y="1356"/>
                    <a:pt x="306" y="1357"/>
                    <a:pt x="306" y="1358"/>
                  </a:cubicBezTo>
                  <a:cubicBezTo>
                    <a:pt x="306" y="1359"/>
                    <a:pt x="306" y="1360"/>
                    <a:pt x="306" y="1361"/>
                  </a:cubicBezTo>
                  <a:cubicBezTo>
                    <a:pt x="305" y="1363"/>
                    <a:pt x="305" y="1364"/>
                    <a:pt x="305" y="1365"/>
                  </a:cubicBezTo>
                  <a:cubicBezTo>
                    <a:pt x="305" y="1366"/>
                    <a:pt x="304" y="1367"/>
                    <a:pt x="304" y="1368"/>
                  </a:cubicBezTo>
                  <a:cubicBezTo>
                    <a:pt x="304" y="1369"/>
                    <a:pt x="304" y="1370"/>
                    <a:pt x="304" y="1371"/>
                  </a:cubicBezTo>
                  <a:cubicBezTo>
                    <a:pt x="303" y="1372"/>
                    <a:pt x="303" y="1373"/>
                    <a:pt x="303" y="1375"/>
                  </a:cubicBezTo>
                  <a:cubicBezTo>
                    <a:pt x="303" y="1376"/>
                    <a:pt x="303" y="1377"/>
                    <a:pt x="303" y="1378"/>
                  </a:cubicBezTo>
                  <a:cubicBezTo>
                    <a:pt x="302" y="1379"/>
                    <a:pt x="302" y="1380"/>
                    <a:pt x="302" y="1381"/>
                  </a:cubicBezTo>
                  <a:cubicBezTo>
                    <a:pt x="302" y="1382"/>
                    <a:pt x="302" y="1383"/>
                    <a:pt x="301" y="1384"/>
                  </a:cubicBezTo>
                  <a:cubicBezTo>
                    <a:pt x="301" y="1385"/>
                    <a:pt x="301" y="1386"/>
                    <a:pt x="301" y="1387"/>
                  </a:cubicBezTo>
                  <a:cubicBezTo>
                    <a:pt x="301" y="1388"/>
                    <a:pt x="301" y="1389"/>
                    <a:pt x="300" y="1390"/>
                  </a:cubicBezTo>
                  <a:cubicBezTo>
                    <a:pt x="300" y="1391"/>
                    <a:pt x="300" y="1392"/>
                    <a:pt x="300" y="1393"/>
                  </a:cubicBezTo>
                  <a:cubicBezTo>
                    <a:pt x="300" y="1394"/>
                    <a:pt x="300" y="1395"/>
                    <a:pt x="299" y="1396"/>
                  </a:cubicBezTo>
                  <a:cubicBezTo>
                    <a:pt x="299" y="1397"/>
                    <a:pt x="299" y="1398"/>
                    <a:pt x="299" y="1399"/>
                  </a:cubicBezTo>
                  <a:cubicBezTo>
                    <a:pt x="299" y="1400"/>
                    <a:pt x="299" y="1401"/>
                    <a:pt x="299" y="1401"/>
                  </a:cubicBezTo>
                  <a:cubicBezTo>
                    <a:pt x="298" y="1403"/>
                    <a:pt x="298" y="1404"/>
                    <a:pt x="298" y="1405"/>
                  </a:cubicBezTo>
                  <a:cubicBezTo>
                    <a:pt x="298" y="1405"/>
                    <a:pt x="298" y="1406"/>
                    <a:pt x="298" y="1407"/>
                  </a:cubicBezTo>
                  <a:cubicBezTo>
                    <a:pt x="298" y="1408"/>
                    <a:pt x="298" y="1409"/>
                    <a:pt x="297" y="1410"/>
                  </a:cubicBezTo>
                  <a:cubicBezTo>
                    <a:pt x="297" y="1411"/>
                    <a:pt x="297" y="1411"/>
                    <a:pt x="297" y="1412"/>
                  </a:cubicBezTo>
                  <a:cubicBezTo>
                    <a:pt x="297" y="1413"/>
                    <a:pt x="297" y="1414"/>
                    <a:pt x="297" y="1415"/>
                  </a:cubicBezTo>
                  <a:cubicBezTo>
                    <a:pt x="297" y="1415"/>
                    <a:pt x="297" y="1416"/>
                    <a:pt x="297" y="1417"/>
                  </a:cubicBezTo>
                  <a:cubicBezTo>
                    <a:pt x="296" y="1418"/>
                    <a:pt x="296" y="1419"/>
                    <a:pt x="296" y="1419"/>
                  </a:cubicBezTo>
                  <a:cubicBezTo>
                    <a:pt x="296" y="1420"/>
                    <a:pt x="296" y="1421"/>
                    <a:pt x="296" y="1421"/>
                  </a:cubicBezTo>
                  <a:cubicBezTo>
                    <a:pt x="296" y="1422"/>
                    <a:pt x="296" y="1423"/>
                    <a:pt x="296" y="1424"/>
                  </a:cubicBezTo>
                  <a:cubicBezTo>
                    <a:pt x="296" y="1424"/>
                    <a:pt x="296" y="1425"/>
                    <a:pt x="296" y="1425"/>
                  </a:cubicBezTo>
                  <a:cubicBezTo>
                    <a:pt x="296" y="1427"/>
                    <a:pt x="296" y="1428"/>
                    <a:pt x="296" y="1429"/>
                  </a:cubicBezTo>
                  <a:cubicBezTo>
                    <a:pt x="293" y="1447"/>
                    <a:pt x="300" y="1472"/>
                    <a:pt x="298" y="1512"/>
                  </a:cubicBezTo>
                  <a:cubicBezTo>
                    <a:pt x="295" y="1562"/>
                    <a:pt x="251" y="1762"/>
                    <a:pt x="333" y="2014"/>
                  </a:cubicBezTo>
                  <a:cubicBezTo>
                    <a:pt x="338" y="2029"/>
                    <a:pt x="338" y="2079"/>
                    <a:pt x="344" y="2107"/>
                  </a:cubicBezTo>
                  <a:cubicBezTo>
                    <a:pt x="345" y="2114"/>
                    <a:pt x="359" y="2145"/>
                    <a:pt x="360" y="2189"/>
                  </a:cubicBezTo>
                  <a:cubicBezTo>
                    <a:pt x="361" y="2259"/>
                    <a:pt x="354" y="2349"/>
                    <a:pt x="356" y="2399"/>
                  </a:cubicBezTo>
                  <a:cubicBezTo>
                    <a:pt x="359" y="2481"/>
                    <a:pt x="393" y="2556"/>
                    <a:pt x="406" y="2609"/>
                  </a:cubicBezTo>
                  <a:cubicBezTo>
                    <a:pt x="420" y="2661"/>
                    <a:pt x="425" y="2703"/>
                    <a:pt x="422" y="2713"/>
                  </a:cubicBezTo>
                  <a:cubicBezTo>
                    <a:pt x="420" y="2722"/>
                    <a:pt x="418" y="2740"/>
                    <a:pt x="425" y="2755"/>
                  </a:cubicBezTo>
                  <a:cubicBezTo>
                    <a:pt x="426" y="2756"/>
                    <a:pt x="402" y="2808"/>
                    <a:pt x="389" y="2817"/>
                  </a:cubicBezTo>
                  <a:cubicBezTo>
                    <a:pt x="377" y="2827"/>
                    <a:pt x="373" y="2835"/>
                    <a:pt x="364" y="2840"/>
                  </a:cubicBezTo>
                  <a:cubicBezTo>
                    <a:pt x="354" y="2845"/>
                    <a:pt x="349" y="2850"/>
                    <a:pt x="345" y="2861"/>
                  </a:cubicBezTo>
                  <a:cubicBezTo>
                    <a:pt x="342" y="2869"/>
                    <a:pt x="333" y="2881"/>
                    <a:pt x="340" y="2887"/>
                  </a:cubicBezTo>
                  <a:cubicBezTo>
                    <a:pt x="341" y="2888"/>
                    <a:pt x="342" y="2888"/>
                    <a:pt x="343" y="2889"/>
                  </a:cubicBezTo>
                  <a:cubicBezTo>
                    <a:pt x="344" y="2889"/>
                    <a:pt x="344" y="2889"/>
                    <a:pt x="344" y="2889"/>
                  </a:cubicBezTo>
                  <a:cubicBezTo>
                    <a:pt x="343" y="2892"/>
                    <a:pt x="343" y="2894"/>
                    <a:pt x="344" y="2896"/>
                  </a:cubicBezTo>
                  <a:cubicBezTo>
                    <a:pt x="348" y="2903"/>
                    <a:pt x="355" y="2905"/>
                    <a:pt x="364" y="2904"/>
                  </a:cubicBezTo>
                  <a:cubicBezTo>
                    <a:pt x="365" y="2902"/>
                    <a:pt x="365" y="2902"/>
                    <a:pt x="365" y="2902"/>
                  </a:cubicBezTo>
                  <a:cubicBezTo>
                    <a:pt x="366" y="2905"/>
                    <a:pt x="366" y="2908"/>
                    <a:pt x="368" y="2910"/>
                  </a:cubicBezTo>
                  <a:cubicBezTo>
                    <a:pt x="374" y="2919"/>
                    <a:pt x="394" y="2923"/>
                    <a:pt x="402" y="2915"/>
                  </a:cubicBezTo>
                  <a:cubicBezTo>
                    <a:pt x="403" y="2916"/>
                    <a:pt x="404" y="2916"/>
                    <a:pt x="406" y="2917"/>
                  </a:cubicBezTo>
                  <a:cubicBezTo>
                    <a:pt x="407" y="2917"/>
                    <a:pt x="408" y="2917"/>
                    <a:pt x="409" y="2918"/>
                  </a:cubicBezTo>
                  <a:cubicBezTo>
                    <a:pt x="410" y="2918"/>
                    <a:pt x="410" y="2918"/>
                    <a:pt x="411" y="2918"/>
                  </a:cubicBezTo>
                  <a:cubicBezTo>
                    <a:pt x="413" y="2919"/>
                    <a:pt x="414" y="2919"/>
                    <a:pt x="416" y="2919"/>
                  </a:cubicBezTo>
                  <a:cubicBezTo>
                    <a:pt x="416" y="2919"/>
                    <a:pt x="416" y="2919"/>
                    <a:pt x="416" y="2919"/>
                  </a:cubicBezTo>
                  <a:cubicBezTo>
                    <a:pt x="425" y="2920"/>
                    <a:pt x="435" y="2918"/>
                    <a:pt x="440" y="2913"/>
                  </a:cubicBezTo>
                  <a:cubicBezTo>
                    <a:pt x="440" y="2912"/>
                    <a:pt x="440" y="2912"/>
                    <a:pt x="440" y="2912"/>
                  </a:cubicBezTo>
                  <a:cubicBezTo>
                    <a:pt x="440" y="2913"/>
                    <a:pt x="441" y="2913"/>
                    <a:pt x="441" y="2914"/>
                  </a:cubicBezTo>
                  <a:cubicBezTo>
                    <a:pt x="441" y="2913"/>
                    <a:pt x="441" y="2913"/>
                    <a:pt x="441" y="2913"/>
                  </a:cubicBezTo>
                  <a:cubicBezTo>
                    <a:pt x="446" y="2925"/>
                    <a:pt x="462" y="2926"/>
                    <a:pt x="475" y="2924"/>
                  </a:cubicBezTo>
                  <a:cubicBezTo>
                    <a:pt x="475" y="2924"/>
                    <a:pt x="475" y="2924"/>
                    <a:pt x="475" y="2924"/>
                  </a:cubicBezTo>
                  <a:cubicBezTo>
                    <a:pt x="476" y="2924"/>
                    <a:pt x="477" y="2924"/>
                    <a:pt x="478" y="2924"/>
                  </a:cubicBezTo>
                  <a:cubicBezTo>
                    <a:pt x="478" y="2924"/>
                    <a:pt x="479" y="2923"/>
                    <a:pt x="479" y="2923"/>
                  </a:cubicBezTo>
                  <a:cubicBezTo>
                    <a:pt x="480" y="2923"/>
                    <a:pt x="480" y="2923"/>
                    <a:pt x="481" y="2923"/>
                  </a:cubicBezTo>
                  <a:cubicBezTo>
                    <a:pt x="482" y="2923"/>
                    <a:pt x="482" y="2923"/>
                    <a:pt x="483" y="2923"/>
                  </a:cubicBezTo>
                  <a:cubicBezTo>
                    <a:pt x="485" y="2922"/>
                    <a:pt x="486" y="2922"/>
                    <a:pt x="488" y="2922"/>
                  </a:cubicBezTo>
                  <a:cubicBezTo>
                    <a:pt x="488" y="2921"/>
                    <a:pt x="489" y="2921"/>
                    <a:pt x="489" y="2921"/>
                  </a:cubicBezTo>
                  <a:cubicBezTo>
                    <a:pt x="490" y="2921"/>
                    <a:pt x="491" y="2920"/>
                    <a:pt x="492" y="2920"/>
                  </a:cubicBezTo>
                  <a:cubicBezTo>
                    <a:pt x="492" y="2920"/>
                    <a:pt x="493" y="2919"/>
                    <a:pt x="493" y="2919"/>
                  </a:cubicBezTo>
                  <a:cubicBezTo>
                    <a:pt x="494" y="2919"/>
                    <a:pt x="495" y="2918"/>
                    <a:pt x="496" y="2918"/>
                  </a:cubicBezTo>
                  <a:cubicBezTo>
                    <a:pt x="496" y="2918"/>
                    <a:pt x="496" y="2917"/>
                    <a:pt x="497" y="2917"/>
                  </a:cubicBezTo>
                  <a:cubicBezTo>
                    <a:pt x="498" y="2917"/>
                    <a:pt x="498" y="2916"/>
                    <a:pt x="499" y="2916"/>
                  </a:cubicBezTo>
                  <a:cubicBezTo>
                    <a:pt x="499" y="2915"/>
                    <a:pt x="500" y="2915"/>
                    <a:pt x="500" y="2915"/>
                  </a:cubicBezTo>
                  <a:cubicBezTo>
                    <a:pt x="501" y="2914"/>
                    <a:pt x="501" y="2914"/>
                    <a:pt x="502" y="2913"/>
                  </a:cubicBezTo>
                  <a:cubicBezTo>
                    <a:pt x="502" y="2913"/>
                    <a:pt x="503" y="2913"/>
                    <a:pt x="503" y="2913"/>
                  </a:cubicBezTo>
                  <a:cubicBezTo>
                    <a:pt x="505" y="2911"/>
                    <a:pt x="506" y="2909"/>
                    <a:pt x="508" y="2908"/>
                  </a:cubicBezTo>
                  <a:cubicBezTo>
                    <a:pt x="508" y="2908"/>
                    <a:pt x="508" y="2908"/>
                    <a:pt x="508" y="2908"/>
                  </a:cubicBezTo>
                  <a:cubicBezTo>
                    <a:pt x="508" y="2908"/>
                    <a:pt x="508" y="2908"/>
                    <a:pt x="508" y="2908"/>
                  </a:cubicBezTo>
                  <a:cubicBezTo>
                    <a:pt x="509" y="2907"/>
                    <a:pt x="510" y="2906"/>
                    <a:pt x="511" y="2905"/>
                  </a:cubicBezTo>
                  <a:cubicBezTo>
                    <a:pt x="519" y="2899"/>
                    <a:pt x="525" y="2894"/>
                    <a:pt x="523" y="2879"/>
                  </a:cubicBezTo>
                  <a:cubicBezTo>
                    <a:pt x="520" y="2864"/>
                    <a:pt x="522" y="2864"/>
                    <a:pt x="524" y="2846"/>
                  </a:cubicBezTo>
                  <a:cubicBezTo>
                    <a:pt x="525" y="2835"/>
                    <a:pt x="534" y="2832"/>
                    <a:pt x="536" y="2815"/>
                  </a:cubicBezTo>
                  <a:cubicBezTo>
                    <a:pt x="537" y="2801"/>
                    <a:pt x="526" y="2741"/>
                    <a:pt x="527" y="2733"/>
                  </a:cubicBezTo>
                  <a:cubicBezTo>
                    <a:pt x="530" y="2715"/>
                    <a:pt x="517" y="2700"/>
                    <a:pt x="513" y="2669"/>
                  </a:cubicBezTo>
                  <a:cubicBezTo>
                    <a:pt x="508" y="2639"/>
                    <a:pt x="520" y="2535"/>
                    <a:pt x="520" y="2516"/>
                  </a:cubicBezTo>
                  <a:cubicBezTo>
                    <a:pt x="520" y="2480"/>
                    <a:pt x="539" y="2421"/>
                    <a:pt x="534" y="2348"/>
                  </a:cubicBezTo>
                  <a:cubicBezTo>
                    <a:pt x="531" y="2306"/>
                    <a:pt x="510" y="2177"/>
                    <a:pt x="510" y="2148"/>
                  </a:cubicBezTo>
                  <a:cubicBezTo>
                    <a:pt x="510" y="2143"/>
                    <a:pt x="509" y="2110"/>
                    <a:pt x="511" y="2105"/>
                  </a:cubicBezTo>
                  <a:cubicBezTo>
                    <a:pt x="517" y="2085"/>
                    <a:pt x="544" y="1849"/>
                    <a:pt x="544" y="1847"/>
                  </a:cubicBezTo>
                  <a:cubicBezTo>
                    <a:pt x="547" y="1823"/>
                    <a:pt x="555" y="1690"/>
                    <a:pt x="558" y="1646"/>
                  </a:cubicBezTo>
                  <a:cubicBezTo>
                    <a:pt x="559" y="1646"/>
                    <a:pt x="561" y="1646"/>
                    <a:pt x="562" y="1646"/>
                  </a:cubicBezTo>
                  <a:cubicBezTo>
                    <a:pt x="565" y="1689"/>
                    <a:pt x="573" y="1823"/>
                    <a:pt x="576" y="1847"/>
                  </a:cubicBezTo>
                  <a:cubicBezTo>
                    <a:pt x="576" y="1849"/>
                    <a:pt x="603" y="2085"/>
                    <a:pt x="609" y="2105"/>
                  </a:cubicBezTo>
                  <a:cubicBezTo>
                    <a:pt x="611" y="2110"/>
                    <a:pt x="610" y="2143"/>
                    <a:pt x="610" y="2148"/>
                  </a:cubicBezTo>
                  <a:cubicBezTo>
                    <a:pt x="610" y="2177"/>
                    <a:pt x="589" y="2306"/>
                    <a:pt x="586" y="2348"/>
                  </a:cubicBezTo>
                  <a:cubicBezTo>
                    <a:pt x="581" y="2421"/>
                    <a:pt x="600" y="2480"/>
                    <a:pt x="600" y="2516"/>
                  </a:cubicBezTo>
                  <a:cubicBezTo>
                    <a:pt x="600" y="2535"/>
                    <a:pt x="612" y="2639"/>
                    <a:pt x="607" y="2669"/>
                  </a:cubicBezTo>
                  <a:cubicBezTo>
                    <a:pt x="603" y="2700"/>
                    <a:pt x="590" y="2715"/>
                    <a:pt x="593" y="2733"/>
                  </a:cubicBezTo>
                  <a:cubicBezTo>
                    <a:pt x="594" y="2741"/>
                    <a:pt x="583" y="2801"/>
                    <a:pt x="584" y="2815"/>
                  </a:cubicBezTo>
                  <a:cubicBezTo>
                    <a:pt x="586" y="2832"/>
                    <a:pt x="595" y="2835"/>
                    <a:pt x="596" y="2846"/>
                  </a:cubicBezTo>
                  <a:cubicBezTo>
                    <a:pt x="598" y="2864"/>
                    <a:pt x="600" y="2864"/>
                    <a:pt x="597" y="2879"/>
                  </a:cubicBezTo>
                  <a:cubicBezTo>
                    <a:pt x="595" y="2894"/>
                    <a:pt x="601" y="2899"/>
                    <a:pt x="609" y="2905"/>
                  </a:cubicBezTo>
                  <a:cubicBezTo>
                    <a:pt x="610" y="2906"/>
                    <a:pt x="611" y="2907"/>
                    <a:pt x="612" y="2908"/>
                  </a:cubicBezTo>
                  <a:cubicBezTo>
                    <a:pt x="612" y="2908"/>
                    <a:pt x="612" y="2908"/>
                    <a:pt x="612" y="2908"/>
                  </a:cubicBezTo>
                  <a:cubicBezTo>
                    <a:pt x="612" y="2908"/>
                    <a:pt x="612" y="2908"/>
                    <a:pt x="612" y="2908"/>
                  </a:cubicBezTo>
                  <a:cubicBezTo>
                    <a:pt x="614" y="2909"/>
                    <a:pt x="615" y="2911"/>
                    <a:pt x="617" y="2913"/>
                  </a:cubicBezTo>
                  <a:cubicBezTo>
                    <a:pt x="617" y="2913"/>
                    <a:pt x="618" y="2913"/>
                    <a:pt x="618" y="2913"/>
                  </a:cubicBezTo>
                  <a:cubicBezTo>
                    <a:pt x="619" y="2914"/>
                    <a:pt x="619" y="2914"/>
                    <a:pt x="620" y="2915"/>
                  </a:cubicBezTo>
                  <a:cubicBezTo>
                    <a:pt x="620" y="2915"/>
                    <a:pt x="621" y="2915"/>
                    <a:pt x="621" y="2916"/>
                  </a:cubicBezTo>
                  <a:cubicBezTo>
                    <a:pt x="622" y="2916"/>
                    <a:pt x="622" y="2917"/>
                    <a:pt x="623" y="2917"/>
                  </a:cubicBezTo>
                  <a:cubicBezTo>
                    <a:pt x="624" y="2917"/>
                    <a:pt x="624" y="2918"/>
                    <a:pt x="624" y="2918"/>
                  </a:cubicBezTo>
                  <a:cubicBezTo>
                    <a:pt x="625" y="2918"/>
                    <a:pt x="626" y="2919"/>
                    <a:pt x="627" y="2919"/>
                  </a:cubicBezTo>
                  <a:cubicBezTo>
                    <a:pt x="627" y="2919"/>
                    <a:pt x="628" y="2920"/>
                    <a:pt x="628" y="2920"/>
                  </a:cubicBezTo>
                  <a:cubicBezTo>
                    <a:pt x="629" y="2920"/>
                    <a:pt x="630" y="2921"/>
                    <a:pt x="631" y="2921"/>
                  </a:cubicBezTo>
                  <a:cubicBezTo>
                    <a:pt x="631" y="2921"/>
                    <a:pt x="632" y="2921"/>
                    <a:pt x="632" y="2922"/>
                  </a:cubicBezTo>
                  <a:cubicBezTo>
                    <a:pt x="634" y="2922"/>
                    <a:pt x="635" y="2922"/>
                    <a:pt x="637" y="2923"/>
                  </a:cubicBezTo>
                  <a:cubicBezTo>
                    <a:pt x="638" y="2923"/>
                    <a:pt x="639" y="2923"/>
                    <a:pt x="639" y="2923"/>
                  </a:cubicBezTo>
                  <a:cubicBezTo>
                    <a:pt x="640" y="2923"/>
                    <a:pt x="640" y="2923"/>
                    <a:pt x="641" y="2923"/>
                  </a:cubicBezTo>
                  <a:cubicBezTo>
                    <a:pt x="641" y="2923"/>
                    <a:pt x="642" y="2924"/>
                    <a:pt x="642" y="2924"/>
                  </a:cubicBezTo>
                  <a:cubicBezTo>
                    <a:pt x="643" y="2924"/>
                    <a:pt x="644" y="2924"/>
                    <a:pt x="644" y="2924"/>
                  </a:cubicBezTo>
                  <a:cubicBezTo>
                    <a:pt x="645" y="2924"/>
                    <a:pt x="645" y="2924"/>
                    <a:pt x="645" y="2924"/>
                  </a:cubicBezTo>
                  <a:cubicBezTo>
                    <a:pt x="646" y="2924"/>
                    <a:pt x="647" y="2924"/>
                    <a:pt x="648" y="2924"/>
                  </a:cubicBezTo>
                  <a:cubicBezTo>
                    <a:pt x="648" y="2924"/>
                    <a:pt x="648" y="2924"/>
                    <a:pt x="648" y="2924"/>
                  </a:cubicBezTo>
                  <a:cubicBezTo>
                    <a:pt x="660" y="2925"/>
                    <a:pt x="674" y="2924"/>
                    <a:pt x="679" y="2914"/>
                  </a:cubicBezTo>
                  <a:cubicBezTo>
                    <a:pt x="679" y="2914"/>
                    <a:pt x="679" y="2914"/>
                    <a:pt x="679" y="2914"/>
                  </a:cubicBezTo>
                  <a:cubicBezTo>
                    <a:pt x="679" y="2914"/>
                    <a:pt x="679" y="2914"/>
                    <a:pt x="679" y="2914"/>
                  </a:cubicBezTo>
                  <a:cubicBezTo>
                    <a:pt x="679" y="2913"/>
                    <a:pt x="679" y="2913"/>
                    <a:pt x="680" y="2912"/>
                  </a:cubicBezTo>
                  <a:cubicBezTo>
                    <a:pt x="680" y="2912"/>
                    <a:pt x="680" y="2912"/>
                    <a:pt x="680" y="2912"/>
                  </a:cubicBezTo>
                  <a:cubicBezTo>
                    <a:pt x="685" y="2918"/>
                    <a:pt x="695" y="2920"/>
                    <a:pt x="704" y="2919"/>
                  </a:cubicBezTo>
                  <a:cubicBezTo>
                    <a:pt x="704" y="2919"/>
                    <a:pt x="704" y="2919"/>
                    <a:pt x="704" y="2919"/>
                  </a:cubicBezTo>
                  <a:cubicBezTo>
                    <a:pt x="706" y="2919"/>
                    <a:pt x="707" y="2919"/>
                    <a:pt x="709" y="2918"/>
                  </a:cubicBezTo>
                  <a:cubicBezTo>
                    <a:pt x="710" y="2918"/>
                    <a:pt x="710" y="2918"/>
                    <a:pt x="711" y="2918"/>
                  </a:cubicBezTo>
                  <a:cubicBezTo>
                    <a:pt x="712" y="2917"/>
                    <a:pt x="713" y="2917"/>
                    <a:pt x="714" y="2917"/>
                  </a:cubicBezTo>
                  <a:cubicBezTo>
                    <a:pt x="716" y="2916"/>
                    <a:pt x="717" y="2916"/>
                    <a:pt x="718" y="2915"/>
                  </a:cubicBezTo>
                  <a:cubicBezTo>
                    <a:pt x="726" y="2923"/>
                    <a:pt x="746" y="2919"/>
                    <a:pt x="752" y="2910"/>
                  </a:cubicBezTo>
                  <a:cubicBezTo>
                    <a:pt x="754" y="2908"/>
                    <a:pt x="754" y="2905"/>
                    <a:pt x="755" y="2903"/>
                  </a:cubicBezTo>
                  <a:cubicBezTo>
                    <a:pt x="756" y="2904"/>
                    <a:pt x="756" y="2904"/>
                    <a:pt x="756" y="2904"/>
                  </a:cubicBezTo>
                  <a:cubicBezTo>
                    <a:pt x="765" y="2905"/>
                    <a:pt x="775" y="2902"/>
                    <a:pt x="776" y="2896"/>
                  </a:cubicBezTo>
                  <a:cubicBezTo>
                    <a:pt x="777" y="2894"/>
                    <a:pt x="777" y="2892"/>
                    <a:pt x="777" y="2889"/>
                  </a:cubicBezTo>
                  <a:cubicBezTo>
                    <a:pt x="777" y="2889"/>
                    <a:pt x="777" y="2889"/>
                    <a:pt x="777" y="2889"/>
                  </a:cubicBezTo>
                  <a:cubicBezTo>
                    <a:pt x="778" y="2888"/>
                    <a:pt x="779" y="2888"/>
                    <a:pt x="780" y="2887"/>
                  </a:cubicBezTo>
                  <a:cubicBezTo>
                    <a:pt x="787" y="2881"/>
                    <a:pt x="778" y="2869"/>
                    <a:pt x="775" y="2861"/>
                  </a:cubicBezTo>
                  <a:cubicBezTo>
                    <a:pt x="771" y="2850"/>
                    <a:pt x="766" y="2845"/>
                    <a:pt x="756" y="2840"/>
                  </a:cubicBezTo>
                  <a:cubicBezTo>
                    <a:pt x="747" y="2835"/>
                    <a:pt x="743" y="2827"/>
                    <a:pt x="731" y="2817"/>
                  </a:cubicBezTo>
                  <a:cubicBezTo>
                    <a:pt x="718" y="2808"/>
                    <a:pt x="694" y="2756"/>
                    <a:pt x="695" y="2755"/>
                  </a:cubicBezTo>
                  <a:cubicBezTo>
                    <a:pt x="702" y="2740"/>
                    <a:pt x="700" y="2722"/>
                    <a:pt x="698" y="2713"/>
                  </a:cubicBezTo>
                  <a:cubicBezTo>
                    <a:pt x="695" y="2703"/>
                    <a:pt x="700" y="2661"/>
                    <a:pt x="714" y="2609"/>
                  </a:cubicBezTo>
                  <a:cubicBezTo>
                    <a:pt x="727" y="2556"/>
                    <a:pt x="761" y="2481"/>
                    <a:pt x="764" y="2399"/>
                  </a:cubicBezTo>
                  <a:cubicBezTo>
                    <a:pt x="766" y="2349"/>
                    <a:pt x="759" y="2259"/>
                    <a:pt x="760" y="2189"/>
                  </a:cubicBezTo>
                  <a:cubicBezTo>
                    <a:pt x="761" y="2145"/>
                    <a:pt x="775" y="2114"/>
                    <a:pt x="776" y="2107"/>
                  </a:cubicBezTo>
                  <a:cubicBezTo>
                    <a:pt x="782" y="2079"/>
                    <a:pt x="782" y="2029"/>
                    <a:pt x="787" y="2014"/>
                  </a:cubicBezTo>
                  <a:cubicBezTo>
                    <a:pt x="869" y="1762"/>
                    <a:pt x="825" y="1562"/>
                    <a:pt x="822" y="1512"/>
                  </a:cubicBezTo>
                  <a:cubicBezTo>
                    <a:pt x="823" y="1512"/>
                    <a:pt x="823" y="1512"/>
                    <a:pt x="823" y="1512"/>
                  </a:cubicBezTo>
                  <a:cubicBezTo>
                    <a:pt x="821" y="1472"/>
                    <a:pt x="828" y="1447"/>
                    <a:pt x="825" y="1429"/>
                  </a:cubicBezTo>
                  <a:cubicBezTo>
                    <a:pt x="825" y="1428"/>
                    <a:pt x="825" y="1427"/>
                    <a:pt x="825" y="1425"/>
                  </a:cubicBezTo>
                  <a:cubicBezTo>
                    <a:pt x="825" y="1425"/>
                    <a:pt x="825" y="1424"/>
                    <a:pt x="825" y="1424"/>
                  </a:cubicBezTo>
                  <a:cubicBezTo>
                    <a:pt x="825" y="1423"/>
                    <a:pt x="824" y="1422"/>
                    <a:pt x="824" y="1421"/>
                  </a:cubicBezTo>
                  <a:cubicBezTo>
                    <a:pt x="824" y="1421"/>
                    <a:pt x="824" y="1420"/>
                    <a:pt x="824" y="1420"/>
                  </a:cubicBezTo>
                  <a:cubicBezTo>
                    <a:pt x="824" y="1419"/>
                    <a:pt x="824" y="1418"/>
                    <a:pt x="824" y="1417"/>
                  </a:cubicBezTo>
                  <a:cubicBezTo>
                    <a:pt x="824" y="1416"/>
                    <a:pt x="824" y="1416"/>
                    <a:pt x="824" y="1415"/>
                  </a:cubicBezTo>
                  <a:cubicBezTo>
                    <a:pt x="824" y="1414"/>
                    <a:pt x="824" y="1413"/>
                    <a:pt x="823" y="1412"/>
                  </a:cubicBezTo>
                  <a:cubicBezTo>
                    <a:pt x="823" y="1411"/>
                    <a:pt x="823" y="1411"/>
                    <a:pt x="823" y="1410"/>
                  </a:cubicBezTo>
                  <a:cubicBezTo>
                    <a:pt x="823" y="1409"/>
                    <a:pt x="823" y="1408"/>
                    <a:pt x="823" y="1407"/>
                  </a:cubicBezTo>
                  <a:cubicBezTo>
                    <a:pt x="823" y="1406"/>
                    <a:pt x="823" y="1406"/>
                    <a:pt x="822" y="1405"/>
                  </a:cubicBezTo>
                  <a:cubicBezTo>
                    <a:pt x="822" y="1404"/>
                    <a:pt x="822" y="1403"/>
                    <a:pt x="822" y="1401"/>
                  </a:cubicBezTo>
                  <a:cubicBezTo>
                    <a:pt x="822" y="1401"/>
                    <a:pt x="822" y="1400"/>
                    <a:pt x="822" y="1399"/>
                  </a:cubicBezTo>
                  <a:cubicBezTo>
                    <a:pt x="821" y="1398"/>
                    <a:pt x="821" y="1397"/>
                    <a:pt x="821" y="1396"/>
                  </a:cubicBezTo>
                  <a:cubicBezTo>
                    <a:pt x="821" y="1395"/>
                    <a:pt x="821" y="1394"/>
                    <a:pt x="821" y="1394"/>
                  </a:cubicBezTo>
                  <a:cubicBezTo>
                    <a:pt x="821" y="1392"/>
                    <a:pt x="820" y="1391"/>
                    <a:pt x="820" y="1390"/>
                  </a:cubicBezTo>
                  <a:cubicBezTo>
                    <a:pt x="820" y="1389"/>
                    <a:pt x="820" y="1388"/>
                    <a:pt x="820" y="1387"/>
                  </a:cubicBezTo>
                  <a:cubicBezTo>
                    <a:pt x="820" y="1386"/>
                    <a:pt x="819" y="1385"/>
                    <a:pt x="819" y="1384"/>
                  </a:cubicBezTo>
                  <a:cubicBezTo>
                    <a:pt x="819" y="1383"/>
                    <a:pt x="819" y="1382"/>
                    <a:pt x="819" y="1381"/>
                  </a:cubicBezTo>
                  <a:cubicBezTo>
                    <a:pt x="818" y="1380"/>
                    <a:pt x="818" y="1379"/>
                    <a:pt x="818" y="1377"/>
                  </a:cubicBezTo>
                  <a:cubicBezTo>
                    <a:pt x="818" y="1376"/>
                    <a:pt x="818" y="1376"/>
                    <a:pt x="818" y="1375"/>
                  </a:cubicBezTo>
                  <a:cubicBezTo>
                    <a:pt x="817" y="1374"/>
                    <a:pt x="817" y="1372"/>
                    <a:pt x="817" y="1371"/>
                  </a:cubicBezTo>
                  <a:cubicBezTo>
                    <a:pt x="817" y="1370"/>
                    <a:pt x="816" y="1369"/>
                    <a:pt x="816" y="1369"/>
                  </a:cubicBezTo>
                  <a:cubicBezTo>
                    <a:pt x="816" y="1367"/>
                    <a:pt x="816" y="1366"/>
                    <a:pt x="816" y="1364"/>
                  </a:cubicBezTo>
                  <a:cubicBezTo>
                    <a:pt x="815" y="1363"/>
                    <a:pt x="815" y="1363"/>
                    <a:pt x="815" y="1362"/>
                  </a:cubicBezTo>
                  <a:cubicBezTo>
                    <a:pt x="815" y="1360"/>
                    <a:pt x="815" y="1359"/>
                    <a:pt x="814" y="1358"/>
                  </a:cubicBezTo>
                  <a:cubicBezTo>
                    <a:pt x="814" y="1357"/>
                    <a:pt x="814" y="1356"/>
                    <a:pt x="814" y="1355"/>
                  </a:cubicBezTo>
                  <a:cubicBezTo>
                    <a:pt x="814" y="1354"/>
                    <a:pt x="813" y="1352"/>
                    <a:pt x="813" y="1351"/>
                  </a:cubicBezTo>
                  <a:cubicBezTo>
                    <a:pt x="813" y="1350"/>
                    <a:pt x="813" y="1349"/>
                    <a:pt x="812" y="1348"/>
                  </a:cubicBezTo>
                  <a:cubicBezTo>
                    <a:pt x="812" y="1347"/>
                    <a:pt x="812" y="1346"/>
                    <a:pt x="812" y="1345"/>
                  </a:cubicBezTo>
                  <a:cubicBezTo>
                    <a:pt x="811" y="1344"/>
                    <a:pt x="811" y="1343"/>
                    <a:pt x="811" y="1342"/>
                  </a:cubicBezTo>
                  <a:cubicBezTo>
                    <a:pt x="811" y="1341"/>
                    <a:pt x="811" y="1339"/>
                    <a:pt x="810" y="1338"/>
                  </a:cubicBezTo>
                  <a:cubicBezTo>
                    <a:pt x="810" y="1337"/>
                    <a:pt x="810" y="1336"/>
                    <a:pt x="810" y="1335"/>
                  </a:cubicBezTo>
                  <a:cubicBezTo>
                    <a:pt x="809" y="1334"/>
                    <a:pt x="809" y="1333"/>
                    <a:pt x="809" y="1332"/>
                  </a:cubicBezTo>
                  <a:cubicBezTo>
                    <a:pt x="809" y="1331"/>
                    <a:pt x="808" y="1330"/>
                    <a:pt x="808" y="1329"/>
                  </a:cubicBezTo>
                  <a:cubicBezTo>
                    <a:pt x="808" y="1328"/>
                    <a:pt x="808" y="1326"/>
                    <a:pt x="808" y="1325"/>
                  </a:cubicBezTo>
                  <a:cubicBezTo>
                    <a:pt x="807" y="1324"/>
                    <a:pt x="807" y="1323"/>
                    <a:pt x="807" y="1322"/>
                  </a:cubicBezTo>
                  <a:cubicBezTo>
                    <a:pt x="807" y="1321"/>
                    <a:pt x="806" y="1320"/>
                    <a:pt x="806" y="1319"/>
                  </a:cubicBezTo>
                  <a:cubicBezTo>
                    <a:pt x="806" y="1318"/>
                    <a:pt x="806" y="1317"/>
                    <a:pt x="805" y="1316"/>
                  </a:cubicBezTo>
                  <a:cubicBezTo>
                    <a:pt x="805" y="1315"/>
                    <a:pt x="805" y="1314"/>
                    <a:pt x="805" y="1314"/>
                  </a:cubicBezTo>
                  <a:cubicBezTo>
                    <a:pt x="805" y="1312"/>
                    <a:pt x="804" y="1311"/>
                    <a:pt x="804" y="1310"/>
                  </a:cubicBezTo>
                  <a:cubicBezTo>
                    <a:pt x="804" y="1309"/>
                    <a:pt x="804" y="1309"/>
                    <a:pt x="804" y="1308"/>
                  </a:cubicBezTo>
                  <a:cubicBezTo>
                    <a:pt x="803" y="1307"/>
                    <a:pt x="803" y="1305"/>
                    <a:pt x="803" y="1304"/>
                  </a:cubicBezTo>
                  <a:cubicBezTo>
                    <a:pt x="803" y="1304"/>
                    <a:pt x="802" y="1303"/>
                    <a:pt x="802" y="1303"/>
                  </a:cubicBezTo>
                  <a:cubicBezTo>
                    <a:pt x="802" y="1301"/>
                    <a:pt x="802" y="1300"/>
                    <a:pt x="801" y="1299"/>
                  </a:cubicBezTo>
                  <a:cubicBezTo>
                    <a:pt x="801" y="1298"/>
                    <a:pt x="801" y="1298"/>
                    <a:pt x="801" y="1298"/>
                  </a:cubicBezTo>
                  <a:cubicBezTo>
                    <a:pt x="798" y="1284"/>
                    <a:pt x="795" y="1273"/>
                    <a:pt x="793" y="1268"/>
                  </a:cubicBezTo>
                  <a:cubicBezTo>
                    <a:pt x="793" y="1268"/>
                    <a:pt x="793" y="1268"/>
                    <a:pt x="793" y="1268"/>
                  </a:cubicBezTo>
                  <a:cubicBezTo>
                    <a:pt x="793" y="1267"/>
                    <a:pt x="793" y="1266"/>
                    <a:pt x="792" y="1266"/>
                  </a:cubicBezTo>
                  <a:cubicBezTo>
                    <a:pt x="792" y="1266"/>
                    <a:pt x="792" y="1266"/>
                    <a:pt x="792" y="1266"/>
                  </a:cubicBezTo>
                  <a:cubicBezTo>
                    <a:pt x="792" y="1265"/>
                    <a:pt x="793" y="1265"/>
                    <a:pt x="793" y="1265"/>
                  </a:cubicBezTo>
                  <a:cubicBezTo>
                    <a:pt x="792" y="1264"/>
                    <a:pt x="792" y="1264"/>
                    <a:pt x="792" y="1264"/>
                  </a:cubicBezTo>
                  <a:cubicBezTo>
                    <a:pt x="792" y="1264"/>
                    <a:pt x="806" y="1107"/>
                    <a:pt x="803" y="1098"/>
                  </a:cubicBezTo>
                  <a:cubicBezTo>
                    <a:pt x="804" y="1068"/>
                    <a:pt x="820" y="1011"/>
                    <a:pt x="818" y="980"/>
                  </a:cubicBezTo>
                  <a:cubicBezTo>
                    <a:pt x="820" y="942"/>
                    <a:pt x="825" y="918"/>
                    <a:pt x="825" y="904"/>
                  </a:cubicBezTo>
                  <a:cubicBezTo>
                    <a:pt x="825" y="902"/>
                    <a:pt x="825" y="902"/>
                    <a:pt x="825" y="902"/>
                  </a:cubicBezTo>
                  <a:cubicBezTo>
                    <a:pt x="826" y="915"/>
                    <a:pt x="827" y="926"/>
                    <a:pt x="827" y="932"/>
                  </a:cubicBezTo>
                  <a:cubicBezTo>
                    <a:pt x="829" y="942"/>
                    <a:pt x="829" y="957"/>
                    <a:pt x="831" y="960"/>
                  </a:cubicBezTo>
                  <a:cubicBezTo>
                    <a:pt x="833" y="975"/>
                    <a:pt x="845" y="1059"/>
                    <a:pt x="846" y="1090"/>
                  </a:cubicBezTo>
                  <a:cubicBezTo>
                    <a:pt x="840" y="1132"/>
                    <a:pt x="839" y="1159"/>
                    <a:pt x="851" y="1219"/>
                  </a:cubicBezTo>
                  <a:cubicBezTo>
                    <a:pt x="856" y="1251"/>
                    <a:pt x="914" y="1393"/>
                    <a:pt x="917" y="1409"/>
                  </a:cubicBezTo>
                  <a:cubicBezTo>
                    <a:pt x="920" y="1425"/>
                    <a:pt x="924" y="1441"/>
                    <a:pt x="926" y="1445"/>
                  </a:cubicBezTo>
                  <a:cubicBezTo>
                    <a:pt x="928" y="1449"/>
                    <a:pt x="914" y="1471"/>
                    <a:pt x="918" y="1486"/>
                  </a:cubicBezTo>
                  <a:cubicBezTo>
                    <a:pt x="922" y="1500"/>
                    <a:pt x="896" y="1546"/>
                    <a:pt x="904" y="1589"/>
                  </a:cubicBezTo>
                  <a:cubicBezTo>
                    <a:pt x="912" y="1632"/>
                    <a:pt x="913" y="1638"/>
                    <a:pt x="914" y="1647"/>
                  </a:cubicBezTo>
                  <a:cubicBezTo>
                    <a:pt x="915" y="1657"/>
                    <a:pt x="921" y="1667"/>
                    <a:pt x="924" y="1679"/>
                  </a:cubicBezTo>
                  <a:cubicBezTo>
                    <a:pt x="927" y="1691"/>
                    <a:pt x="932" y="1720"/>
                    <a:pt x="939" y="1720"/>
                  </a:cubicBezTo>
                  <a:cubicBezTo>
                    <a:pt x="940" y="1720"/>
                    <a:pt x="941" y="1720"/>
                    <a:pt x="941" y="1720"/>
                  </a:cubicBezTo>
                  <a:cubicBezTo>
                    <a:pt x="942" y="1720"/>
                    <a:pt x="942" y="1720"/>
                    <a:pt x="942" y="1720"/>
                  </a:cubicBezTo>
                  <a:cubicBezTo>
                    <a:pt x="942" y="1720"/>
                    <a:pt x="943" y="1720"/>
                    <a:pt x="943" y="1720"/>
                  </a:cubicBezTo>
                  <a:cubicBezTo>
                    <a:pt x="943" y="1720"/>
                    <a:pt x="943" y="1720"/>
                    <a:pt x="944" y="1720"/>
                  </a:cubicBezTo>
                  <a:cubicBezTo>
                    <a:pt x="944" y="1720"/>
                    <a:pt x="944" y="1720"/>
                    <a:pt x="944" y="1719"/>
                  </a:cubicBezTo>
                  <a:cubicBezTo>
                    <a:pt x="945" y="1719"/>
                    <a:pt x="945" y="1719"/>
                    <a:pt x="945" y="1719"/>
                  </a:cubicBezTo>
                  <a:cubicBezTo>
                    <a:pt x="945" y="1719"/>
                    <a:pt x="945" y="1719"/>
                    <a:pt x="945" y="1719"/>
                  </a:cubicBezTo>
                  <a:cubicBezTo>
                    <a:pt x="946" y="1718"/>
                    <a:pt x="946" y="1718"/>
                    <a:pt x="947" y="1717"/>
                  </a:cubicBezTo>
                  <a:cubicBezTo>
                    <a:pt x="947" y="1717"/>
                    <a:pt x="947" y="1717"/>
                    <a:pt x="947" y="1717"/>
                  </a:cubicBezTo>
                  <a:cubicBezTo>
                    <a:pt x="947" y="1717"/>
                    <a:pt x="947" y="1717"/>
                    <a:pt x="947" y="1716"/>
                  </a:cubicBezTo>
                  <a:cubicBezTo>
                    <a:pt x="947" y="1716"/>
                    <a:pt x="947" y="1716"/>
                    <a:pt x="947" y="1716"/>
                  </a:cubicBezTo>
                  <a:cubicBezTo>
                    <a:pt x="947" y="1717"/>
                    <a:pt x="947" y="1717"/>
                    <a:pt x="947" y="1717"/>
                  </a:cubicBezTo>
                  <a:cubicBezTo>
                    <a:pt x="947" y="1717"/>
                    <a:pt x="947" y="1716"/>
                    <a:pt x="947" y="1716"/>
                  </a:cubicBezTo>
                  <a:cubicBezTo>
                    <a:pt x="947" y="1716"/>
                    <a:pt x="947" y="1716"/>
                    <a:pt x="947" y="1716"/>
                  </a:cubicBezTo>
                  <a:cubicBezTo>
                    <a:pt x="947" y="1716"/>
                    <a:pt x="947" y="1715"/>
                    <a:pt x="947" y="1715"/>
                  </a:cubicBezTo>
                  <a:cubicBezTo>
                    <a:pt x="947" y="1715"/>
                    <a:pt x="949" y="1742"/>
                    <a:pt x="963" y="1742"/>
                  </a:cubicBezTo>
                  <a:cubicBezTo>
                    <a:pt x="972" y="1741"/>
                    <a:pt x="972" y="1733"/>
                    <a:pt x="972" y="1733"/>
                  </a:cubicBezTo>
                  <a:cubicBezTo>
                    <a:pt x="972" y="1733"/>
                    <a:pt x="974" y="1755"/>
                    <a:pt x="987" y="1753"/>
                  </a:cubicBezTo>
                  <a:cubicBezTo>
                    <a:pt x="999" y="1751"/>
                    <a:pt x="999" y="1739"/>
                    <a:pt x="999" y="1739"/>
                  </a:cubicBezTo>
                  <a:cubicBezTo>
                    <a:pt x="1007" y="1743"/>
                    <a:pt x="1020" y="1742"/>
                    <a:pt x="1023" y="1728"/>
                  </a:cubicBezTo>
                  <a:cubicBezTo>
                    <a:pt x="1026" y="1714"/>
                    <a:pt x="1033" y="1686"/>
                    <a:pt x="1032" y="1675"/>
                  </a:cubicBezTo>
                  <a:cubicBezTo>
                    <a:pt x="1032" y="1665"/>
                    <a:pt x="1039" y="1642"/>
                    <a:pt x="1039" y="1633"/>
                  </a:cubicBezTo>
                  <a:cubicBezTo>
                    <a:pt x="1046" y="1606"/>
                    <a:pt x="1053" y="1597"/>
                    <a:pt x="1051" y="1589"/>
                  </a:cubicBezTo>
                  <a:cubicBezTo>
                    <a:pt x="1060" y="1599"/>
                    <a:pt x="1068" y="1609"/>
                    <a:pt x="1072" y="1611"/>
                  </a:cubicBezTo>
                  <a:cubicBezTo>
                    <a:pt x="1074" y="1627"/>
                    <a:pt x="1090" y="1651"/>
                    <a:pt x="1103" y="1652"/>
                  </a:cubicBezTo>
                  <a:cubicBezTo>
                    <a:pt x="1120" y="1653"/>
                    <a:pt x="1116" y="1641"/>
                    <a:pt x="1111" y="1628"/>
                  </a:cubicBezTo>
                  <a:close/>
                  <a:moveTo>
                    <a:pt x="672" y="310"/>
                  </a:moveTo>
                  <a:cubicBezTo>
                    <a:pt x="672" y="310"/>
                    <a:pt x="672" y="310"/>
                    <a:pt x="672" y="310"/>
                  </a:cubicBezTo>
                  <a:cubicBezTo>
                    <a:pt x="672" y="310"/>
                    <a:pt x="672" y="310"/>
                    <a:pt x="672" y="310"/>
                  </a:cubicBezTo>
                  <a:cubicBezTo>
                    <a:pt x="672" y="310"/>
                    <a:pt x="672" y="310"/>
                    <a:pt x="672" y="310"/>
                  </a:cubicBezTo>
                  <a:close/>
                </a:path>
              </a:pathLst>
            </a:custGeom>
            <a:noFill/>
            <a:ln w="4763" cap="rnd">
              <a:solidFill>
                <a:srgbClr val="34343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29" name="Group 67"/>
          <p:cNvGrpSpPr>
            <a:grpSpLocks/>
          </p:cNvGrpSpPr>
          <p:nvPr/>
        </p:nvGrpSpPr>
        <p:grpSpPr bwMode="auto">
          <a:xfrm>
            <a:off x="4021091" y="1561472"/>
            <a:ext cx="397129" cy="1429419"/>
            <a:chOff x="288" y="717"/>
            <a:chExt cx="649" cy="2336"/>
          </a:xfrm>
          <a:solidFill>
            <a:srgbClr val="F8CBAD"/>
          </a:solidFill>
        </p:grpSpPr>
        <p:sp>
          <p:nvSpPr>
            <p:cNvPr id="30" name="Freeform 68"/>
            <p:cNvSpPr>
              <a:spLocks/>
            </p:cNvSpPr>
            <p:nvPr/>
          </p:nvSpPr>
          <p:spPr bwMode="auto">
            <a:xfrm>
              <a:off x="288" y="717"/>
              <a:ext cx="649" cy="2336"/>
            </a:xfrm>
            <a:custGeom>
              <a:avLst/>
              <a:gdLst>
                <a:gd name="T0" fmla="*/ 427 w 787"/>
                <a:gd name="T1" fmla="*/ 727 h 2851"/>
                <a:gd name="T2" fmla="*/ 408 w 787"/>
                <a:gd name="T3" fmla="*/ 497 h 2851"/>
                <a:gd name="T4" fmla="*/ 379 w 787"/>
                <a:gd name="T5" fmla="*/ 290 h 2851"/>
                <a:gd name="T6" fmla="*/ 324 w 787"/>
                <a:gd name="T7" fmla="*/ 263 h 2851"/>
                <a:gd name="T8" fmla="*/ 266 w 787"/>
                <a:gd name="T9" fmla="*/ 193 h 2851"/>
                <a:gd name="T10" fmla="*/ 279 w 787"/>
                <a:gd name="T11" fmla="*/ 163 h 2851"/>
                <a:gd name="T12" fmla="*/ 298 w 787"/>
                <a:gd name="T13" fmla="*/ 159 h 2851"/>
                <a:gd name="T14" fmla="*/ 313 w 787"/>
                <a:gd name="T15" fmla="*/ 143 h 2851"/>
                <a:gd name="T16" fmla="*/ 313 w 787"/>
                <a:gd name="T17" fmla="*/ 119 h 2851"/>
                <a:gd name="T18" fmla="*/ 310 w 787"/>
                <a:gd name="T19" fmla="*/ 102 h 2851"/>
                <a:gd name="T20" fmla="*/ 308 w 787"/>
                <a:gd name="T21" fmla="*/ 88 h 2851"/>
                <a:gd name="T22" fmla="*/ 265 w 787"/>
                <a:gd name="T23" fmla="*/ 12 h 2851"/>
                <a:gd name="T24" fmla="*/ 190 w 787"/>
                <a:gd name="T25" fmla="*/ 12 h 2851"/>
                <a:gd name="T26" fmla="*/ 131 w 787"/>
                <a:gd name="T27" fmla="*/ 66 h 2851"/>
                <a:gd name="T28" fmla="*/ 133 w 787"/>
                <a:gd name="T29" fmla="*/ 98 h 2851"/>
                <a:gd name="T30" fmla="*/ 126 w 787"/>
                <a:gd name="T31" fmla="*/ 131 h 2851"/>
                <a:gd name="T32" fmla="*/ 153 w 787"/>
                <a:gd name="T33" fmla="*/ 159 h 2851"/>
                <a:gd name="T34" fmla="*/ 168 w 787"/>
                <a:gd name="T35" fmla="*/ 178 h 2851"/>
                <a:gd name="T36" fmla="*/ 118 w 787"/>
                <a:gd name="T37" fmla="*/ 263 h 2851"/>
                <a:gd name="T38" fmla="*/ 62 w 787"/>
                <a:gd name="T39" fmla="*/ 290 h 2851"/>
                <a:gd name="T40" fmla="*/ 33 w 787"/>
                <a:gd name="T41" fmla="*/ 497 h 2851"/>
                <a:gd name="T42" fmla="*/ 14 w 787"/>
                <a:gd name="T43" fmla="*/ 727 h 2851"/>
                <a:gd name="T44" fmla="*/ 6 w 787"/>
                <a:gd name="T45" fmla="*/ 864 h 2851"/>
                <a:gd name="T46" fmla="*/ 42 w 787"/>
                <a:gd name="T47" fmla="*/ 905 h 2851"/>
                <a:gd name="T48" fmla="*/ 61 w 787"/>
                <a:gd name="T49" fmla="*/ 896 h 2851"/>
                <a:gd name="T50" fmla="*/ 58 w 787"/>
                <a:gd name="T51" fmla="*/ 858 h 2851"/>
                <a:gd name="T52" fmla="*/ 69 w 787"/>
                <a:gd name="T53" fmla="*/ 669 h 2851"/>
                <a:gd name="T54" fmla="*/ 99 w 787"/>
                <a:gd name="T55" fmla="*/ 482 h 2851"/>
                <a:gd name="T56" fmla="*/ 79 w 787"/>
                <a:gd name="T57" fmla="*/ 712 h 2851"/>
                <a:gd name="T58" fmla="*/ 118 w 787"/>
                <a:gd name="T59" fmla="*/ 1083 h 2851"/>
                <a:gd name="T60" fmla="*/ 155 w 787"/>
                <a:gd name="T61" fmla="*/ 1427 h 2851"/>
                <a:gd name="T62" fmla="*/ 131 w 787"/>
                <a:gd name="T63" fmla="*/ 1536 h 2851"/>
                <a:gd name="T64" fmla="*/ 158 w 787"/>
                <a:gd name="T65" fmla="*/ 1563 h 2851"/>
                <a:gd name="T66" fmla="*/ 215 w 787"/>
                <a:gd name="T67" fmla="*/ 1536 h 2851"/>
                <a:gd name="T68" fmla="*/ 214 w 787"/>
                <a:gd name="T69" fmla="*/ 1472 h 2851"/>
                <a:gd name="T70" fmla="*/ 214 w 787"/>
                <a:gd name="T71" fmla="*/ 1191 h 2851"/>
                <a:gd name="T72" fmla="*/ 212 w 787"/>
                <a:gd name="T73" fmla="*/ 931 h 2851"/>
                <a:gd name="T74" fmla="*/ 219 w 787"/>
                <a:gd name="T75" fmla="*/ 841 h 2851"/>
                <a:gd name="T76" fmla="*/ 228 w 787"/>
                <a:gd name="T77" fmla="*/ 841 h 2851"/>
                <a:gd name="T78" fmla="*/ 231 w 787"/>
                <a:gd name="T79" fmla="*/ 1121 h 2851"/>
                <a:gd name="T80" fmla="*/ 230 w 787"/>
                <a:gd name="T81" fmla="*/ 1445 h 2851"/>
                <a:gd name="T82" fmla="*/ 223 w 787"/>
                <a:gd name="T83" fmla="*/ 1515 h 2851"/>
                <a:gd name="T84" fmla="*/ 264 w 787"/>
                <a:gd name="T85" fmla="*/ 1563 h 2851"/>
                <a:gd name="T86" fmla="*/ 310 w 787"/>
                <a:gd name="T87" fmla="*/ 1549 h 2851"/>
                <a:gd name="T88" fmla="*/ 283 w 787"/>
                <a:gd name="T89" fmla="*/ 1475 h 2851"/>
                <a:gd name="T90" fmla="*/ 315 w 787"/>
                <a:gd name="T91" fmla="*/ 1150 h 2851"/>
                <a:gd name="T92" fmla="*/ 374 w 787"/>
                <a:gd name="T93" fmla="*/ 840 h 2851"/>
                <a:gd name="T94" fmla="*/ 337 w 787"/>
                <a:gd name="T95" fmla="*/ 563 h 2851"/>
                <a:gd name="T96" fmla="*/ 360 w 787"/>
                <a:gd name="T97" fmla="*/ 562 h 2851"/>
                <a:gd name="T98" fmla="*/ 388 w 787"/>
                <a:gd name="T99" fmla="*/ 818 h 2851"/>
                <a:gd name="T100" fmla="*/ 382 w 787"/>
                <a:gd name="T101" fmla="*/ 891 h 2851"/>
                <a:gd name="T102" fmla="*/ 382 w 787"/>
                <a:gd name="T103" fmla="*/ 910 h 2851"/>
                <a:gd name="T104" fmla="*/ 432 w 787"/>
                <a:gd name="T105" fmla="*/ 875 h 285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787" h="2851">
                  <a:moveTo>
                    <a:pt x="784" y="1548"/>
                  </a:moveTo>
                  <a:cubicBezTo>
                    <a:pt x="781" y="1542"/>
                    <a:pt x="776" y="1498"/>
                    <a:pt x="769" y="1473"/>
                  </a:cubicBezTo>
                  <a:cubicBezTo>
                    <a:pt x="764" y="1452"/>
                    <a:pt x="758" y="1362"/>
                    <a:pt x="762" y="1321"/>
                  </a:cubicBezTo>
                  <a:cubicBezTo>
                    <a:pt x="764" y="1289"/>
                    <a:pt x="762" y="1238"/>
                    <a:pt x="763" y="1216"/>
                  </a:cubicBezTo>
                  <a:cubicBezTo>
                    <a:pt x="764" y="1093"/>
                    <a:pt x="744" y="1031"/>
                    <a:pt x="740" y="1008"/>
                  </a:cubicBezTo>
                  <a:cubicBezTo>
                    <a:pt x="735" y="985"/>
                    <a:pt x="728" y="953"/>
                    <a:pt x="728" y="904"/>
                  </a:cubicBezTo>
                  <a:cubicBezTo>
                    <a:pt x="728" y="855"/>
                    <a:pt x="731" y="787"/>
                    <a:pt x="727" y="739"/>
                  </a:cubicBezTo>
                  <a:cubicBezTo>
                    <a:pt x="725" y="712"/>
                    <a:pt x="720" y="670"/>
                    <a:pt x="714" y="634"/>
                  </a:cubicBezTo>
                  <a:cubicBezTo>
                    <a:pt x="709" y="598"/>
                    <a:pt x="693" y="543"/>
                    <a:pt x="677" y="527"/>
                  </a:cubicBezTo>
                  <a:cubicBezTo>
                    <a:pt x="662" y="510"/>
                    <a:pt x="640" y="495"/>
                    <a:pt x="618" y="487"/>
                  </a:cubicBezTo>
                  <a:cubicBezTo>
                    <a:pt x="612" y="486"/>
                    <a:pt x="605" y="482"/>
                    <a:pt x="600" y="481"/>
                  </a:cubicBezTo>
                  <a:cubicBezTo>
                    <a:pt x="591" y="479"/>
                    <a:pt x="585" y="480"/>
                    <a:pt x="577" y="479"/>
                  </a:cubicBezTo>
                  <a:cubicBezTo>
                    <a:pt x="560" y="476"/>
                    <a:pt x="546" y="474"/>
                    <a:pt x="533" y="470"/>
                  </a:cubicBezTo>
                  <a:cubicBezTo>
                    <a:pt x="504" y="460"/>
                    <a:pt x="475" y="457"/>
                    <a:pt x="475" y="351"/>
                  </a:cubicBezTo>
                  <a:cubicBezTo>
                    <a:pt x="475" y="351"/>
                    <a:pt x="475" y="351"/>
                    <a:pt x="475" y="351"/>
                  </a:cubicBezTo>
                  <a:cubicBezTo>
                    <a:pt x="483" y="341"/>
                    <a:pt x="486" y="331"/>
                    <a:pt x="489" y="323"/>
                  </a:cubicBezTo>
                  <a:cubicBezTo>
                    <a:pt x="491" y="318"/>
                    <a:pt x="493" y="307"/>
                    <a:pt x="496" y="297"/>
                  </a:cubicBezTo>
                  <a:cubicBezTo>
                    <a:pt x="497" y="297"/>
                    <a:pt x="497" y="297"/>
                    <a:pt x="497" y="297"/>
                  </a:cubicBezTo>
                  <a:cubicBezTo>
                    <a:pt x="501" y="296"/>
                    <a:pt x="504" y="293"/>
                    <a:pt x="508" y="293"/>
                  </a:cubicBezTo>
                  <a:cubicBezTo>
                    <a:pt x="513" y="292"/>
                    <a:pt x="517" y="294"/>
                    <a:pt x="523" y="293"/>
                  </a:cubicBezTo>
                  <a:cubicBezTo>
                    <a:pt x="526" y="292"/>
                    <a:pt x="528" y="290"/>
                    <a:pt x="531" y="289"/>
                  </a:cubicBezTo>
                  <a:cubicBezTo>
                    <a:pt x="536" y="287"/>
                    <a:pt x="552" y="287"/>
                    <a:pt x="556" y="282"/>
                  </a:cubicBezTo>
                  <a:cubicBezTo>
                    <a:pt x="557" y="282"/>
                    <a:pt x="557" y="282"/>
                    <a:pt x="557" y="282"/>
                  </a:cubicBezTo>
                  <a:cubicBezTo>
                    <a:pt x="561" y="275"/>
                    <a:pt x="558" y="264"/>
                    <a:pt x="557" y="259"/>
                  </a:cubicBezTo>
                  <a:cubicBezTo>
                    <a:pt x="554" y="250"/>
                    <a:pt x="556" y="240"/>
                    <a:pt x="555" y="230"/>
                  </a:cubicBezTo>
                  <a:cubicBezTo>
                    <a:pt x="555" y="229"/>
                    <a:pt x="555" y="229"/>
                    <a:pt x="555" y="229"/>
                  </a:cubicBezTo>
                  <a:cubicBezTo>
                    <a:pt x="558" y="226"/>
                    <a:pt x="559" y="224"/>
                    <a:pt x="557" y="216"/>
                  </a:cubicBezTo>
                  <a:cubicBezTo>
                    <a:pt x="557" y="214"/>
                    <a:pt x="556" y="213"/>
                    <a:pt x="556" y="211"/>
                  </a:cubicBezTo>
                  <a:cubicBezTo>
                    <a:pt x="556" y="207"/>
                    <a:pt x="556" y="203"/>
                    <a:pt x="555" y="199"/>
                  </a:cubicBezTo>
                  <a:cubicBezTo>
                    <a:pt x="555" y="194"/>
                    <a:pt x="554" y="191"/>
                    <a:pt x="553" y="187"/>
                  </a:cubicBezTo>
                  <a:cubicBezTo>
                    <a:pt x="557" y="187"/>
                    <a:pt x="560" y="186"/>
                    <a:pt x="562" y="185"/>
                  </a:cubicBezTo>
                  <a:cubicBezTo>
                    <a:pt x="561" y="178"/>
                    <a:pt x="554" y="173"/>
                    <a:pt x="552" y="167"/>
                  </a:cubicBezTo>
                  <a:cubicBezTo>
                    <a:pt x="550" y="161"/>
                    <a:pt x="549" y="159"/>
                    <a:pt x="549" y="159"/>
                  </a:cubicBezTo>
                  <a:cubicBezTo>
                    <a:pt x="549" y="158"/>
                    <a:pt x="549" y="157"/>
                    <a:pt x="549" y="157"/>
                  </a:cubicBezTo>
                  <a:cubicBezTo>
                    <a:pt x="548" y="132"/>
                    <a:pt x="531" y="97"/>
                    <a:pt x="520" y="74"/>
                  </a:cubicBezTo>
                  <a:cubicBezTo>
                    <a:pt x="509" y="52"/>
                    <a:pt x="493" y="34"/>
                    <a:pt x="472" y="22"/>
                  </a:cubicBezTo>
                  <a:cubicBezTo>
                    <a:pt x="459" y="14"/>
                    <a:pt x="445" y="9"/>
                    <a:pt x="431" y="6"/>
                  </a:cubicBezTo>
                  <a:cubicBezTo>
                    <a:pt x="423" y="4"/>
                    <a:pt x="389" y="0"/>
                    <a:pt x="370" y="4"/>
                  </a:cubicBezTo>
                  <a:cubicBezTo>
                    <a:pt x="351" y="9"/>
                    <a:pt x="343" y="17"/>
                    <a:pt x="339" y="22"/>
                  </a:cubicBezTo>
                  <a:cubicBezTo>
                    <a:pt x="339" y="22"/>
                    <a:pt x="331" y="25"/>
                    <a:pt x="315" y="29"/>
                  </a:cubicBezTo>
                  <a:cubicBezTo>
                    <a:pt x="298" y="37"/>
                    <a:pt x="282" y="49"/>
                    <a:pt x="272" y="66"/>
                  </a:cubicBezTo>
                  <a:cubicBezTo>
                    <a:pt x="262" y="83"/>
                    <a:pt x="258" y="117"/>
                    <a:pt x="234" y="120"/>
                  </a:cubicBezTo>
                  <a:cubicBezTo>
                    <a:pt x="237" y="124"/>
                    <a:pt x="245" y="125"/>
                    <a:pt x="251" y="123"/>
                  </a:cubicBezTo>
                  <a:cubicBezTo>
                    <a:pt x="248" y="138"/>
                    <a:pt x="243" y="154"/>
                    <a:pt x="232" y="164"/>
                  </a:cubicBezTo>
                  <a:cubicBezTo>
                    <a:pt x="237" y="168"/>
                    <a:pt x="236" y="173"/>
                    <a:pt x="236" y="178"/>
                  </a:cubicBezTo>
                  <a:cubicBezTo>
                    <a:pt x="235" y="181"/>
                    <a:pt x="232" y="183"/>
                    <a:pt x="232" y="185"/>
                  </a:cubicBezTo>
                  <a:cubicBezTo>
                    <a:pt x="232" y="187"/>
                    <a:pt x="235" y="187"/>
                    <a:pt x="235" y="189"/>
                  </a:cubicBezTo>
                  <a:cubicBezTo>
                    <a:pt x="237" y="204"/>
                    <a:pt x="235" y="226"/>
                    <a:pt x="225" y="238"/>
                  </a:cubicBezTo>
                  <a:cubicBezTo>
                    <a:pt x="237" y="251"/>
                    <a:pt x="223" y="271"/>
                    <a:pt x="244" y="276"/>
                  </a:cubicBezTo>
                  <a:cubicBezTo>
                    <a:pt x="251" y="278"/>
                    <a:pt x="258" y="278"/>
                    <a:pt x="264" y="281"/>
                  </a:cubicBezTo>
                  <a:cubicBezTo>
                    <a:pt x="268" y="283"/>
                    <a:pt x="270" y="287"/>
                    <a:pt x="274" y="289"/>
                  </a:cubicBezTo>
                  <a:cubicBezTo>
                    <a:pt x="279" y="292"/>
                    <a:pt x="284" y="293"/>
                    <a:pt x="289" y="292"/>
                  </a:cubicBezTo>
                  <a:cubicBezTo>
                    <a:pt x="290" y="292"/>
                    <a:pt x="290" y="292"/>
                    <a:pt x="290" y="292"/>
                  </a:cubicBezTo>
                  <a:cubicBezTo>
                    <a:pt x="293" y="304"/>
                    <a:pt x="296" y="317"/>
                    <a:pt x="299" y="323"/>
                  </a:cubicBezTo>
                  <a:cubicBezTo>
                    <a:pt x="301" y="331"/>
                    <a:pt x="305" y="341"/>
                    <a:pt x="312" y="351"/>
                  </a:cubicBezTo>
                  <a:cubicBezTo>
                    <a:pt x="312" y="457"/>
                    <a:pt x="284" y="460"/>
                    <a:pt x="255" y="470"/>
                  </a:cubicBezTo>
                  <a:cubicBezTo>
                    <a:pt x="241" y="474"/>
                    <a:pt x="227" y="476"/>
                    <a:pt x="211" y="479"/>
                  </a:cubicBezTo>
                  <a:cubicBezTo>
                    <a:pt x="203" y="480"/>
                    <a:pt x="197" y="479"/>
                    <a:pt x="188" y="481"/>
                  </a:cubicBezTo>
                  <a:cubicBezTo>
                    <a:pt x="182" y="482"/>
                    <a:pt x="175" y="486"/>
                    <a:pt x="170" y="487"/>
                  </a:cubicBezTo>
                  <a:cubicBezTo>
                    <a:pt x="147" y="495"/>
                    <a:pt x="126" y="510"/>
                    <a:pt x="110" y="527"/>
                  </a:cubicBezTo>
                  <a:cubicBezTo>
                    <a:pt x="95" y="543"/>
                    <a:pt x="79" y="598"/>
                    <a:pt x="73" y="634"/>
                  </a:cubicBezTo>
                  <a:cubicBezTo>
                    <a:pt x="68" y="670"/>
                    <a:pt x="63" y="712"/>
                    <a:pt x="60" y="739"/>
                  </a:cubicBezTo>
                  <a:cubicBezTo>
                    <a:pt x="57" y="787"/>
                    <a:pt x="59" y="855"/>
                    <a:pt x="59" y="904"/>
                  </a:cubicBezTo>
                  <a:cubicBezTo>
                    <a:pt x="59" y="953"/>
                    <a:pt x="53" y="985"/>
                    <a:pt x="48" y="1008"/>
                  </a:cubicBezTo>
                  <a:cubicBezTo>
                    <a:pt x="43" y="1031"/>
                    <a:pt x="24" y="1093"/>
                    <a:pt x="25" y="1216"/>
                  </a:cubicBezTo>
                  <a:cubicBezTo>
                    <a:pt x="25" y="1238"/>
                    <a:pt x="24" y="1289"/>
                    <a:pt x="26" y="1321"/>
                  </a:cubicBezTo>
                  <a:cubicBezTo>
                    <a:pt x="30" y="1362"/>
                    <a:pt x="24" y="1452"/>
                    <a:pt x="19" y="1473"/>
                  </a:cubicBezTo>
                  <a:cubicBezTo>
                    <a:pt x="12" y="1498"/>
                    <a:pt x="6" y="1542"/>
                    <a:pt x="3" y="1548"/>
                  </a:cubicBezTo>
                  <a:cubicBezTo>
                    <a:pt x="0" y="1555"/>
                    <a:pt x="6" y="1563"/>
                    <a:pt x="10" y="1569"/>
                  </a:cubicBezTo>
                  <a:cubicBezTo>
                    <a:pt x="13" y="1576"/>
                    <a:pt x="12" y="1582"/>
                    <a:pt x="16" y="1591"/>
                  </a:cubicBezTo>
                  <a:cubicBezTo>
                    <a:pt x="19" y="1598"/>
                    <a:pt x="29" y="1613"/>
                    <a:pt x="34" y="1621"/>
                  </a:cubicBezTo>
                  <a:cubicBezTo>
                    <a:pt x="39" y="1630"/>
                    <a:pt x="59" y="1640"/>
                    <a:pt x="75" y="1645"/>
                  </a:cubicBezTo>
                  <a:cubicBezTo>
                    <a:pt x="86" y="1649"/>
                    <a:pt x="106" y="1660"/>
                    <a:pt x="108" y="1655"/>
                  </a:cubicBezTo>
                  <a:cubicBezTo>
                    <a:pt x="111" y="1644"/>
                    <a:pt x="104" y="1637"/>
                    <a:pt x="96" y="1633"/>
                  </a:cubicBezTo>
                  <a:cubicBezTo>
                    <a:pt x="91" y="1630"/>
                    <a:pt x="106" y="1639"/>
                    <a:pt x="109" y="1629"/>
                  </a:cubicBezTo>
                  <a:cubicBezTo>
                    <a:pt x="110" y="1626"/>
                    <a:pt x="110" y="1625"/>
                    <a:pt x="107" y="1620"/>
                  </a:cubicBezTo>
                  <a:cubicBezTo>
                    <a:pt x="109" y="1614"/>
                    <a:pt x="108" y="1614"/>
                    <a:pt x="104" y="1608"/>
                  </a:cubicBezTo>
                  <a:cubicBezTo>
                    <a:pt x="111" y="1606"/>
                    <a:pt x="106" y="1575"/>
                    <a:pt x="103" y="1560"/>
                  </a:cubicBezTo>
                  <a:cubicBezTo>
                    <a:pt x="104" y="1548"/>
                    <a:pt x="105" y="1512"/>
                    <a:pt x="96" y="1487"/>
                  </a:cubicBezTo>
                  <a:cubicBezTo>
                    <a:pt x="91" y="1471"/>
                    <a:pt x="88" y="1456"/>
                    <a:pt x="88" y="1447"/>
                  </a:cubicBezTo>
                  <a:cubicBezTo>
                    <a:pt x="84" y="1424"/>
                    <a:pt x="110" y="1263"/>
                    <a:pt x="124" y="1217"/>
                  </a:cubicBezTo>
                  <a:cubicBezTo>
                    <a:pt x="153" y="1121"/>
                    <a:pt x="144" y="1038"/>
                    <a:pt x="147" y="1021"/>
                  </a:cubicBezTo>
                  <a:cubicBezTo>
                    <a:pt x="150" y="1004"/>
                    <a:pt x="169" y="915"/>
                    <a:pt x="175" y="875"/>
                  </a:cubicBezTo>
                  <a:cubicBezTo>
                    <a:pt x="176" y="876"/>
                    <a:pt x="176" y="876"/>
                    <a:pt x="176" y="876"/>
                  </a:cubicBezTo>
                  <a:cubicBezTo>
                    <a:pt x="179" y="925"/>
                    <a:pt x="184" y="998"/>
                    <a:pt x="185" y="1023"/>
                  </a:cubicBezTo>
                  <a:cubicBezTo>
                    <a:pt x="187" y="1057"/>
                    <a:pt x="209" y="1115"/>
                    <a:pt x="194" y="1143"/>
                  </a:cubicBezTo>
                  <a:cubicBezTo>
                    <a:pt x="179" y="1171"/>
                    <a:pt x="154" y="1217"/>
                    <a:pt x="141" y="1294"/>
                  </a:cubicBezTo>
                  <a:cubicBezTo>
                    <a:pt x="129" y="1354"/>
                    <a:pt x="110" y="1417"/>
                    <a:pt x="122" y="1527"/>
                  </a:cubicBezTo>
                  <a:cubicBezTo>
                    <a:pt x="130" y="1604"/>
                    <a:pt x="128" y="1655"/>
                    <a:pt x="148" y="1741"/>
                  </a:cubicBezTo>
                  <a:cubicBezTo>
                    <a:pt x="165" y="1818"/>
                    <a:pt x="200" y="1912"/>
                    <a:pt x="210" y="1969"/>
                  </a:cubicBezTo>
                  <a:cubicBezTo>
                    <a:pt x="220" y="2025"/>
                    <a:pt x="224" y="2054"/>
                    <a:pt x="227" y="2091"/>
                  </a:cubicBezTo>
                  <a:cubicBezTo>
                    <a:pt x="229" y="2128"/>
                    <a:pt x="204" y="2303"/>
                    <a:pt x="232" y="2404"/>
                  </a:cubicBezTo>
                  <a:cubicBezTo>
                    <a:pt x="259" y="2505"/>
                    <a:pt x="271" y="2569"/>
                    <a:pt x="276" y="2594"/>
                  </a:cubicBezTo>
                  <a:cubicBezTo>
                    <a:pt x="288" y="2648"/>
                    <a:pt x="277" y="2654"/>
                    <a:pt x="282" y="2681"/>
                  </a:cubicBezTo>
                  <a:cubicBezTo>
                    <a:pt x="287" y="2708"/>
                    <a:pt x="288" y="2705"/>
                    <a:pt x="274" y="2731"/>
                  </a:cubicBezTo>
                  <a:cubicBezTo>
                    <a:pt x="261" y="2748"/>
                    <a:pt x="241" y="2785"/>
                    <a:pt x="234" y="2793"/>
                  </a:cubicBezTo>
                  <a:cubicBezTo>
                    <a:pt x="228" y="2802"/>
                    <a:pt x="231" y="2810"/>
                    <a:pt x="234" y="2815"/>
                  </a:cubicBezTo>
                  <a:cubicBezTo>
                    <a:pt x="229" y="2828"/>
                    <a:pt x="244" y="2835"/>
                    <a:pt x="249" y="2835"/>
                  </a:cubicBezTo>
                  <a:cubicBezTo>
                    <a:pt x="247" y="2850"/>
                    <a:pt x="275" y="2848"/>
                    <a:pt x="281" y="2842"/>
                  </a:cubicBezTo>
                  <a:cubicBezTo>
                    <a:pt x="289" y="2850"/>
                    <a:pt x="310" y="2850"/>
                    <a:pt x="318" y="2840"/>
                  </a:cubicBezTo>
                  <a:cubicBezTo>
                    <a:pt x="331" y="2851"/>
                    <a:pt x="354" y="2851"/>
                    <a:pt x="369" y="2837"/>
                  </a:cubicBezTo>
                  <a:cubicBezTo>
                    <a:pt x="384" y="2822"/>
                    <a:pt x="385" y="2807"/>
                    <a:pt x="384" y="2792"/>
                  </a:cubicBezTo>
                  <a:cubicBezTo>
                    <a:pt x="382" y="2778"/>
                    <a:pt x="385" y="2773"/>
                    <a:pt x="389" y="2755"/>
                  </a:cubicBezTo>
                  <a:cubicBezTo>
                    <a:pt x="392" y="2736"/>
                    <a:pt x="394" y="2722"/>
                    <a:pt x="388" y="2709"/>
                  </a:cubicBezTo>
                  <a:cubicBezTo>
                    <a:pt x="381" y="2696"/>
                    <a:pt x="381" y="2690"/>
                    <a:pt x="381" y="2677"/>
                  </a:cubicBezTo>
                  <a:cubicBezTo>
                    <a:pt x="381" y="2664"/>
                    <a:pt x="385" y="2644"/>
                    <a:pt x="377" y="2628"/>
                  </a:cubicBezTo>
                  <a:cubicBezTo>
                    <a:pt x="369" y="2611"/>
                    <a:pt x="359" y="2572"/>
                    <a:pt x="361" y="2529"/>
                  </a:cubicBezTo>
                  <a:cubicBezTo>
                    <a:pt x="362" y="2486"/>
                    <a:pt x="394" y="2247"/>
                    <a:pt x="381" y="2165"/>
                  </a:cubicBezTo>
                  <a:cubicBezTo>
                    <a:pt x="367" y="2083"/>
                    <a:pt x="372" y="2066"/>
                    <a:pt x="376" y="2038"/>
                  </a:cubicBezTo>
                  <a:cubicBezTo>
                    <a:pt x="379" y="2010"/>
                    <a:pt x="387" y="1965"/>
                    <a:pt x="380" y="1906"/>
                  </a:cubicBezTo>
                  <a:cubicBezTo>
                    <a:pt x="377" y="1883"/>
                    <a:pt x="378" y="1788"/>
                    <a:pt x="378" y="1691"/>
                  </a:cubicBezTo>
                  <a:cubicBezTo>
                    <a:pt x="379" y="1629"/>
                    <a:pt x="396" y="1546"/>
                    <a:pt x="379" y="1530"/>
                  </a:cubicBezTo>
                  <a:cubicBezTo>
                    <a:pt x="380" y="1529"/>
                    <a:pt x="380" y="1529"/>
                    <a:pt x="380" y="1529"/>
                  </a:cubicBezTo>
                  <a:cubicBezTo>
                    <a:pt x="384" y="1530"/>
                    <a:pt x="388" y="1531"/>
                    <a:pt x="392" y="1531"/>
                  </a:cubicBezTo>
                  <a:cubicBezTo>
                    <a:pt x="393" y="1531"/>
                    <a:pt x="393" y="1531"/>
                    <a:pt x="393" y="1531"/>
                  </a:cubicBezTo>
                  <a:cubicBezTo>
                    <a:pt x="398" y="1531"/>
                    <a:pt x="404" y="1530"/>
                    <a:pt x="409" y="1528"/>
                  </a:cubicBezTo>
                  <a:cubicBezTo>
                    <a:pt x="408" y="1530"/>
                    <a:pt x="408" y="1530"/>
                    <a:pt x="408" y="1530"/>
                  </a:cubicBezTo>
                  <a:cubicBezTo>
                    <a:pt x="392" y="1546"/>
                    <a:pt x="409" y="1629"/>
                    <a:pt x="409" y="1691"/>
                  </a:cubicBezTo>
                  <a:cubicBezTo>
                    <a:pt x="410" y="1788"/>
                    <a:pt x="411" y="1883"/>
                    <a:pt x="408" y="1906"/>
                  </a:cubicBezTo>
                  <a:cubicBezTo>
                    <a:pt x="401" y="1965"/>
                    <a:pt x="409" y="2010"/>
                    <a:pt x="412" y="2038"/>
                  </a:cubicBezTo>
                  <a:cubicBezTo>
                    <a:pt x="415" y="2066"/>
                    <a:pt x="420" y="2083"/>
                    <a:pt x="407" y="2165"/>
                  </a:cubicBezTo>
                  <a:cubicBezTo>
                    <a:pt x="394" y="2247"/>
                    <a:pt x="425" y="2486"/>
                    <a:pt x="427" y="2529"/>
                  </a:cubicBezTo>
                  <a:cubicBezTo>
                    <a:pt x="429" y="2572"/>
                    <a:pt x="419" y="2611"/>
                    <a:pt x="410" y="2628"/>
                  </a:cubicBezTo>
                  <a:cubicBezTo>
                    <a:pt x="402" y="2644"/>
                    <a:pt x="407" y="2664"/>
                    <a:pt x="407" y="2677"/>
                  </a:cubicBezTo>
                  <a:cubicBezTo>
                    <a:pt x="407" y="2690"/>
                    <a:pt x="407" y="2696"/>
                    <a:pt x="400" y="2709"/>
                  </a:cubicBezTo>
                  <a:cubicBezTo>
                    <a:pt x="393" y="2722"/>
                    <a:pt x="396" y="2736"/>
                    <a:pt x="399" y="2755"/>
                  </a:cubicBezTo>
                  <a:cubicBezTo>
                    <a:pt x="402" y="2773"/>
                    <a:pt x="405" y="2778"/>
                    <a:pt x="404" y="2792"/>
                  </a:cubicBezTo>
                  <a:cubicBezTo>
                    <a:pt x="402" y="2807"/>
                    <a:pt x="404" y="2822"/>
                    <a:pt x="419" y="2837"/>
                  </a:cubicBezTo>
                  <a:cubicBezTo>
                    <a:pt x="433" y="2851"/>
                    <a:pt x="456" y="2851"/>
                    <a:pt x="470" y="2840"/>
                  </a:cubicBezTo>
                  <a:cubicBezTo>
                    <a:pt x="478" y="2850"/>
                    <a:pt x="499" y="2850"/>
                    <a:pt x="506" y="2842"/>
                  </a:cubicBezTo>
                  <a:cubicBezTo>
                    <a:pt x="513" y="2848"/>
                    <a:pt x="540" y="2850"/>
                    <a:pt x="539" y="2835"/>
                  </a:cubicBezTo>
                  <a:cubicBezTo>
                    <a:pt x="544" y="2835"/>
                    <a:pt x="558" y="2828"/>
                    <a:pt x="553" y="2815"/>
                  </a:cubicBezTo>
                  <a:cubicBezTo>
                    <a:pt x="557" y="2810"/>
                    <a:pt x="560" y="2802"/>
                    <a:pt x="553" y="2793"/>
                  </a:cubicBezTo>
                  <a:cubicBezTo>
                    <a:pt x="547" y="2785"/>
                    <a:pt x="526" y="2748"/>
                    <a:pt x="514" y="2731"/>
                  </a:cubicBezTo>
                  <a:cubicBezTo>
                    <a:pt x="500" y="2705"/>
                    <a:pt x="501" y="2708"/>
                    <a:pt x="505" y="2681"/>
                  </a:cubicBezTo>
                  <a:cubicBezTo>
                    <a:pt x="510" y="2654"/>
                    <a:pt x="500" y="2648"/>
                    <a:pt x="512" y="2594"/>
                  </a:cubicBezTo>
                  <a:cubicBezTo>
                    <a:pt x="517" y="2569"/>
                    <a:pt x="529" y="2505"/>
                    <a:pt x="556" y="2404"/>
                  </a:cubicBezTo>
                  <a:cubicBezTo>
                    <a:pt x="583" y="2303"/>
                    <a:pt x="559" y="2128"/>
                    <a:pt x="561" y="2091"/>
                  </a:cubicBezTo>
                  <a:cubicBezTo>
                    <a:pt x="563" y="2054"/>
                    <a:pt x="568" y="2025"/>
                    <a:pt x="578" y="1969"/>
                  </a:cubicBezTo>
                  <a:cubicBezTo>
                    <a:pt x="587" y="1912"/>
                    <a:pt x="623" y="1818"/>
                    <a:pt x="640" y="1741"/>
                  </a:cubicBezTo>
                  <a:cubicBezTo>
                    <a:pt x="660" y="1655"/>
                    <a:pt x="658" y="1604"/>
                    <a:pt x="666" y="1527"/>
                  </a:cubicBezTo>
                  <a:cubicBezTo>
                    <a:pt x="677" y="1417"/>
                    <a:pt x="658" y="1354"/>
                    <a:pt x="646" y="1294"/>
                  </a:cubicBezTo>
                  <a:cubicBezTo>
                    <a:pt x="633" y="1217"/>
                    <a:pt x="608" y="1171"/>
                    <a:pt x="594" y="1143"/>
                  </a:cubicBezTo>
                  <a:cubicBezTo>
                    <a:pt x="579" y="1115"/>
                    <a:pt x="601" y="1057"/>
                    <a:pt x="602" y="1023"/>
                  </a:cubicBezTo>
                  <a:cubicBezTo>
                    <a:pt x="604" y="997"/>
                    <a:pt x="609" y="922"/>
                    <a:pt x="612" y="874"/>
                  </a:cubicBezTo>
                  <a:cubicBezTo>
                    <a:pt x="612" y="874"/>
                    <a:pt x="612" y="874"/>
                    <a:pt x="612" y="874"/>
                  </a:cubicBezTo>
                  <a:cubicBezTo>
                    <a:pt x="618" y="914"/>
                    <a:pt x="638" y="1004"/>
                    <a:pt x="641" y="1021"/>
                  </a:cubicBezTo>
                  <a:cubicBezTo>
                    <a:pt x="644" y="1038"/>
                    <a:pt x="635" y="1121"/>
                    <a:pt x="663" y="1217"/>
                  </a:cubicBezTo>
                  <a:cubicBezTo>
                    <a:pt x="678" y="1263"/>
                    <a:pt x="704" y="1424"/>
                    <a:pt x="699" y="1447"/>
                  </a:cubicBezTo>
                  <a:cubicBezTo>
                    <a:pt x="700" y="1456"/>
                    <a:pt x="697" y="1471"/>
                    <a:pt x="691" y="1487"/>
                  </a:cubicBezTo>
                  <a:cubicBezTo>
                    <a:pt x="683" y="1512"/>
                    <a:pt x="684" y="1548"/>
                    <a:pt x="685" y="1560"/>
                  </a:cubicBezTo>
                  <a:cubicBezTo>
                    <a:pt x="682" y="1575"/>
                    <a:pt x="676" y="1606"/>
                    <a:pt x="684" y="1608"/>
                  </a:cubicBezTo>
                  <a:cubicBezTo>
                    <a:pt x="680" y="1614"/>
                    <a:pt x="678" y="1614"/>
                    <a:pt x="680" y="1620"/>
                  </a:cubicBezTo>
                  <a:cubicBezTo>
                    <a:pt x="678" y="1625"/>
                    <a:pt x="678" y="1626"/>
                    <a:pt x="679" y="1629"/>
                  </a:cubicBezTo>
                  <a:cubicBezTo>
                    <a:pt x="682" y="1639"/>
                    <a:pt x="696" y="1630"/>
                    <a:pt x="691" y="1633"/>
                  </a:cubicBezTo>
                  <a:cubicBezTo>
                    <a:pt x="683" y="1637"/>
                    <a:pt x="676" y="1644"/>
                    <a:pt x="680" y="1655"/>
                  </a:cubicBezTo>
                  <a:cubicBezTo>
                    <a:pt x="682" y="1660"/>
                    <a:pt x="702" y="1649"/>
                    <a:pt x="713" y="1645"/>
                  </a:cubicBezTo>
                  <a:cubicBezTo>
                    <a:pt x="729" y="1640"/>
                    <a:pt x="748" y="1630"/>
                    <a:pt x="753" y="1621"/>
                  </a:cubicBezTo>
                  <a:cubicBezTo>
                    <a:pt x="758" y="1613"/>
                    <a:pt x="768" y="1598"/>
                    <a:pt x="771" y="1591"/>
                  </a:cubicBezTo>
                  <a:cubicBezTo>
                    <a:pt x="776" y="1582"/>
                    <a:pt x="775" y="1576"/>
                    <a:pt x="778" y="1569"/>
                  </a:cubicBezTo>
                  <a:cubicBezTo>
                    <a:pt x="781" y="1563"/>
                    <a:pt x="787" y="1555"/>
                    <a:pt x="784" y="1548"/>
                  </a:cubicBezTo>
                  <a:close/>
                </a:path>
              </a:pathLst>
            </a:custGeom>
            <a:grpFill/>
            <a:ln w="3175" cmpd="sng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" name="Freeform 69"/>
            <p:cNvSpPr>
              <a:spLocks/>
            </p:cNvSpPr>
            <p:nvPr/>
          </p:nvSpPr>
          <p:spPr bwMode="auto">
            <a:xfrm>
              <a:off x="288" y="717"/>
              <a:ext cx="649" cy="2336"/>
            </a:xfrm>
            <a:custGeom>
              <a:avLst/>
              <a:gdLst>
                <a:gd name="T0" fmla="*/ 427 w 787"/>
                <a:gd name="T1" fmla="*/ 727 h 2851"/>
                <a:gd name="T2" fmla="*/ 408 w 787"/>
                <a:gd name="T3" fmla="*/ 497 h 2851"/>
                <a:gd name="T4" fmla="*/ 379 w 787"/>
                <a:gd name="T5" fmla="*/ 290 h 2851"/>
                <a:gd name="T6" fmla="*/ 324 w 787"/>
                <a:gd name="T7" fmla="*/ 263 h 2851"/>
                <a:gd name="T8" fmla="*/ 266 w 787"/>
                <a:gd name="T9" fmla="*/ 193 h 2851"/>
                <a:gd name="T10" fmla="*/ 279 w 787"/>
                <a:gd name="T11" fmla="*/ 163 h 2851"/>
                <a:gd name="T12" fmla="*/ 298 w 787"/>
                <a:gd name="T13" fmla="*/ 159 h 2851"/>
                <a:gd name="T14" fmla="*/ 313 w 787"/>
                <a:gd name="T15" fmla="*/ 143 h 2851"/>
                <a:gd name="T16" fmla="*/ 313 w 787"/>
                <a:gd name="T17" fmla="*/ 119 h 2851"/>
                <a:gd name="T18" fmla="*/ 310 w 787"/>
                <a:gd name="T19" fmla="*/ 102 h 2851"/>
                <a:gd name="T20" fmla="*/ 308 w 787"/>
                <a:gd name="T21" fmla="*/ 88 h 2851"/>
                <a:gd name="T22" fmla="*/ 265 w 787"/>
                <a:gd name="T23" fmla="*/ 12 h 2851"/>
                <a:gd name="T24" fmla="*/ 190 w 787"/>
                <a:gd name="T25" fmla="*/ 12 h 2851"/>
                <a:gd name="T26" fmla="*/ 131 w 787"/>
                <a:gd name="T27" fmla="*/ 66 h 2851"/>
                <a:gd name="T28" fmla="*/ 133 w 787"/>
                <a:gd name="T29" fmla="*/ 98 h 2851"/>
                <a:gd name="T30" fmla="*/ 126 w 787"/>
                <a:gd name="T31" fmla="*/ 131 h 2851"/>
                <a:gd name="T32" fmla="*/ 153 w 787"/>
                <a:gd name="T33" fmla="*/ 159 h 2851"/>
                <a:gd name="T34" fmla="*/ 168 w 787"/>
                <a:gd name="T35" fmla="*/ 178 h 2851"/>
                <a:gd name="T36" fmla="*/ 118 w 787"/>
                <a:gd name="T37" fmla="*/ 263 h 2851"/>
                <a:gd name="T38" fmla="*/ 62 w 787"/>
                <a:gd name="T39" fmla="*/ 290 h 2851"/>
                <a:gd name="T40" fmla="*/ 33 w 787"/>
                <a:gd name="T41" fmla="*/ 497 h 2851"/>
                <a:gd name="T42" fmla="*/ 14 w 787"/>
                <a:gd name="T43" fmla="*/ 727 h 2851"/>
                <a:gd name="T44" fmla="*/ 6 w 787"/>
                <a:gd name="T45" fmla="*/ 864 h 2851"/>
                <a:gd name="T46" fmla="*/ 42 w 787"/>
                <a:gd name="T47" fmla="*/ 905 h 2851"/>
                <a:gd name="T48" fmla="*/ 61 w 787"/>
                <a:gd name="T49" fmla="*/ 896 h 2851"/>
                <a:gd name="T50" fmla="*/ 58 w 787"/>
                <a:gd name="T51" fmla="*/ 858 h 2851"/>
                <a:gd name="T52" fmla="*/ 69 w 787"/>
                <a:gd name="T53" fmla="*/ 669 h 2851"/>
                <a:gd name="T54" fmla="*/ 99 w 787"/>
                <a:gd name="T55" fmla="*/ 482 h 2851"/>
                <a:gd name="T56" fmla="*/ 79 w 787"/>
                <a:gd name="T57" fmla="*/ 712 h 2851"/>
                <a:gd name="T58" fmla="*/ 118 w 787"/>
                <a:gd name="T59" fmla="*/ 1083 h 2851"/>
                <a:gd name="T60" fmla="*/ 155 w 787"/>
                <a:gd name="T61" fmla="*/ 1427 h 2851"/>
                <a:gd name="T62" fmla="*/ 131 w 787"/>
                <a:gd name="T63" fmla="*/ 1536 h 2851"/>
                <a:gd name="T64" fmla="*/ 158 w 787"/>
                <a:gd name="T65" fmla="*/ 1563 h 2851"/>
                <a:gd name="T66" fmla="*/ 215 w 787"/>
                <a:gd name="T67" fmla="*/ 1536 h 2851"/>
                <a:gd name="T68" fmla="*/ 214 w 787"/>
                <a:gd name="T69" fmla="*/ 1472 h 2851"/>
                <a:gd name="T70" fmla="*/ 214 w 787"/>
                <a:gd name="T71" fmla="*/ 1191 h 2851"/>
                <a:gd name="T72" fmla="*/ 212 w 787"/>
                <a:gd name="T73" fmla="*/ 931 h 2851"/>
                <a:gd name="T74" fmla="*/ 219 w 787"/>
                <a:gd name="T75" fmla="*/ 841 h 2851"/>
                <a:gd name="T76" fmla="*/ 228 w 787"/>
                <a:gd name="T77" fmla="*/ 841 h 2851"/>
                <a:gd name="T78" fmla="*/ 231 w 787"/>
                <a:gd name="T79" fmla="*/ 1121 h 2851"/>
                <a:gd name="T80" fmla="*/ 230 w 787"/>
                <a:gd name="T81" fmla="*/ 1445 h 2851"/>
                <a:gd name="T82" fmla="*/ 223 w 787"/>
                <a:gd name="T83" fmla="*/ 1515 h 2851"/>
                <a:gd name="T84" fmla="*/ 264 w 787"/>
                <a:gd name="T85" fmla="*/ 1563 h 2851"/>
                <a:gd name="T86" fmla="*/ 310 w 787"/>
                <a:gd name="T87" fmla="*/ 1549 h 2851"/>
                <a:gd name="T88" fmla="*/ 283 w 787"/>
                <a:gd name="T89" fmla="*/ 1475 h 2851"/>
                <a:gd name="T90" fmla="*/ 315 w 787"/>
                <a:gd name="T91" fmla="*/ 1150 h 2851"/>
                <a:gd name="T92" fmla="*/ 374 w 787"/>
                <a:gd name="T93" fmla="*/ 840 h 2851"/>
                <a:gd name="T94" fmla="*/ 337 w 787"/>
                <a:gd name="T95" fmla="*/ 563 h 2851"/>
                <a:gd name="T96" fmla="*/ 360 w 787"/>
                <a:gd name="T97" fmla="*/ 562 h 2851"/>
                <a:gd name="T98" fmla="*/ 388 w 787"/>
                <a:gd name="T99" fmla="*/ 818 h 2851"/>
                <a:gd name="T100" fmla="*/ 382 w 787"/>
                <a:gd name="T101" fmla="*/ 891 h 2851"/>
                <a:gd name="T102" fmla="*/ 382 w 787"/>
                <a:gd name="T103" fmla="*/ 910 h 2851"/>
                <a:gd name="T104" fmla="*/ 432 w 787"/>
                <a:gd name="T105" fmla="*/ 875 h 285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787" h="2851">
                  <a:moveTo>
                    <a:pt x="784" y="1548"/>
                  </a:moveTo>
                  <a:cubicBezTo>
                    <a:pt x="781" y="1542"/>
                    <a:pt x="776" y="1498"/>
                    <a:pt x="769" y="1473"/>
                  </a:cubicBezTo>
                  <a:cubicBezTo>
                    <a:pt x="764" y="1452"/>
                    <a:pt x="758" y="1362"/>
                    <a:pt x="762" y="1321"/>
                  </a:cubicBezTo>
                  <a:cubicBezTo>
                    <a:pt x="764" y="1289"/>
                    <a:pt x="762" y="1238"/>
                    <a:pt x="763" y="1216"/>
                  </a:cubicBezTo>
                  <a:cubicBezTo>
                    <a:pt x="764" y="1093"/>
                    <a:pt x="744" y="1031"/>
                    <a:pt x="740" y="1008"/>
                  </a:cubicBezTo>
                  <a:cubicBezTo>
                    <a:pt x="735" y="985"/>
                    <a:pt x="728" y="953"/>
                    <a:pt x="728" y="904"/>
                  </a:cubicBezTo>
                  <a:cubicBezTo>
                    <a:pt x="728" y="855"/>
                    <a:pt x="731" y="787"/>
                    <a:pt x="727" y="739"/>
                  </a:cubicBezTo>
                  <a:cubicBezTo>
                    <a:pt x="725" y="712"/>
                    <a:pt x="720" y="670"/>
                    <a:pt x="714" y="634"/>
                  </a:cubicBezTo>
                  <a:cubicBezTo>
                    <a:pt x="709" y="598"/>
                    <a:pt x="693" y="543"/>
                    <a:pt x="677" y="527"/>
                  </a:cubicBezTo>
                  <a:cubicBezTo>
                    <a:pt x="662" y="510"/>
                    <a:pt x="640" y="495"/>
                    <a:pt x="618" y="487"/>
                  </a:cubicBezTo>
                  <a:cubicBezTo>
                    <a:pt x="612" y="486"/>
                    <a:pt x="605" y="482"/>
                    <a:pt x="600" y="481"/>
                  </a:cubicBezTo>
                  <a:cubicBezTo>
                    <a:pt x="591" y="479"/>
                    <a:pt x="585" y="480"/>
                    <a:pt x="577" y="479"/>
                  </a:cubicBezTo>
                  <a:cubicBezTo>
                    <a:pt x="560" y="476"/>
                    <a:pt x="546" y="474"/>
                    <a:pt x="533" y="470"/>
                  </a:cubicBezTo>
                  <a:cubicBezTo>
                    <a:pt x="504" y="460"/>
                    <a:pt x="475" y="457"/>
                    <a:pt x="475" y="351"/>
                  </a:cubicBezTo>
                  <a:cubicBezTo>
                    <a:pt x="475" y="351"/>
                    <a:pt x="475" y="351"/>
                    <a:pt x="475" y="351"/>
                  </a:cubicBezTo>
                  <a:cubicBezTo>
                    <a:pt x="483" y="341"/>
                    <a:pt x="486" y="331"/>
                    <a:pt x="489" y="323"/>
                  </a:cubicBezTo>
                  <a:cubicBezTo>
                    <a:pt x="491" y="318"/>
                    <a:pt x="493" y="307"/>
                    <a:pt x="496" y="297"/>
                  </a:cubicBezTo>
                  <a:cubicBezTo>
                    <a:pt x="497" y="297"/>
                    <a:pt x="497" y="297"/>
                    <a:pt x="497" y="297"/>
                  </a:cubicBezTo>
                  <a:cubicBezTo>
                    <a:pt x="501" y="296"/>
                    <a:pt x="504" y="293"/>
                    <a:pt x="508" y="293"/>
                  </a:cubicBezTo>
                  <a:cubicBezTo>
                    <a:pt x="513" y="292"/>
                    <a:pt x="517" y="294"/>
                    <a:pt x="523" y="293"/>
                  </a:cubicBezTo>
                  <a:cubicBezTo>
                    <a:pt x="526" y="292"/>
                    <a:pt x="528" y="290"/>
                    <a:pt x="531" y="289"/>
                  </a:cubicBezTo>
                  <a:cubicBezTo>
                    <a:pt x="536" y="287"/>
                    <a:pt x="552" y="287"/>
                    <a:pt x="556" y="282"/>
                  </a:cubicBezTo>
                  <a:cubicBezTo>
                    <a:pt x="557" y="282"/>
                    <a:pt x="557" y="282"/>
                    <a:pt x="557" y="282"/>
                  </a:cubicBezTo>
                  <a:cubicBezTo>
                    <a:pt x="561" y="275"/>
                    <a:pt x="558" y="264"/>
                    <a:pt x="557" y="259"/>
                  </a:cubicBezTo>
                  <a:cubicBezTo>
                    <a:pt x="554" y="250"/>
                    <a:pt x="556" y="240"/>
                    <a:pt x="555" y="230"/>
                  </a:cubicBezTo>
                  <a:cubicBezTo>
                    <a:pt x="555" y="229"/>
                    <a:pt x="555" y="229"/>
                    <a:pt x="555" y="229"/>
                  </a:cubicBezTo>
                  <a:cubicBezTo>
                    <a:pt x="558" y="226"/>
                    <a:pt x="559" y="224"/>
                    <a:pt x="557" y="216"/>
                  </a:cubicBezTo>
                  <a:cubicBezTo>
                    <a:pt x="557" y="214"/>
                    <a:pt x="556" y="213"/>
                    <a:pt x="556" y="211"/>
                  </a:cubicBezTo>
                  <a:cubicBezTo>
                    <a:pt x="556" y="207"/>
                    <a:pt x="556" y="203"/>
                    <a:pt x="555" y="199"/>
                  </a:cubicBezTo>
                  <a:cubicBezTo>
                    <a:pt x="555" y="194"/>
                    <a:pt x="554" y="191"/>
                    <a:pt x="553" y="187"/>
                  </a:cubicBezTo>
                  <a:cubicBezTo>
                    <a:pt x="557" y="187"/>
                    <a:pt x="560" y="186"/>
                    <a:pt x="562" y="185"/>
                  </a:cubicBezTo>
                  <a:cubicBezTo>
                    <a:pt x="561" y="178"/>
                    <a:pt x="554" y="173"/>
                    <a:pt x="552" y="167"/>
                  </a:cubicBezTo>
                  <a:cubicBezTo>
                    <a:pt x="550" y="161"/>
                    <a:pt x="549" y="159"/>
                    <a:pt x="549" y="159"/>
                  </a:cubicBezTo>
                  <a:cubicBezTo>
                    <a:pt x="549" y="158"/>
                    <a:pt x="549" y="157"/>
                    <a:pt x="549" y="157"/>
                  </a:cubicBezTo>
                  <a:cubicBezTo>
                    <a:pt x="548" y="132"/>
                    <a:pt x="531" y="97"/>
                    <a:pt x="520" y="74"/>
                  </a:cubicBezTo>
                  <a:cubicBezTo>
                    <a:pt x="509" y="52"/>
                    <a:pt x="493" y="34"/>
                    <a:pt x="472" y="22"/>
                  </a:cubicBezTo>
                  <a:cubicBezTo>
                    <a:pt x="459" y="14"/>
                    <a:pt x="445" y="9"/>
                    <a:pt x="431" y="6"/>
                  </a:cubicBezTo>
                  <a:cubicBezTo>
                    <a:pt x="423" y="4"/>
                    <a:pt x="389" y="0"/>
                    <a:pt x="370" y="4"/>
                  </a:cubicBezTo>
                  <a:cubicBezTo>
                    <a:pt x="351" y="9"/>
                    <a:pt x="343" y="17"/>
                    <a:pt x="339" y="22"/>
                  </a:cubicBezTo>
                  <a:cubicBezTo>
                    <a:pt x="339" y="22"/>
                    <a:pt x="331" y="25"/>
                    <a:pt x="315" y="29"/>
                  </a:cubicBezTo>
                  <a:cubicBezTo>
                    <a:pt x="298" y="37"/>
                    <a:pt x="282" y="49"/>
                    <a:pt x="272" y="66"/>
                  </a:cubicBezTo>
                  <a:cubicBezTo>
                    <a:pt x="262" y="83"/>
                    <a:pt x="258" y="117"/>
                    <a:pt x="234" y="120"/>
                  </a:cubicBezTo>
                  <a:cubicBezTo>
                    <a:pt x="237" y="124"/>
                    <a:pt x="245" y="125"/>
                    <a:pt x="251" y="123"/>
                  </a:cubicBezTo>
                  <a:cubicBezTo>
                    <a:pt x="248" y="138"/>
                    <a:pt x="243" y="154"/>
                    <a:pt x="232" y="164"/>
                  </a:cubicBezTo>
                  <a:cubicBezTo>
                    <a:pt x="237" y="168"/>
                    <a:pt x="236" y="173"/>
                    <a:pt x="236" y="178"/>
                  </a:cubicBezTo>
                  <a:cubicBezTo>
                    <a:pt x="235" y="181"/>
                    <a:pt x="232" y="183"/>
                    <a:pt x="232" y="185"/>
                  </a:cubicBezTo>
                  <a:cubicBezTo>
                    <a:pt x="232" y="187"/>
                    <a:pt x="235" y="187"/>
                    <a:pt x="235" y="189"/>
                  </a:cubicBezTo>
                  <a:cubicBezTo>
                    <a:pt x="237" y="204"/>
                    <a:pt x="235" y="226"/>
                    <a:pt x="225" y="238"/>
                  </a:cubicBezTo>
                  <a:cubicBezTo>
                    <a:pt x="237" y="251"/>
                    <a:pt x="223" y="271"/>
                    <a:pt x="244" y="276"/>
                  </a:cubicBezTo>
                  <a:cubicBezTo>
                    <a:pt x="251" y="278"/>
                    <a:pt x="258" y="278"/>
                    <a:pt x="264" y="281"/>
                  </a:cubicBezTo>
                  <a:cubicBezTo>
                    <a:pt x="268" y="283"/>
                    <a:pt x="270" y="287"/>
                    <a:pt x="274" y="289"/>
                  </a:cubicBezTo>
                  <a:cubicBezTo>
                    <a:pt x="279" y="292"/>
                    <a:pt x="284" y="293"/>
                    <a:pt x="289" y="292"/>
                  </a:cubicBezTo>
                  <a:cubicBezTo>
                    <a:pt x="290" y="292"/>
                    <a:pt x="290" y="292"/>
                    <a:pt x="290" y="292"/>
                  </a:cubicBezTo>
                  <a:cubicBezTo>
                    <a:pt x="293" y="304"/>
                    <a:pt x="296" y="317"/>
                    <a:pt x="299" y="323"/>
                  </a:cubicBezTo>
                  <a:cubicBezTo>
                    <a:pt x="301" y="331"/>
                    <a:pt x="305" y="341"/>
                    <a:pt x="312" y="351"/>
                  </a:cubicBezTo>
                  <a:cubicBezTo>
                    <a:pt x="312" y="457"/>
                    <a:pt x="284" y="460"/>
                    <a:pt x="255" y="470"/>
                  </a:cubicBezTo>
                  <a:cubicBezTo>
                    <a:pt x="241" y="474"/>
                    <a:pt x="227" y="476"/>
                    <a:pt x="211" y="479"/>
                  </a:cubicBezTo>
                  <a:cubicBezTo>
                    <a:pt x="203" y="480"/>
                    <a:pt x="197" y="479"/>
                    <a:pt x="188" y="481"/>
                  </a:cubicBezTo>
                  <a:cubicBezTo>
                    <a:pt x="182" y="482"/>
                    <a:pt x="175" y="486"/>
                    <a:pt x="170" y="487"/>
                  </a:cubicBezTo>
                  <a:cubicBezTo>
                    <a:pt x="147" y="495"/>
                    <a:pt x="126" y="510"/>
                    <a:pt x="110" y="527"/>
                  </a:cubicBezTo>
                  <a:cubicBezTo>
                    <a:pt x="95" y="543"/>
                    <a:pt x="79" y="598"/>
                    <a:pt x="73" y="634"/>
                  </a:cubicBezTo>
                  <a:cubicBezTo>
                    <a:pt x="68" y="670"/>
                    <a:pt x="63" y="712"/>
                    <a:pt x="60" y="739"/>
                  </a:cubicBezTo>
                  <a:cubicBezTo>
                    <a:pt x="57" y="787"/>
                    <a:pt x="59" y="855"/>
                    <a:pt x="59" y="904"/>
                  </a:cubicBezTo>
                  <a:cubicBezTo>
                    <a:pt x="59" y="953"/>
                    <a:pt x="53" y="985"/>
                    <a:pt x="48" y="1008"/>
                  </a:cubicBezTo>
                  <a:cubicBezTo>
                    <a:pt x="43" y="1031"/>
                    <a:pt x="24" y="1093"/>
                    <a:pt x="25" y="1216"/>
                  </a:cubicBezTo>
                  <a:cubicBezTo>
                    <a:pt x="25" y="1238"/>
                    <a:pt x="24" y="1289"/>
                    <a:pt x="26" y="1321"/>
                  </a:cubicBezTo>
                  <a:cubicBezTo>
                    <a:pt x="30" y="1362"/>
                    <a:pt x="24" y="1452"/>
                    <a:pt x="19" y="1473"/>
                  </a:cubicBezTo>
                  <a:cubicBezTo>
                    <a:pt x="12" y="1498"/>
                    <a:pt x="6" y="1542"/>
                    <a:pt x="3" y="1548"/>
                  </a:cubicBezTo>
                  <a:cubicBezTo>
                    <a:pt x="0" y="1555"/>
                    <a:pt x="6" y="1563"/>
                    <a:pt x="10" y="1569"/>
                  </a:cubicBezTo>
                  <a:cubicBezTo>
                    <a:pt x="13" y="1576"/>
                    <a:pt x="12" y="1582"/>
                    <a:pt x="16" y="1591"/>
                  </a:cubicBezTo>
                  <a:cubicBezTo>
                    <a:pt x="19" y="1598"/>
                    <a:pt x="29" y="1613"/>
                    <a:pt x="34" y="1621"/>
                  </a:cubicBezTo>
                  <a:cubicBezTo>
                    <a:pt x="39" y="1630"/>
                    <a:pt x="59" y="1640"/>
                    <a:pt x="75" y="1645"/>
                  </a:cubicBezTo>
                  <a:cubicBezTo>
                    <a:pt x="86" y="1649"/>
                    <a:pt x="106" y="1660"/>
                    <a:pt x="108" y="1655"/>
                  </a:cubicBezTo>
                  <a:cubicBezTo>
                    <a:pt x="111" y="1644"/>
                    <a:pt x="104" y="1637"/>
                    <a:pt x="96" y="1633"/>
                  </a:cubicBezTo>
                  <a:cubicBezTo>
                    <a:pt x="91" y="1630"/>
                    <a:pt x="106" y="1639"/>
                    <a:pt x="109" y="1629"/>
                  </a:cubicBezTo>
                  <a:cubicBezTo>
                    <a:pt x="110" y="1626"/>
                    <a:pt x="110" y="1625"/>
                    <a:pt x="107" y="1620"/>
                  </a:cubicBezTo>
                  <a:cubicBezTo>
                    <a:pt x="109" y="1614"/>
                    <a:pt x="108" y="1614"/>
                    <a:pt x="104" y="1608"/>
                  </a:cubicBezTo>
                  <a:cubicBezTo>
                    <a:pt x="111" y="1606"/>
                    <a:pt x="106" y="1575"/>
                    <a:pt x="103" y="1560"/>
                  </a:cubicBezTo>
                  <a:cubicBezTo>
                    <a:pt x="104" y="1548"/>
                    <a:pt x="105" y="1512"/>
                    <a:pt x="96" y="1487"/>
                  </a:cubicBezTo>
                  <a:cubicBezTo>
                    <a:pt x="91" y="1471"/>
                    <a:pt x="88" y="1456"/>
                    <a:pt x="88" y="1447"/>
                  </a:cubicBezTo>
                  <a:cubicBezTo>
                    <a:pt x="84" y="1424"/>
                    <a:pt x="110" y="1263"/>
                    <a:pt x="124" y="1217"/>
                  </a:cubicBezTo>
                  <a:cubicBezTo>
                    <a:pt x="153" y="1121"/>
                    <a:pt x="144" y="1038"/>
                    <a:pt x="147" y="1021"/>
                  </a:cubicBezTo>
                  <a:cubicBezTo>
                    <a:pt x="150" y="1004"/>
                    <a:pt x="169" y="915"/>
                    <a:pt x="175" y="875"/>
                  </a:cubicBezTo>
                  <a:cubicBezTo>
                    <a:pt x="176" y="876"/>
                    <a:pt x="176" y="876"/>
                    <a:pt x="176" y="876"/>
                  </a:cubicBezTo>
                  <a:cubicBezTo>
                    <a:pt x="179" y="925"/>
                    <a:pt x="184" y="998"/>
                    <a:pt x="185" y="1023"/>
                  </a:cubicBezTo>
                  <a:cubicBezTo>
                    <a:pt x="187" y="1057"/>
                    <a:pt x="209" y="1115"/>
                    <a:pt x="194" y="1143"/>
                  </a:cubicBezTo>
                  <a:cubicBezTo>
                    <a:pt x="179" y="1171"/>
                    <a:pt x="154" y="1217"/>
                    <a:pt x="141" y="1294"/>
                  </a:cubicBezTo>
                  <a:cubicBezTo>
                    <a:pt x="129" y="1354"/>
                    <a:pt x="110" y="1417"/>
                    <a:pt x="122" y="1527"/>
                  </a:cubicBezTo>
                  <a:cubicBezTo>
                    <a:pt x="130" y="1604"/>
                    <a:pt x="128" y="1655"/>
                    <a:pt x="148" y="1741"/>
                  </a:cubicBezTo>
                  <a:cubicBezTo>
                    <a:pt x="165" y="1818"/>
                    <a:pt x="200" y="1912"/>
                    <a:pt x="210" y="1969"/>
                  </a:cubicBezTo>
                  <a:cubicBezTo>
                    <a:pt x="220" y="2025"/>
                    <a:pt x="224" y="2054"/>
                    <a:pt x="227" y="2091"/>
                  </a:cubicBezTo>
                  <a:cubicBezTo>
                    <a:pt x="229" y="2128"/>
                    <a:pt x="204" y="2303"/>
                    <a:pt x="232" y="2404"/>
                  </a:cubicBezTo>
                  <a:cubicBezTo>
                    <a:pt x="259" y="2505"/>
                    <a:pt x="271" y="2569"/>
                    <a:pt x="276" y="2594"/>
                  </a:cubicBezTo>
                  <a:cubicBezTo>
                    <a:pt x="288" y="2648"/>
                    <a:pt x="277" y="2654"/>
                    <a:pt x="282" y="2681"/>
                  </a:cubicBezTo>
                  <a:cubicBezTo>
                    <a:pt x="287" y="2708"/>
                    <a:pt x="288" y="2705"/>
                    <a:pt x="274" y="2731"/>
                  </a:cubicBezTo>
                  <a:cubicBezTo>
                    <a:pt x="261" y="2748"/>
                    <a:pt x="241" y="2785"/>
                    <a:pt x="234" y="2793"/>
                  </a:cubicBezTo>
                  <a:cubicBezTo>
                    <a:pt x="228" y="2802"/>
                    <a:pt x="231" y="2810"/>
                    <a:pt x="234" y="2815"/>
                  </a:cubicBezTo>
                  <a:cubicBezTo>
                    <a:pt x="229" y="2828"/>
                    <a:pt x="244" y="2835"/>
                    <a:pt x="249" y="2835"/>
                  </a:cubicBezTo>
                  <a:cubicBezTo>
                    <a:pt x="247" y="2850"/>
                    <a:pt x="275" y="2848"/>
                    <a:pt x="281" y="2842"/>
                  </a:cubicBezTo>
                  <a:cubicBezTo>
                    <a:pt x="289" y="2850"/>
                    <a:pt x="310" y="2850"/>
                    <a:pt x="318" y="2840"/>
                  </a:cubicBezTo>
                  <a:cubicBezTo>
                    <a:pt x="331" y="2851"/>
                    <a:pt x="354" y="2851"/>
                    <a:pt x="369" y="2837"/>
                  </a:cubicBezTo>
                  <a:cubicBezTo>
                    <a:pt x="384" y="2822"/>
                    <a:pt x="385" y="2807"/>
                    <a:pt x="384" y="2792"/>
                  </a:cubicBezTo>
                  <a:cubicBezTo>
                    <a:pt x="382" y="2778"/>
                    <a:pt x="385" y="2773"/>
                    <a:pt x="389" y="2755"/>
                  </a:cubicBezTo>
                  <a:cubicBezTo>
                    <a:pt x="392" y="2736"/>
                    <a:pt x="394" y="2722"/>
                    <a:pt x="388" y="2709"/>
                  </a:cubicBezTo>
                  <a:cubicBezTo>
                    <a:pt x="381" y="2696"/>
                    <a:pt x="381" y="2690"/>
                    <a:pt x="381" y="2677"/>
                  </a:cubicBezTo>
                  <a:cubicBezTo>
                    <a:pt x="381" y="2664"/>
                    <a:pt x="385" y="2644"/>
                    <a:pt x="377" y="2628"/>
                  </a:cubicBezTo>
                  <a:cubicBezTo>
                    <a:pt x="369" y="2611"/>
                    <a:pt x="359" y="2572"/>
                    <a:pt x="361" y="2529"/>
                  </a:cubicBezTo>
                  <a:cubicBezTo>
                    <a:pt x="362" y="2486"/>
                    <a:pt x="394" y="2247"/>
                    <a:pt x="381" y="2165"/>
                  </a:cubicBezTo>
                  <a:cubicBezTo>
                    <a:pt x="367" y="2083"/>
                    <a:pt x="372" y="2066"/>
                    <a:pt x="376" y="2038"/>
                  </a:cubicBezTo>
                  <a:cubicBezTo>
                    <a:pt x="379" y="2010"/>
                    <a:pt x="387" y="1965"/>
                    <a:pt x="380" y="1906"/>
                  </a:cubicBezTo>
                  <a:cubicBezTo>
                    <a:pt x="377" y="1883"/>
                    <a:pt x="378" y="1788"/>
                    <a:pt x="378" y="1691"/>
                  </a:cubicBezTo>
                  <a:cubicBezTo>
                    <a:pt x="379" y="1629"/>
                    <a:pt x="396" y="1546"/>
                    <a:pt x="379" y="1530"/>
                  </a:cubicBezTo>
                  <a:cubicBezTo>
                    <a:pt x="380" y="1529"/>
                    <a:pt x="380" y="1529"/>
                    <a:pt x="380" y="1529"/>
                  </a:cubicBezTo>
                  <a:cubicBezTo>
                    <a:pt x="384" y="1530"/>
                    <a:pt x="388" y="1531"/>
                    <a:pt x="392" y="1531"/>
                  </a:cubicBezTo>
                  <a:cubicBezTo>
                    <a:pt x="393" y="1531"/>
                    <a:pt x="393" y="1531"/>
                    <a:pt x="393" y="1531"/>
                  </a:cubicBezTo>
                  <a:cubicBezTo>
                    <a:pt x="398" y="1531"/>
                    <a:pt x="404" y="1530"/>
                    <a:pt x="409" y="1528"/>
                  </a:cubicBezTo>
                  <a:cubicBezTo>
                    <a:pt x="408" y="1530"/>
                    <a:pt x="408" y="1530"/>
                    <a:pt x="408" y="1530"/>
                  </a:cubicBezTo>
                  <a:cubicBezTo>
                    <a:pt x="392" y="1546"/>
                    <a:pt x="409" y="1629"/>
                    <a:pt x="409" y="1691"/>
                  </a:cubicBezTo>
                  <a:cubicBezTo>
                    <a:pt x="410" y="1788"/>
                    <a:pt x="411" y="1883"/>
                    <a:pt x="408" y="1906"/>
                  </a:cubicBezTo>
                  <a:cubicBezTo>
                    <a:pt x="401" y="1965"/>
                    <a:pt x="409" y="2010"/>
                    <a:pt x="412" y="2038"/>
                  </a:cubicBezTo>
                  <a:cubicBezTo>
                    <a:pt x="415" y="2066"/>
                    <a:pt x="420" y="2083"/>
                    <a:pt x="407" y="2165"/>
                  </a:cubicBezTo>
                  <a:cubicBezTo>
                    <a:pt x="394" y="2247"/>
                    <a:pt x="425" y="2486"/>
                    <a:pt x="427" y="2529"/>
                  </a:cubicBezTo>
                  <a:cubicBezTo>
                    <a:pt x="429" y="2572"/>
                    <a:pt x="419" y="2611"/>
                    <a:pt x="410" y="2628"/>
                  </a:cubicBezTo>
                  <a:cubicBezTo>
                    <a:pt x="402" y="2644"/>
                    <a:pt x="407" y="2664"/>
                    <a:pt x="407" y="2677"/>
                  </a:cubicBezTo>
                  <a:cubicBezTo>
                    <a:pt x="407" y="2690"/>
                    <a:pt x="407" y="2696"/>
                    <a:pt x="400" y="2709"/>
                  </a:cubicBezTo>
                  <a:cubicBezTo>
                    <a:pt x="393" y="2722"/>
                    <a:pt x="396" y="2736"/>
                    <a:pt x="399" y="2755"/>
                  </a:cubicBezTo>
                  <a:cubicBezTo>
                    <a:pt x="402" y="2773"/>
                    <a:pt x="405" y="2778"/>
                    <a:pt x="404" y="2792"/>
                  </a:cubicBezTo>
                  <a:cubicBezTo>
                    <a:pt x="402" y="2807"/>
                    <a:pt x="404" y="2822"/>
                    <a:pt x="419" y="2837"/>
                  </a:cubicBezTo>
                  <a:cubicBezTo>
                    <a:pt x="433" y="2851"/>
                    <a:pt x="456" y="2851"/>
                    <a:pt x="470" y="2840"/>
                  </a:cubicBezTo>
                  <a:cubicBezTo>
                    <a:pt x="478" y="2850"/>
                    <a:pt x="499" y="2850"/>
                    <a:pt x="506" y="2842"/>
                  </a:cubicBezTo>
                  <a:cubicBezTo>
                    <a:pt x="513" y="2848"/>
                    <a:pt x="540" y="2850"/>
                    <a:pt x="539" y="2835"/>
                  </a:cubicBezTo>
                  <a:cubicBezTo>
                    <a:pt x="544" y="2835"/>
                    <a:pt x="558" y="2828"/>
                    <a:pt x="553" y="2815"/>
                  </a:cubicBezTo>
                  <a:cubicBezTo>
                    <a:pt x="557" y="2810"/>
                    <a:pt x="560" y="2802"/>
                    <a:pt x="553" y="2793"/>
                  </a:cubicBezTo>
                  <a:cubicBezTo>
                    <a:pt x="547" y="2785"/>
                    <a:pt x="526" y="2748"/>
                    <a:pt x="514" y="2731"/>
                  </a:cubicBezTo>
                  <a:cubicBezTo>
                    <a:pt x="500" y="2705"/>
                    <a:pt x="501" y="2708"/>
                    <a:pt x="505" y="2681"/>
                  </a:cubicBezTo>
                  <a:cubicBezTo>
                    <a:pt x="510" y="2654"/>
                    <a:pt x="500" y="2648"/>
                    <a:pt x="512" y="2594"/>
                  </a:cubicBezTo>
                  <a:cubicBezTo>
                    <a:pt x="517" y="2569"/>
                    <a:pt x="529" y="2505"/>
                    <a:pt x="556" y="2404"/>
                  </a:cubicBezTo>
                  <a:cubicBezTo>
                    <a:pt x="583" y="2303"/>
                    <a:pt x="559" y="2128"/>
                    <a:pt x="561" y="2091"/>
                  </a:cubicBezTo>
                  <a:cubicBezTo>
                    <a:pt x="563" y="2054"/>
                    <a:pt x="568" y="2025"/>
                    <a:pt x="578" y="1969"/>
                  </a:cubicBezTo>
                  <a:cubicBezTo>
                    <a:pt x="587" y="1912"/>
                    <a:pt x="623" y="1818"/>
                    <a:pt x="640" y="1741"/>
                  </a:cubicBezTo>
                  <a:cubicBezTo>
                    <a:pt x="660" y="1655"/>
                    <a:pt x="658" y="1604"/>
                    <a:pt x="666" y="1527"/>
                  </a:cubicBezTo>
                  <a:cubicBezTo>
                    <a:pt x="677" y="1417"/>
                    <a:pt x="658" y="1354"/>
                    <a:pt x="646" y="1294"/>
                  </a:cubicBezTo>
                  <a:cubicBezTo>
                    <a:pt x="633" y="1217"/>
                    <a:pt x="608" y="1171"/>
                    <a:pt x="594" y="1143"/>
                  </a:cubicBezTo>
                  <a:cubicBezTo>
                    <a:pt x="579" y="1115"/>
                    <a:pt x="601" y="1057"/>
                    <a:pt x="602" y="1023"/>
                  </a:cubicBezTo>
                  <a:cubicBezTo>
                    <a:pt x="604" y="997"/>
                    <a:pt x="609" y="922"/>
                    <a:pt x="612" y="874"/>
                  </a:cubicBezTo>
                  <a:cubicBezTo>
                    <a:pt x="612" y="874"/>
                    <a:pt x="612" y="874"/>
                    <a:pt x="612" y="874"/>
                  </a:cubicBezTo>
                  <a:cubicBezTo>
                    <a:pt x="618" y="914"/>
                    <a:pt x="638" y="1004"/>
                    <a:pt x="641" y="1021"/>
                  </a:cubicBezTo>
                  <a:cubicBezTo>
                    <a:pt x="644" y="1038"/>
                    <a:pt x="635" y="1121"/>
                    <a:pt x="663" y="1217"/>
                  </a:cubicBezTo>
                  <a:cubicBezTo>
                    <a:pt x="678" y="1263"/>
                    <a:pt x="704" y="1424"/>
                    <a:pt x="699" y="1447"/>
                  </a:cubicBezTo>
                  <a:cubicBezTo>
                    <a:pt x="700" y="1456"/>
                    <a:pt x="697" y="1471"/>
                    <a:pt x="691" y="1487"/>
                  </a:cubicBezTo>
                  <a:cubicBezTo>
                    <a:pt x="683" y="1512"/>
                    <a:pt x="684" y="1548"/>
                    <a:pt x="685" y="1560"/>
                  </a:cubicBezTo>
                  <a:cubicBezTo>
                    <a:pt x="682" y="1575"/>
                    <a:pt x="676" y="1606"/>
                    <a:pt x="684" y="1608"/>
                  </a:cubicBezTo>
                  <a:cubicBezTo>
                    <a:pt x="680" y="1614"/>
                    <a:pt x="678" y="1614"/>
                    <a:pt x="680" y="1620"/>
                  </a:cubicBezTo>
                  <a:cubicBezTo>
                    <a:pt x="678" y="1625"/>
                    <a:pt x="678" y="1626"/>
                    <a:pt x="679" y="1629"/>
                  </a:cubicBezTo>
                  <a:cubicBezTo>
                    <a:pt x="682" y="1639"/>
                    <a:pt x="696" y="1630"/>
                    <a:pt x="691" y="1633"/>
                  </a:cubicBezTo>
                  <a:cubicBezTo>
                    <a:pt x="683" y="1637"/>
                    <a:pt x="676" y="1644"/>
                    <a:pt x="680" y="1655"/>
                  </a:cubicBezTo>
                  <a:cubicBezTo>
                    <a:pt x="682" y="1660"/>
                    <a:pt x="702" y="1649"/>
                    <a:pt x="713" y="1645"/>
                  </a:cubicBezTo>
                  <a:cubicBezTo>
                    <a:pt x="729" y="1640"/>
                    <a:pt x="748" y="1630"/>
                    <a:pt x="753" y="1621"/>
                  </a:cubicBezTo>
                  <a:cubicBezTo>
                    <a:pt x="758" y="1613"/>
                    <a:pt x="768" y="1598"/>
                    <a:pt x="771" y="1591"/>
                  </a:cubicBezTo>
                  <a:cubicBezTo>
                    <a:pt x="776" y="1582"/>
                    <a:pt x="775" y="1576"/>
                    <a:pt x="778" y="1569"/>
                  </a:cubicBezTo>
                  <a:cubicBezTo>
                    <a:pt x="781" y="1563"/>
                    <a:pt x="787" y="1555"/>
                    <a:pt x="784" y="1548"/>
                  </a:cubicBezTo>
                  <a:close/>
                </a:path>
              </a:pathLst>
            </a:custGeom>
            <a:grpFill/>
            <a:ln w="3175" cap="rnd" cmpd="sng">
              <a:solidFill>
                <a:schemeClr val="tx1"/>
              </a:solidFill>
              <a:prstDash val="solid"/>
              <a:round/>
              <a:headEnd/>
              <a:tailEnd/>
            </a:ln>
            <a:extLst/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35" name="Group 73"/>
          <p:cNvGrpSpPr>
            <a:grpSpLocks/>
          </p:cNvGrpSpPr>
          <p:nvPr/>
        </p:nvGrpSpPr>
        <p:grpSpPr bwMode="auto">
          <a:xfrm>
            <a:off x="5151564" y="1163964"/>
            <a:ext cx="398965" cy="1430644"/>
            <a:chOff x="2832" y="705"/>
            <a:chExt cx="652" cy="2338"/>
          </a:xfrm>
          <a:solidFill>
            <a:srgbClr val="F8CBAD"/>
          </a:solidFill>
        </p:grpSpPr>
        <p:sp>
          <p:nvSpPr>
            <p:cNvPr id="36" name="Freeform 74"/>
            <p:cNvSpPr>
              <a:spLocks noEditPoints="1"/>
            </p:cNvSpPr>
            <p:nvPr/>
          </p:nvSpPr>
          <p:spPr bwMode="auto">
            <a:xfrm>
              <a:off x="2832" y="705"/>
              <a:ext cx="652" cy="2338"/>
            </a:xfrm>
            <a:custGeom>
              <a:avLst/>
              <a:gdLst>
                <a:gd name="T0" fmla="*/ 389 w 829"/>
                <a:gd name="T1" fmla="*/ 661 h 2980"/>
                <a:gd name="T2" fmla="*/ 373 w 829"/>
                <a:gd name="T3" fmla="*/ 449 h 2980"/>
                <a:gd name="T4" fmla="*/ 346 w 829"/>
                <a:gd name="T5" fmla="*/ 260 h 2980"/>
                <a:gd name="T6" fmla="*/ 295 w 829"/>
                <a:gd name="T7" fmla="*/ 233 h 2980"/>
                <a:gd name="T8" fmla="*/ 244 w 829"/>
                <a:gd name="T9" fmla="*/ 184 h 2980"/>
                <a:gd name="T10" fmla="*/ 282 w 829"/>
                <a:gd name="T11" fmla="*/ 170 h 2980"/>
                <a:gd name="T12" fmla="*/ 267 w 829"/>
                <a:gd name="T13" fmla="*/ 158 h 2980"/>
                <a:gd name="T14" fmla="*/ 138 w 829"/>
                <a:gd name="T15" fmla="*/ 44 h 2980"/>
                <a:gd name="T16" fmla="*/ 131 w 829"/>
                <a:gd name="T17" fmla="*/ 165 h 2980"/>
                <a:gd name="T18" fmla="*/ 141 w 829"/>
                <a:gd name="T19" fmla="*/ 186 h 2980"/>
                <a:gd name="T20" fmla="*/ 131 w 829"/>
                <a:gd name="T21" fmla="*/ 228 h 2980"/>
                <a:gd name="T22" fmla="*/ 88 w 829"/>
                <a:gd name="T23" fmla="*/ 241 h 2980"/>
                <a:gd name="T24" fmla="*/ 31 w 829"/>
                <a:gd name="T25" fmla="*/ 365 h 2980"/>
                <a:gd name="T26" fmla="*/ 13 w 829"/>
                <a:gd name="T27" fmla="*/ 607 h 2980"/>
                <a:gd name="T28" fmla="*/ 2 w 829"/>
                <a:gd name="T29" fmla="*/ 777 h 2980"/>
                <a:gd name="T30" fmla="*/ 17 w 829"/>
                <a:gd name="T31" fmla="*/ 814 h 2980"/>
                <a:gd name="T32" fmla="*/ 49 w 829"/>
                <a:gd name="T33" fmla="*/ 819 h 2980"/>
                <a:gd name="T34" fmla="*/ 53 w 829"/>
                <a:gd name="T35" fmla="*/ 807 h 2980"/>
                <a:gd name="T36" fmla="*/ 45 w 829"/>
                <a:gd name="T37" fmla="*/ 725 h 2980"/>
                <a:gd name="T38" fmla="*/ 90 w 829"/>
                <a:gd name="T39" fmla="*/ 434 h 2980"/>
                <a:gd name="T40" fmla="*/ 79 w 829"/>
                <a:gd name="T41" fmla="*/ 573 h 2980"/>
                <a:gd name="T42" fmla="*/ 76 w 829"/>
                <a:gd name="T43" fmla="*/ 874 h 2980"/>
                <a:gd name="T44" fmla="*/ 119 w 829"/>
                <a:gd name="T45" fmla="*/ 1211 h 2980"/>
                <a:gd name="T46" fmla="*/ 141 w 829"/>
                <a:gd name="T47" fmla="*/ 1378 h 2980"/>
                <a:gd name="T48" fmla="*/ 127 w 829"/>
                <a:gd name="T49" fmla="*/ 1430 h 2980"/>
                <a:gd name="T50" fmla="*/ 189 w 829"/>
                <a:gd name="T51" fmla="*/ 1431 h 2980"/>
                <a:gd name="T52" fmla="*/ 198 w 829"/>
                <a:gd name="T53" fmla="*/ 1367 h 2980"/>
                <a:gd name="T54" fmla="*/ 185 w 829"/>
                <a:gd name="T55" fmla="*/ 1275 h 2980"/>
                <a:gd name="T56" fmla="*/ 194 w 829"/>
                <a:gd name="T57" fmla="*/ 959 h 2980"/>
                <a:gd name="T58" fmla="*/ 194 w 829"/>
                <a:gd name="T59" fmla="*/ 767 h 2980"/>
                <a:gd name="T60" fmla="*/ 210 w 829"/>
                <a:gd name="T61" fmla="*/ 766 h 2980"/>
                <a:gd name="T62" fmla="*/ 208 w 829"/>
                <a:gd name="T63" fmla="*/ 959 h 2980"/>
                <a:gd name="T64" fmla="*/ 219 w 829"/>
                <a:gd name="T65" fmla="*/ 1275 h 2980"/>
                <a:gd name="T66" fmla="*/ 204 w 829"/>
                <a:gd name="T67" fmla="*/ 1367 h 2980"/>
                <a:gd name="T68" fmla="*/ 214 w 829"/>
                <a:gd name="T69" fmla="*/ 1431 h 2980"/>
                <a:gd name="T70" fmla="*/ 276 w 829"/>
                <a:gd name="T71" fmla="*/ 1430 h 2980"/>
                <a:gd name="T72" fmla="*/ 263 w 829"/>
                <a:gd name="T73" fmla="*/ 1378 h 2980"/>
                <a:gd name="T74" fmla="*/ 285 w 829"/>
                <a:gd name="T75" fmla="*/ 1211 h 2980"/>
                <a:gd name="T76" fmla="*/ 328 w 829"/>
                <a:gd name="T77" fmla="*/ 874 h 2980"/>
                <a:gd name="T78" fmla="*/ 325 w 829"/>
                <a:gd name="T79" fmla="*/ 567 h 2980"/>
                <a:gd name="T80" fmla="*/ 313 w 829"/>
                <a:gd name="T81" fmla="*/ 434 h 2980"/>
                <a:gd name="T82" fmla="*/ 358 w 829"/>
                <a:gd name="T83" fmla="*/ 725 h 2980"/>
                <a:gd name="T84" fmla="*/ 349 w 829"/>
                <a:gd name="T85" fmla="*/ 807 h 2980"/>
                <a:gd name="T86" fmla="*/ 355 w 829"/>
                <a:gd name="T87" fmla="*/ 819 h 2980"/>
                <a:gd name="T88" fmla="*/ 386 w 829"/>
                <a:gd name="T89" fmla="*/ 814 h 2980"/>
                <a:gd name="T90" fmla="*/ 401 w 829"/>
                <a:gd name="T91" fmla="*/ 777 h 2980"/>
                <a:gd name="T92" fmla="*/ 131 w 829"/>
                <a:gd name="T93" fmla="*/ 165 h 2980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829" h="2980">
                  <a:moveTo>
                    <a:pt x="825" y="1608"/>
                  </a:moveTo>
                  <a:cubicBezTo>
                    <a:pt x="822" y="1601"/>
                    <a:pt x="816" y="1555"/>
                    <a:pt x="809" y="1528"/>
                  </a:cubicBezTo>
                  <a:cubicBezTo>
                    <a:pt x="804" y="1506"/>
                    <a:pt x="798" y="1412"/>
                    <a:pt x="801" y="1369"/>
                  </a:cubicBezTo>
                  <a:cubicBezTo>
                    <a:pt x="804" y="1334"/>
                    <a:pt x="802" y="1281"/>
                    <a:pt x="803" y="1258"/>
                  </a:cubicBezTo>
                  <a:cubicBezTo>
                    <a:pt x="804" y="1129"/>
                    <a:pt x="783" y="1063"/>
                    <a:pt x="778" y="1039"/>
                  </a:cubicBezTo>
                  <a:cubicBezTo>
                    <a:pt x="773" y="1015"/>
                    <a:pt x="767" y="981"/>
                    <a:pt x="767" y="929"/>
                  </a:cubicBezTo>
                  <a:cubicBezTo>
                    <a:pt x="767" y="877"/>
                    <a:pt x="769" y="806"/>
                    <a:pt x="765" y="756"/>
                  </a:cubicBezTo>
                  <a:cubicBezTo>
                    <a:pt x="763" y="727"/>
                    <a:pt x="758" y="683"/>
                    <a:pt x="752" y="645"/>
                  </a:cubicBezTo>
                  <a:cubicBezTo>
                    <a:pt x="746" y="607"/>
                    <a:pt x="727" y="556"/>
                    <a:pt x="711" y="539"/>
                  </a:cubicBezTo>
                  <a:cubicBezTo>
                    <a:pt x="695" y="521"/>
                    <a:pt x="673" y="507"/>
                    <a:pt x="650" y="499"/>
                  </a:cubicBezTo>
                  <a:cubicBezTo>
                    <a:pt x="644" y="497"/>
                    <a:pt x="635" y="490"/>
                    <a:pt x="629" y="489"/>
                  </a:cubicBezTo>
                  <a:cubicBezTo>
                    <a:pt x="620" y="487"/>
                    <a:pt x="615" y="483"/>
                    <a:pt x="607" y="482"/>
                  </a:cubicBezTo>
                  <a:cubicBezTo>
                    <a:pt x="590" y="479"/>
                    <a:pt x="575" y="477"/>
                    <a:pt x="561" y="472"/>
                  </a:cubicBezTo>
                  <a:cubicBezTo>
                    <a:pt x="531" y="463"/>
                    <a:pt x="507" y="454"/>
                    <a:pt x="501" y="385"/>
                  </a:cubicBezTo>
                  <a:cubicBezTo>
                    <a:pt x="501" y="382"/>
                    <a:pt x="501" y="382"/>
                    <a:pt x="501" y="382"/>
                  </a:cubicBezTo>
                  <a:cubicBezTo>
                    <a:pt x="537" y="421"/>
                    <a:pt x="571" y="371"/>
                    <a:pt x="571" y="371"/>
                  </a:cubicBezTo>
                  <a:cubicBezTo>
                    <a:pt x="564" y="376"/>
                    <a:pt x="550" y="370"/>
                    <a:pt x="550" y="370"/>
                  </a:cubicBezTo>
                  <a:cubicBezTo>
                    <a:pt x="570" y="376"/>
                    <a:pt x="578" y="352"/>
                    <a:pt x="578" y="352"/>
                  </a:cubicBezTo>
                  <a:cubicBezTo>
                    <a:pt x="569" y="358"/>
                    <a:pt x="566" y="353"/>
                    <a:pt x="566" y="353"/>
                  </a:cubicBezTo>
                  <a:cubicBezTo>
                    <a:pt x="581" y="347"/>
                    <a:pt x="580" y="328"/>
                    <a:pt x="580" y="328"/>
                  </a:cubicBezTo>
                  <a:cubicBezTo>
                    <a:pt x="573" y="353"/>
                    <a:pt x="539" y="357"/>
                    <a:pt x="548" y="329"/>
                  </a:cubicBezTo>
                  <a:cubicBezTo>
                    <a:pt x="563" y="281"/>
                    <a:pt x="578" y="182"/>
                    <a:pt x="534" y="91"/>
                  </a:cubicBezTo>
                  <a:cubicBezTo>
                    <a:pt x="489" y="0"/>
                    <a:pt x="374" y="39"/>
                    <a:pt x="374" y="39"/>
                  </a:cubicBezTo>
                  <a:cubicBezTo>
                    <a:pt x="352" y="25"/>
                    <a:pt x="305" y="61"/>
                    <a:pt x="284" y="90"/>
                  </a:cubicBezTo>
                  <a:cubicBezTo>
                    <a:pt x="263" y="120"/>
                    <a:pt x="238" y="224"/>
                    <a:pt x="287" y="300"/>
                  </a:cubicBezTo>
                  <a:cubicBezTo>
                    <a:pt x="311" y="338"/>
                    <a:pt x="285" y="358"/>
                    <a:pt x="276" y="354"/>
                  </a:cubicBezTo>
                  <a:cubicBezTo>
                    <a:pt x="268" y="351"/>
                    <a:pt x="269" y="343"/>
                    <a:pt x="269" y="341"/>
                  </a:cubicBezTo>
                  <a:cubicBezTo>
                    <a:pt x="264" y="362"/>
                    <a:pt x="280" y="371"/>
                    <a:pt x="280" y="371"/>
                  </a:cubicBezTo>
                  <a:cubicBezTo>
                    <a:pt x="270" y="367"/>
                    <a:pt x="265" y="358"/>
                    <a:pt x="265" y="358"/>
                  </a:cubicBezTo>
                  <a:cubicBezTo>
                    <a:pt x="266" y="379"/>
                    <a:pt x="288" y="385"/>
                    <a:pt x="288" y="385"/>
                  </a:cubicBezTo>
                  <a:cubicBezTo>
                    <a:pt x="274" y="384"/>
                    <a:pt x="268" y="376"/>
                    <a:pt x="268" y="376"/>
                  </a:cubicBezTo>
                  <a:cubicBezTo>
                    <a:pt x="273" y="392"/>
                    <a:pt x="309" y="408"/>
                    <a:pt x="328" y="381"/>
                  </a:cubicBezTo>
                  <a:cubicBezTo>
                    <a:pt x="322" y="460"/>
                    <a:pt x="295" y="464"/>
                    <a:pt x="268" y="472"/>
                  </a:cubicBezTo>
                  <a:cubicBezTo>
                    <a:pt x="254" y="477"/>
                    <a:pt x="239" y="479"/>
                    <a:pt x="222" y="482"/>
                  </a:cubicBezTo>
                  <a:cubicBezTo>
                    <a:pt x="214" y="483"/>
                    <a:pt x="208" y="487"/>
                    <a:pt x="199" y="488"/>
                  </a:cubicBezTo>
                  <a:cubicBezTo>
                    <a:pt x="193" y="489"/>
                    <a:pt x="186" y="496"/>
                    <a:pt x="180" y="498"/>
                  </a:cubicBezTo>
                  <a:cubicBezTo>
                    <a:pt x="156" y="506"/>
                    <a:pt x="134" y="521"/>
                    <a:pt x="118" y="538"/>
                  </a:cubicBezTo>
                  <a:cubicBezTo>
                    <a:pt x="101" y="556"/>
                    <a:pt x="83" y="607"/>
                    <a:pt x="77" y="645"/>
                  </a:cubicBezTo>
                  <a:cubicBezTo>
                    <a:pt x="71" y="683"/>
                    <a:pt x="66" y="727"/>
                    <a:pt x="63" y="756"/>
                  </a:cubicBezTo>
                  <a:cubicBezTo>
                    <a:pt x="59" y="806"/>
                    <a:pt x="62" y="877"/>
                    <a:pt x="62" y="929"/>
                  </a:cubicBezTo>
                  <a:cubicBezTo>
                    <a:pt x="62" y="981"/>
                    <a:pt x="55" y="1015"/>
                    <a:pt x="50" y="1039"/>
                  </a:cubicBezTo>
                  <a:cubicBezTo>
                    <a:pt x="45" y="1063"/>
                    <a:pt x="25" y="1129"/>
                    <a:pt x="26" y="1258"/>
                  </a:cubicBezTo>
                  <a:cubicBezTo>
                    <a:pt x="26" y="1281"/>
                    <a:pt x="25" y="1334"/>
                    <a:pt x="27" y="1369"/>
                  </a:cubicBezTo>
                  <a:cubicBezTo>
                    <a:pt x="31" y="1412"/>
                    <a:pt x="25" y="1506"/>
                    <a:pt x="19" y="1528"/>
                  </a:cubicBezTo>
                  <a:cubicBezTo>
                    <a:pt x="13" y="1555"/>
                    <a:pt x="6" y="1601"/>
                    <a:pt x="3" y="1608"/>
                  </a:cubicBezTo>
                  <a:cubicBezTo>
                    <a:pt x="0" y="1614"/>
                    <a:pt x="6" y="1623"/>
                    <a:pt x="10" y="1630"/>
                  </a:cubicBezTo>
                  <a:cubicBezTo>
                    <a:pt x="13" y="1637"/>
                    <a:pt x="12" y="1643"/>
                    <a:pt x="17" y="1653"/>
                  </a:cubicBezTo>
                  <a:cubicBezTo>
                    <a:pt x="20" y="1660"/>
                    <a:pt x="31" y="1676"/>
                    <a:pt x="36" y="1685"/>
                  </a:cubicBezTo>
                  <a:cubicBezTo>
                    <a:pt x="41" y="1693"/>
                    <a:pt x="62" y="1704"/>
                    <a:pt x="79" y="1709"/>
                  </a:cubicBezTo>
                  <a:cubicBezTo>
                    <a:pt x="90" y="1714"/>
                    <a:pt x="111" y="1725"/>
                    <a:pt x="113" y="1720"/>
                  </a:cubicBezTo>
                  <a:cubicBezTo>
                    <a:pt x="117" y="1709"/>
                    <a:pt x="110" y="1701"/>
                    <a:pt x="101" y="1697"/>
                  </a:cubicBezTo>
                  <a:cubicBezTo>
                    <a:pt x="96" y="1694"/>
                    <a:pt x="111" y="1703"/>
                    <a:pt x="114" y="1693"/>
                  </a:cubicBezTo>
                  <a:cubicBezTo>
                    <a:pt x="115" y="1690"/>
                    <a:pt x="115" y="1688"/>
                    <a:pt x="113" y="1683"/>
                  </a:cubicBezTo>
                  <a:cubicBezTo>
                    <a:pt x="115" y="1677"/>
                    <a:pt x="113" y="1677"/>
                    <a:pt x="109" y="1671"/>
                  </a:cubicBezTo>
                  <a:cubicBezTo>
                    <a:pt x="117" y="1669"/>
                    <a:pt x="111" y="1636"/>
                    <a:pt x="108" y="1620"/>
                  </a:cubicBezTo>
                  <a:cubicBezTo>
                    <a:pt x="109" y="1608"/>
                    <a:pt x="110" y="1570"/>
                    <a:pt x="101" y="1543"/>
                  </a:cubicBezTo>
                  <a:cubicBezTo>
                    <a:pt x="95" y="1527"/>
                    <a:pt x="93" y="1511"/>
                    <a:pt x="93" y="1501"/>
                  </a:cubicBezTo>
                  <a:cubicBezTo>
                    <a:pt x="88" y="1477"/>
                    <a:pt x="115" y="1307"/>
                    <a:pt x="131" y="1259"/>
                  </a:cubicBezTo>
                  <a:cubicBezTo>
                    <a:pt x="161" y="1158"/>
                    <a:pt x="151" y="1071"/>
                    <a:pt x="154" y="1053"/>
                  </a:cubicBezTo>
                  <a:cubicBezTo>
                    <a:pt x="158" y="1035"/>
                    <a:pt x="178" y="941"/>
                    <a:pt x="184" y="899"/>
                  </a:cubicBezTo>
                  <a:cubicBezTo>
                    <a:pt x="185" y="900"/>
                    <a:pt x="185" y="900"/>
                    <a:pt x="185" y="900"/>
                  </a:cubicBezTo>
                  <a:cubicBezTo>
                    <a:pt x="188" y="951"/>
                    <a:pt x="183" y="1029"/>
                    <a:pt x="184" y="1055"/>
                  </a:cubicBezTo>
                  <a:cubicBezTo>
                    <a:pt x="186" y="1091"/>
                    <a:pt x="176" y="1157"/>
                    <a:pt x="161" y="1186"/>
                  </a:cubicBezTo>
                  <a:cubicBezTo>
                    <a:pt x="145" y="1215"/>
                    <a:pt x="138" y="1260"/>
                    <a:pt x="124" y="1341"/>
                  </a:cubicBezTo>
                  <a:cubicBezTo>
                    <a:pt x="111" y="1405"/>
                    <a:pt x="101" y="1472"/>
                    <a:pt x="112" y="1588"/>
                  </a:cubicBezTo>
                  <a:cubicBezTo>
                    <a:pt x="121" y="1669"/>
                    <a:pt x="135" y="1720"/>
                    <a:pt x="155" y="1810"/>
                  </a:cubicBezTo>
                  <a:cubicBezTo>
                    <a:pt x="174" y="1891"/>
                    <a:pt x="200" y="1998"/>
                    <a:pt x="211" y="2058"/>
                  </a:cubicBezTo>
                  <a:cubicBezTo>
                    <a:pt x="221" y="2118"/>
                    <a:pt x="236" y="2140"/>
                    <a:pt x="238" y="2179"/>
                  </a:cubicBezTo>
                  <a:cubicBezTo>
                    <a:pt x="241" y="2218"/>
                    <a:pt x="215" y="2402"/>
                    <a:pt x="244" y="2508"/>
                  </a:cubicBezTo>
                  <a:cubicBezTo>
                    <a:pt x="272" y="2615"/>
                    <a:pt x="285" y="2682"/>
                    <a:pt x="290" y="2708"/>
                  </a:cubicBezTo>
                  <a:cubicBezTo>
                    <a:pt x="303" y="2765"/>
                    <a:pt x="292" y="2771"/>
                    <a:pt x="297" y="2800"/>
                  </a:cubicBezTo>
                  <a:cubicBezTo>
                    <a:pt x="302" y="2828"/>
                    <a:pt x="303" y="2825"/>
                    <a:pt x="288" y="2853"/>
                  </a:cubicBezTo>
                  <a:cubicBezTo>
                    <a:pt x="275" y="2871"/>
                    <a:pt x="253" y="2910"/>
                    <a:pt x="246" y="2918"/>
                  </a:cubicBezTo>
                  <a:cubicBezTo>
                    <a:pt x="240" y="2927"/>
                    <a:pt x="243" y="2936"/>
                    <a:pt x="246" y="2941"/>
                  </a:cubicBezTo>
                  <a:cubicBezTo>
                    <a:pt x="241" y="2955"/>
                    <a:pt x="257" y="2962"/>
                    <a:pt x="262" y="2962"/>
                  </a:cubicBezTo>
                  <a:cubicBezTo>
                    <a:pt x="260" y="2978"/>
                    <a:pt x="289" y="2976"/>
                    <a:pt x="296" y="2969"/>
                  </a:cubicBezTo>
                  <a:cubicBezTo>
                    <a:pt x="304" y="2978"/>
                    <a:pt x="326" y="2978"/>
                    <a:pt x="334" y="2967"/>
                  </a:cubicBezTo>
                  <a:cubicBezTo>
                    <a:pt x="348" y="2980"/>
                    <a:pt x="373" y="2980"/>
                    <a:pt x="388" y="2964"/>
                  </a:cubicBezTo>
                  <a:cubicBezTo>
                    <a:pt x="404" y="2948"/>
                    <a:pt x="406" y="2933"/>
                    <a:pt x="404" y="2917"/>
                  </a:cubicBezTo>
                  <a:cubicBezTo>
                    <a:pt x="402" y="2902"/>
                    <a:pt x="406" y="2896"/>
                    <a:pt x="409" y="2877"/>
                  </a:cubicBezTo>
                  <a:cubicBezTo>
                    <a:pt x="412" y="2858"/>
                    <a:pt x="415" y="2843"/>
                    <a:pt x="408" y="2830"/>
                  </a:cubicBezTo>
                  <a:cubicBezTo>
                    <a:pt x="401" y="2816"/>
                    <a:pt x="400" y="2809"/>
                    <a:pt x="400" y="2796"/>
                  </a:cubicBezTo>
                  <a:cubicBezTo>
                    <a:pt x="400" y="2782"/>
                    <a:pt x="406" y="2761"/>
                    <a:pt x="397" y="2744"/>
                  </a:cubicBezTo>
                  <a:cubicBezTo>
                    <a:pt x="388" y="2726"/>
                    <a:pt x="378" y="2685"/>
                    <a:pt x="380" y="2640"/>
                  </a:cubicBezTo>
                  <a:cubicBezTo>
                    <a:pt x="381" y="2595"/>
                    <a:pt x="414" y="2343"/>
                    <a:pt x="400" y="2257"/>
                  </a:cubicBezTo>
                  <a:cubicBezTo>
                    <a:pt x="386" y="2170"/>
                    <a:pt x="392" y="2153"/>
                    <a:pt x="395" y="2123"/>
                  </a:cubicBezTo>
                  <a:cubicBezTo>
                    <a:pt x="399" y="2094"/>
                    <a:pt x="407" y="2046"/>
                    <a:pt x="399" y="1984"/>
                  </a:cubicBezTo>
                  <a:cubicBezTo>
                    <a:pt x="396" y="1960"/>
                    <a:pt x="407" y="1862"/>
                    <a:pt x="408" y="1760"/>
                  </a:cubicBezTo>
                  <a:cubicBezTo>
                    <a:pt x="409" y="1694"/>
                    <a:pt x="417" y="1606"/>
                    <a:pt x="399" y="1588"/>
                  </a:cubicBezTo>
                  <a:cubicBezTo>
                    <a:pt x="399" y="1587"/>
                    <a:pt x="399" y="1587"/>
                    <a:pt x="399" y="1587"/>
                  </a:cubicBezTo>
                  <a:cubicBezTo>
                    <a:pt x="404" y="1589"/>
                    <a:pt x="409" y="1590"/>
                    <a:pt x="413" y="1590"/>
                  </a:cubicBezTo>
                  <a:cubicBezTo>
                    <a:pt x="414" y="1590"/>
                    <a:pt x="414" y="1590"/>
                    <a:pt x="414" y="1590"/>
                  </a:cubicBezTo>
                  <a:cubicBezTo>
                    <a:pt x="419" y="1590"/>
                    <a:pt x="425" y="1589"/>
                    <a:pt x="431" y="1586"/>
                  </a:cubicBezTo>
                  <a:cubicBezTo>
                    <a:pt x="430" y="1588"/>
                    <a:pt x="430" y="1588"/>
                    <a:pt x="430" y="1588"/>
                  </a:cubicBezTo>
                  <a:cubicBezTo>
                    <a:pt x="412" y="1606"/>
                    <a:pt x="418" y="1694"/>
                    <a:pt x="418" y="1759"/>
                  </a:cubicBezTo>
                  <a:cubicBezTo>
                    <a:pt x="419" y="1861"/>
                    <a:pt x="432" y="1960"/>
                    <a:pt x="429" y="1984"/>
                  </a:cubicBezTo>
                  <a:cubicBezTo>
                    <a:pt x="421" y="2046"/>
                    <a:pt x="430" y="2094"/>
                    <a:pt x="434" y="2123"/>
                  </a:cubicBezTo>
                  <a:cubicBezTo>
                    <a:pt x="437" y="2153"/>
                    <a:pt x="442" y="2170"/>
                    <a:pt x="428" y="2257"/>
                  </a:cubicBezTo>
                  <a:cubicBezTo>
                    <a:pt x="414" y="2343"/>
                    <a:pt x="447" y="2595"/>
                    <a:pt x="449" y="2640"/>
                  </a:cubicBezTo>
                  <a:cubicBezTo>
                    <a:pt x="451" y="2685"/>
                    <a:pt x="440" y="2726"/>
                    <a:pt x="432" y="2744"/>
                  </a:cubicBezTo>
                  <a:cubicBezTo>
                    <a:pt x="423" y="2761"/>
                    <a:pt x="428" y="2782"/>
                    <a:pt x="428" y="2796"/>
                  </a:cubicBezTo>
                  <a:cubicBezTo>
                    <a:pt x="428" y="2809"/>
                    <a:pt x="428" y="2816"/>
                    <a:pt x="421" y="2830"/>
                  </a:cubicBezTo>
                  <a:cubicBezTo>
                    <a:pt x="414" y="2843"/>
                    <a:pt x="416" y="2858"/>
                    <a:pt x="420" y="2877"/>
                  </a:cubicBezTo>
                  <a:cubicBezTo>
                    <a:pt x="423" y="2896"/>
                    <a:pt x="427" y="2902"/>
                    <a:pt x="425" y="2917"/>
                  </a:cubicBezTo>
                  <a:cubicBezTo>
                    <a:pt x="423" y="2933"/>
                    <a:pt x="425" y="2948"/>
                    <a:pt x="440" y="2964"/>
                  </a:cubicBezTo>
                  <a:cubicBezTo>
                    <a:pt x="456" y="2980"/>
                    <a:pt x="480" y="2980"/>
                    <a:pt x="494" y="2967"/>
                  </a:cubicBezTo>
                  <a:cubicBezTo>
                    <a:pt x="503" y="2978"/>
                    <a:pt x="525" y="2978"/>
                    <a:pt x="533" y="2969"/>
                  </a:cubicBezTo>
                  <a:cubicBezTo>
                    <a:pt x="540" y="2976"/>
                    <a:pt x="569" y="2978"/>
                    <a:pt x="567" y="2962"/>
                  </a:cubicBezTo>
                  <a:cubicBezTo>
                    <a:pt x="572" y="2962"/>
                    <a:pt x="587" y="2955"/>
                    <a:pt x="582" y="2941"/>
                  </a:cubicBezTo>
                  <a:cubicBezTo>
                    <a:pt x="586" y="2936"/>
                    <a:pt x="589" y="2927"/>
                    <a:pt x="582" y="2918"/>
                  </a:cubicBezTo>
                  <a:cubicBezTo>
                    <a:pt x="575" y="2910"/>
                    <a:pt x="554" y="2871"/>
                    <a:pt x="541" y="2853"/>
                  </a:cubicBezTo>
                  <a:cubicBezTo>
                    <a:pt x="526" y="2825"/>
                    <a:pt x="527" y="2828"/>
                    <a:pt x="532" y="2800"/>
                  </a:cubicBezTo>
                  <a:cubicBezTo>
                    <a:pt x="537" y="2771"/>
                    <a:pt x="526" y="2765"/>
                    <a:pt x="538" y="2708"/>
                  </a:cubicBezTo>
                  <a:cubicBezTo>
                    <a:pt x="544" y="2682"/>
                    <a:pt x="557" y="2615"/>
                    <a:pt x="585" y="2508"/>
                  </a:cubicBezTo>
                  <a:cubicBezTo>
                    <a:pt x="614" y="2402"/>
                    <a:pt x="588" y="2218"/>
                    <a:pt x="590" y="2179"/>
                  </a:cubicBezTo>
                  <a:cubicBezTo>
                    <a:pt x="593" y="2140"/>
                    <a:pt x="610" y="2113"/>
                    <a:pt x="620" y="2054"/>
                  </a:cubicBezTo>
                  <a:cubicBezTo>
                    <a:pt x="630" y="1994"/>
                    <a:pt x="655" y="1891"/>
                    <a:pt x="674" y="1810"/>
                  </a:cubicBezTo>
                  <a:cubicBezTo>
                    <a:pt x="694" y="1720"/>
                    <a:pt x="710" y="1670"/>
                    <a:pt x="719" y="1589"/>
                  </a:cubicBezTo>
                  <a:cubicBezTo>
                    <a:pt x="730" y="1474"/>
                    <a:pt x="720" y="1404"/>
                    <a:pt x="708" y="1340"/>
                  </a:cubicBezTo>
                  <a:cubicBezTo>
                    <a:pt x="694" y="1259"/>
                    <a:pt x="682" y="1204"/>
                    <a:pt x="667" y="1175"/>
                  </a:cubicBezTo>
                  <a:cubicBezTo>
                    <a:pt x="651" y="1146"/>
                    <a:pt x="646" y="1089"/>
                    <a:pt x="648" y="1053"/>
                  </a:cubicBezTo>
                  <a:cubicBezTo>
                    <a:pt x="649" y="1026"/>
                    <a:pt x="641" y="949"/>
                    <a:pt x="644" y="898"/>
                  </a:cubicBezTo>
                  <a:cubicBezTo>
                    <a:pt x="644" y="898"/>
                    <a:pt x="644" y="898"/>
                    <a:pt x="644" y="898"/>
                  </a:cubicBezTo>
                  <a:cubicBezTo>
                    <a:pt x="650" y="940"/>
                    <a:pt x="671" y="1035"/>
                    <a:pt x="674" y="1053"/>
                  </a:cubicBezTo>
                  <a:cubicBezTo>
                    <a:pt x="678" y="1071"/>
                    <a:pt x="668" y="1158"/>
                    <a:pt x="698" y="1259"/>
                  </a:cubicBezTo>
                  <a:cubicBezTo>
                    <a:pt x="713" y="1307"/>
                    <a:pt x="740" y="1477"/>
                    <a:pt x="736" y="1501"/>
                  </a:cubicBezTo>
                  <a:cubicBezTo>
                    <a:pt x="736" y="1511"/>
                    <a:pt x="733" y="1527"/>
                    <a:pt x="728" y="1543"/>
                  </a:cubicBezTo>
                  <a:cubicBezTo>
                    <a:pt x="719" y="1570"/>
                    <a:pt x="720" y="1608"/>
                    <a:pt x="721" y="1620"/>
                  </a:cubicBezTo>
                  <a:cubicBezTo>
                    <a:pt x="717" y="1636"/>
                    <a:pt x="712" y="1669"/>
                    <a:pt x="719" y="1671"/>
                  </a:cubicBezTo>
                  <a:cubicBezTo>
                    <a:pt x="715" y="1677"/>
                    <a:pt x="714" y="1677"/>
                    <a:pt x="716" y="1683"/>
                  </a:cubicBezTo>
                  <a:cubicBezTo>
                    <a:pt x="713" y="1688"/>
                    <a:pt x="713" y="1690"/>
                    <a:pt x="714" y="1693"/>
                  </a:cubicBezTo>
                  <a:cubicBezTo>
                    <a:pt x="718" y="1703"/>
                    <a:pt x="733" y="1694"/>
                    <a:pt x="728" y="1697"/>
                  </a:cubicBezTo>
                  <a:cubicBezTo>
                    <a:pt x="719" y="1701"/>
                    <a:pt x="712" y="1709"/>
                    <a:pt x="716" y="1720"/>
                  </a:cubicBezTo>
                  <a:cubicBezTo>
                    <a:pt x="718" y="1725"/>
                    <a:pt x="739" y="1714"/>
                    <a:pt x="750" y="1709"/>
                  </a:cubicBezTo>
                  <a:cubicBezTo>
                    <a:pt x="767" y="1704"/>
                    <a:pt x="787" y="1693"/>
                    <a:pt x="793" y="1685"/>
                  </a:cubicBezTo>
                  <a:cubicBezTo>
                    <a:pt x="798" y="1676"/>
                    <a:pt x="809" y="1660"/>
                    <a:pt x="812" y="1653"/>
                  </a:cubicBezTo>
                  <a:cubicBezTo>
                    <a:pt x="816" y="1643"/>
                    <a:pt x="815" y="1637"/>
                    <a:pt x="819" y="1630"/>
                  </a:cubicBezTo>
                  <a:cubicBezTo>
                    <a:pt x="822" y="1623"/>
                    <a:pt x="829" y="1614"/>
                    <a:pt x="825" y="1608"/>
                  </a:cubicBezTo>
                  <a:close/>
                  <a:moveTo>
                    <a:pt x="269" y="341"/>
                  </a:moveTo>
                  <a:cubicBezTo>
                    <a:pt x="269" y="341"/>
                    <a:pt x="269" y="340"/>
                    <a:pt x="269" y="340"/>
                  </a:cubicBezTo>
                  <a:cubicBezTo>
                    <a:pt x="269" y="340"/>
                    <a:pt x="269" y="341"/>
                    <a:pt x="269" y="341"/>
                  </a:cubicBezTo>
                  <a:close/>
                </a:path>
              </a:pathLst>
            </a:custGeom>
            <a:grpFill/>
            <a:ln w="3175" cmpd="sng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7" name="Freeform 75"/>
            <p:cNvSpPr>
              <a:spLocks noEditPoints="1"/>
            </p:cNvSpPr>
            <p:nvPr/>
          </p:nvSpPr>
          <p:spPr bwMode="auto">
            <a:xfrm>
              <a:off x="2832" y="705"/>
              <a:ext cx="652" cy="2338"/>
            </a:xfrm>
            <a:custGeom>
              <a:avLst/>
              <a:gdLst>
                <a:gd name="T0" fmla="*/ 389 w 829"/>
                <a:gd name="T1" fmla="*/ 661 h 2980"/>
                <a:gd name="T2" fmla="*/ 373 w 829"/>
                <a:gd name="T3" fmla="*/ 449 h 2980"/>
                <a:gd name="T4" fmla="*/ 346 w 829"/>
                <a:gd name="T5" fmla="*/ 260 h 2980"/>
                <a:gd name="T6" fmla="*/ 295 w 829"/>
                <a:gd name="T7" fmla="*/ 233 h 2980"/>
                <a:gd name="T8" fmla="*/ 278 w 829"/>
                <a:gd name="T9" fmla="*/ 179 h 2980"/>
                <a:gd name="T10" fmla="*/ 275 w 829"/>
                <a:gd name="T11" fmla="*/ 170 h 2980"/>
                <a:gd name="T12" fmla="*/ 260 w 829"/>
                <a:gd name="T13" fmla="*/ 44 h 2980"/>
                <a:gd name="T14" fmla="*/ 140 w 829"/>
                <a:gd name="T15" fmla="*/ 144 h 2980"/>
                <a:gd name="T16" fmla="*/ 136 w 829"/>
                <a:gd name="T17" fmla="*/ 179 h 2980"/>
                <a:gd name="T18" fmla="*/ 131 w 829"/>
                <a:gd name="T19" fmla="*/ 181 h 2980"/>
                <a:gd name="T20" fmla="*/ 109 w 829"/>
                <a:gd name="T21" fmla="*/ 233 h 2980"/>
                <a:gd name="T22" fmla="*/ 57 w 829"/>
                <a:gd name="T23" fmla="*/ 260 h 2980"/>
                <a:gd name="T24" fmla="*/ 31 w 829"/>
                <a:gd name="T25" fmla="*/ 449 h 2980"/>
                <a:gd name="T26" fmla="*/ 13 w 829"/>
                <a:gd name="T27" fmla="*/ 661 h 2980"/>
                <a:gd name="T28" fmla="*/ 5 w 829"/>
                <a:gd name="T29" fmla="*/ 787 h 2980"/>
                <a:gd name="T30" fmla="*/ 39 w 829"/>
                <a:gd name="T31" fmla="*/ 825 h 2980"/>
                <a:gd name="T32" fmla="*/ 56 w 829"/>
                <a:gd name="T33" fmla="*/ 818 h 2980"/>
                <a:gd name="T34" fmla="*/ 53 w 829"/>
                <a:gd name="T35" fmla="*/ 782 h 2980"/>
                <a:gd name="T36" fmla="*/ 64 w 829"/>
                <a:gd name="T37" fmla="*/ 608 h 2980"/>
                <a:gd name="T38" fmla="*/ 90 w 829"/>
                <a:gd name="T39" fmla="*/ 435 h 2980"/>
                <a:gd name="T40" fmla="*/ 61 w 829"/>
                <a:gd name="T41" fmla="*/ 647 h 2980"/>
                <a:gd name="T42" fmla="*/ 103 w 829"/>
                <a:gd name="T43" fmla="*/ 994 h 2980"/>
                <a:gd name="T44" fmla="*/ 141 w 829"/>
                <a:gd name="T45" fmla="*/ 1308 h 2980"/>
                <a:gd name="T46" fmla="*/ 120 w 829"/>
                <a:gd name="T47" fmla="*/ 1409 h 2980"/>
                <a:gd name="T48" fmla="*/ 144 w 829"/>
                <a:gd name="T49" fmla="*/ 1433 h 2980"/>
                <a:gd name="T50" fmla="*/ 197 w 829"/>
                <a:gd name="T51" fmla="*/ 1409 h 2980"/>
                <a:gd name="T52" fmla="*/ 195 w 829"/>
                <a:gd name="T53" fmla="*/ 1350 h 2980"/>
                <a:gd name="T54" fmla="*/ 195 w 829"/>
                <a:gd name="T55" fmla="*/ 1090 h 2980"/>
                <a:gd name="T56" fmla="*/ 198 w 829"/>
                <a:gd name="T57" fmla="*/ 850 h 2980"/>
                <a:gd name="T58" fmla="*/ 201 w 829"/>
                <a:gd name="T59" fmla="*/ 767 h 2980"/>
                <a:gd name="T60" fmla="*/ 209 w 829"/>
                <a:gd name="T61" fmla="*/ 767 h 2980"/>
                <a:gd name="T62" fmla="*/ 211 w 829"/>
                <a:gd name="T63" fmla="*/ 1025 h 2980"/>
                <a:gd name="T64" fmla="*/ 210 w 829"/>
                <a:gd name="T65" fmla="*/ 1325 h 2980"/>
                <a:gd name="T66" fmla="*/ 204 w 829"/>
                <a:gd name="T67" fmla="*/ 1389 h 2980"/>
                <a:gd name="T68" fmla="*/ 241 w 829"/>
                <a:gd name="T69" fmla="*/ 1433 h 2980"/>
                <a:gd name="T70" fmla="*/ 283 w 829"/>
                <a:gd name="T71" fmla="*/ 1420 h 2980"/>
                <a:gd name="T72" fmla="*/ 259 w 829"/>
                <a:gd name="T73" fmla="*/ 1353 h 2980"/>
                <a:gd name="T74" fmla="*/ 287 w 829"/>
                <a:gd name="T75" fmla="*/ 1053 h 2980"/>
                <a:gd name="T76" fmla="*/ 349 w 829"/>
                <a:gd name="T77" fmla="*/ 767 h 2980"/>
                <a:gd name="T78" fmla="*/ 315 w 829"/>
                <a:gd name="T79" fmla="*/ 508 h 2980"/>
                <a:gd name="T80" fmla="*/ 328 w 829"/>
                <a:gd name="T81" fmla="*/ 508 h 2980"/>
                <a:gd name="T82" fmla="*/ 355 w 829"/>
                <a:gd name="T83" fmla="*/ 745 h 2980"/>
                <a:gd name="T84" fmla="*/ 348 w 829"/>
                <a:gd name="T85" fmla="*/ 813 h 2980"/>
                <a:gd name="T86" fmla="*/ 348 w 829"/>
                <a:gd name="T87" fmla="*/ 830 h 2980"/>
                <a:gd name="T88" fmla="*/ 396 w 829"/>
                <a:gd name="T89" fmla="*/ 799 h 2980"/>
                <a:gd name="T90" fmla="*/ 131 w 829"/>
                <a:gd name="T91" fmla="*/ 165 h 2980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829" h="2980">
                  <a:moveTo>
                    <a:pt x="825" y="1608"/>
                  </a:moveTo>
                  <a:cubicBezTo>
                    <a:pt x="822" y="1601"/>
                    <a:pt x="816" y="1555"/>
                    <a:pt x="809" y="1528"/>
                  </a:cubicBezTo>
                  <a:cubicBezTo>
                    <a:pt x="804" y="1506"/>
                    <a:pt x="798" y="1412"/>
                    <a:pt x="801" y="1369"/>
                  </a:cubicBezTo>
                  <a:cubicBezTo>
                    <a:pt x="804" y="1334"/>
                    <a:pt x="802" y="1281"/>
                    <a:pt x="803" y="1258"/>
                  </a:cubicBezTo>
                  <a:cubicBezTo>
                    <a:pt x="804" y="1129"/>
                    <a:pt x="783" y="1063"/>
                    <a:pt x="778" y="1039"/>
                  </a:cubicBezTo>
                  <a:cubicBezTo>
                    <a:pt x="773" y="1015"/>
                    <a:pt x="767" y="981"/>
                    <a:pt x="767" y="929"/>
                  </a:cubicBezTo>
                  <a:cubicBezTo>
                    <a:pt x="767" y="877"/>
                    <a:pt x="769" y="806"/>
                    <a:pt x="765" y="756"/>
                  </a:cubicBezTo>
                  <a:cubicBezTo>
                    <a:pt x="763" y="727"/>
                    <a:pt x="758" y="683"/>
                    <a:pt x="752" y="645"/>
                  </a:cubicBezTo>
                  <a:cubicBezTo>
                    <a:pt x="746" y="607"/>
                    <a:pt x="727" y="556"/>
                    <a:pt x="711" y="539"/>
                  </a:cubicBezTo>
                  <a:cubicBezTo>
                    <a:pt x="695" y="521"/>
                    <a:pt x="673" y="507"/>
                    <a:pt x="650" y="499"/>
                  </a:cubicBezTo>
                  <a:cubicBezTo>
                    <a:pt x="644" y="497"/>
                    <a:pt x="635" y="490"/>
                    <a:pt x="629" y="489"/>
                  </a:cubicBezTo>
                  <a:cubicBezTo>
                    <a:pt x="620" y="487"/>
                    <a:pt x="615" y="483"/>
                    <a:pt x="607" y="482"/>
                  </a:cubicBezTo>
                  <a:cubicBezTo>
                    <a:pt x="590" y="479"/>
                    <a:pt x="575" y="474"/>
                    <a:pt x="561" y="472"/>
                  </a:cubicBezTo>
                  <a:cubicBezTo>
                    <a:pt x="499" y="464"/>
                    <a:pt x="501" y="382"/>
                    <a:pt x="501" y="382"/>
                  </a:cubicBezTo>
                  <a:cubicBezTo>
                    <a:pt x="537" y="421"/>
                    <a:pt x="571" y="371"/>
                    <a:pt x="571" y="371"/>
                  </a:cubicBezTo>
                  <a:cubicBezTo>
                    <a:pt x="564" y="376"/>
                    <a:pt x="550" y="370"/>
                    <a:pt x="550" y="370"/>
                  </a:cubicBezTo>
                  <a:cubicBezTo>
                    <a:pt x="570" y="376"/>
                    <a:pt x="578" y="352"/>
                    <a:pt x="578" y="352"/>
                  </a:cubicBezTo>
                  <a:cubicBezTo>
                    <a:pt x="569" y="358"/>
                    <a:pt x="566" y="353"/>
                    <a:pt x="566" y="353"/>
                  </a:cubicBezTo>
                  <a:cubicBezTo>
                    <a:pt x="581" y="347"/>
                    <a:pt x="580" y="328"/>
                    <a:pt x="580" y="328"/>
                  </a:cubicBezTo>
                  <a:cubicBezTo>
                    <a:pt x="573" y="353"/>
                    <a:pt x="539" y="357"/>
                    <a:pt x="548" y="329"/>
                  </a:cubicBezTo>
                  <a:cubicBezTo>
                    <a:pt x="563" y="281"/>
                    <a:pt x="578" y="182"/>
                    <a:pt x="534" y="91"/>
                  </a:cubicBezTo>
                  <a:cubicBezTo>
                    <a:pt x="489" y="0"/>
                    <a:pt x="374" y="39"/>
                    <a:pt x="374" y="39"/>
                  </a:cubicBezTo>
                  <a:cubicBezTo>
                    <a:pt x="352" y="25"/>
                    <a:pt x="305" y="61"/>
                    <a:pt x="284" y="90"/>
                  </a:cubicBezTo>
                  <a:cubicBezTo>
                    <a:pt x="263" y="120"/>
                    <a:pt x="238" y="224"/>
                    <a:pt x="287" y="300"/>
                  </a:cubicBezTo>
                  <a:cubicBezTo>
                    <a:pt x="311" y="338"/>
                    <a:pt x="285" y="358"/>
                    <a:pt x="276" y="354"/>
                  </a:cubicBezTo>
                  <a:cubicBezTo>
                    <a:pt x="268" y="351"/>
                    <a:pt x="269" y="343"/>
                    <a:pt x="269" y="341"/>
                  </a:cubicBezTo>
                  <a:cubicBezTo>
                    <a:pt x="264" y="362"/>
                    <a:pt x="280" y="371"/>
                    <a:pt x="280" y="371"/>
                  </a:cubicBezTo>
                  <a:cubicBezTo>
                    <a:pt x="270" y="367"/>
                    <a:pt x="265" y="358"/>
                    <a:pt x="265" y="358"/>
                  </a:cubicBezTo>
                  <a:cubicBezTo>
                    <a:pt x="266" y="379"/>
                    <a:pt x="288" y="385"/>
                    <a:pt x="288" y="385"/>
                  </a:cubicBezTo>
                  <a:cubicBezTo>
                    <a:pt x="274" y="384"/>
                    <a:pt x="268" y="376"/>
                    <a:pt x="268" y="376"/>
                  </a:cubicBezTo>
                  <a:cubicBezTo>
                    <a:pt x="273" y="392"/>
                    <a:pt x="309" y="408"/>
                    <a:pt x="328" y="381"/>
                  </a:cubicBezTo>
                  <a:cubicBezTo>
                    <a:pt x="322" y="460"/>
                    <a:pt x="295" y="464"/>
                    <a:pt x="268" y="472"/>
                  </a:cubicBezTo>
                  <a:cubicBezTo>
                    <a:pt x="254" y="477"/>
                    <a:pt x="239" y="479"/>
                    <a:pt x="222" y="482"/>
                  </a:cubicBezTo>
                  <a:cubicBezTo>
                    <a:pt x="214" y="483"/>
                    <a:pt x="208" y="487"/>
                    <a:pt x="199" y="488"/>
                  </a:cubicBezTo>
                  <a:cubicBezTo>
                    <a:pt x="193" y="489"/>
                    <a:pt x="186" y="496"/>
                    <a:pt x="180" y="498"/>
                  </a:cubicBezTo>
                  <a:cubicBezTo>
                    <a:pt x="156" y="506"/>
                    <a:pt x="134" y="521"/>
                    <a:pt x="118" y="538"/>
                  </a:cubicBezTo>
                  <a:cubicBezTo>
                    <a:pt x="101" y="556"/>
                    <a:pt x="83" y="607"/>
                    <a:pt x="77" y="645"/>
                  </a:cubicBezTo>
                  <a:cubicBezTo>
                    <a:pt x="71" y="683"/>
                    <a:pt x="66" y="727"/>
                    <a:pt x="63" y="756"/>
                  </a:cubicBezTo>
                  <a:cubicBezTo>
                    <a:pt x="59" y="806"/>
                    <a:pt x="62" y="877"/>
                    <a:pt x="62" y="929"/>
                  </a:cubicBezTo>
                  <a:cubicBezTo>
                    <a:pt x="62" y="981"/>
                    <a:pt x="55" y="1015"/>
                    <a:pt x="50" y="1039"/>
                  </a:cubicBezTo>
                  <a:cubicBezTo>
                    <a:pt x="45" y="1063"/>
                    <a:pt x="25" y="1129"/>
                    <a:pt x="26" y="1258"/>
                  </a:cubicBezTo>
                  <a:cubicBezTo>
                    <a:pt x="26" y="1281"/>
                    <a:pt x="25" y="1334"/>
                    <a:pt x="27" y="1369"/>
                  </a:cubicBezTo>
                  <a:cubicBezTo>
                    <a:pt x="31" y="1412"/>
                    <a:pt x="25" y="1506"/>
                    <a:pt x="19" y="1528"/>
                  </a:cubicBezTo>
                  <a:cubicBezTo>
                    <a:pt x="13" y="1555"/>
                    <a:pt x="6" y="1601"/>
                    <a:pt x="3" y="1608"/>
                  </a:cubicBezTo>
                  <a:cubicBezTo>
                    <a:pt x="0" y="1614"/>
                    <a:pt x="6" y="1623"/>
                    <a:pt x="10" y="1630"/>
                  </a:cubicBezTo>
                  <a:cubicBezTo>
                    <a:pt x="13" y="1637"/>
                    <a:pt x="12" y="1643"/>
                    <a:pt x="17" y="1653"/>
                  </a:cubicBezTo>
                  <a:cubicBezTo>
                    <a:pt x="20" y="1660"/>
                    <a:pt x="31" y="1676"/>
                    <a:pt x="36" y="1685"/>
                  </a:cubicBezTo>
                  <a:cubicBezTo>
                    <a:pt x="41" y="1693"/>
                    <a:pt x="62" y="1704"/>
                    <a:pt x="79" y="1709"/>
                  </a:cubicBezTo>
                  <a:cubicBezTo>
                    <a:pt x="90" y="1714"/>
                    <a:pt x="111" y="1725"/>
                    <a:pt x="113" y="1720"/>
                  </a:cubicBezTo>
                  <a:cubicBezTo>
                    <a:pt x="117" y="1709"/>
                    <a:pt x="110" y="1701"/>
                    <a:pt x="101" y="1697"/>
                  </a:cubicBezTo>
                  <a:cubicBezTo>
                    <a:pt x="96" y="1694"/>
                    <a:pt x="111" y="1703"/>
                    <a:pt x="114" y="1693"/>
                  </a:cubicBezTo>
                  <a:cubicBezTo>
                    <a:pt x="115" y="1690"/>
                    <a:pt x="115" y="1688"/>
                    <a:pt x="113" y="1683"/>
                  </a:cubicBezTo>
                  <a:cubicBezTo>
                    <a:pt x="115" y="1677"/>
                    <a:pt x="113" y="1677"/>
                    <a:pt x="109" y="1671"/>
                  </a:cubicBezTo>
                  <a:cubicBezTo>
                    <a:pt x="117" y="1669"/>
                    <a:pt x="111" y="1636"/>
                    <a:pt x="108" y="1620"/>
                  </a:cubicBezTo>
                  <a:cubicBezTo>
                    <a:pt x="109" y="1608"/>
                    <a:pt x="110" y="1570"/>
                    <a:pt x="101" y="1543"/>
                  </a:cubicBezTo>
                  <a:cubicBezTo>
                    <a:pt x="95" y="1527"/>
                    <a:pt x="93" y="1511"/>
                    <a:pt x="93" y="1501"/>
                  </a:cubicBezTo>
                  <a:cubicBezTo>
                    <a:pt x="88" y="1477"/>
                    <a:pt x="115" y="1307"/>
                    <a:pt x="131" y="1259"/>
                  </a:cubicBezTo>
                  <a:cubicBezTo>
                    <a:pt x="161" y="1158"/>
                    <a:pt x="151" y="1071"/>
                    <a:pt x="154" y="1053"/>
                  </a:cubicBezTo>
                  <a:cubicBezTo>
                    <a:pt x="158" y="1035"/>
                    <a:pt x="178" y="941"/>
                    <a:pt x="184" y="899"/>
                  </a:cubicBezTo>
                  <a:cubicBezTo>
                    <a:pt x="185" y="900"/>
                    <a:pt x="185" y="900"/>
                    <a:pt x="185" y="900"/>
                  </a:cubicBezTo>
                  <a:cubicBezTo>
                    <a:pt x="188" y="951"/>
                    <a:pt x="183" y="1029"/>
                    <a:pt x="184" y="1055"/>
                  </a:cubicBezTo>
                  <a:cubicBezTo>
                    <a:pt x="186" y="1091"/>
                    <a:pt x="176" y="1157"/>
                    <a:pt x="161" y="1186"/>
                  </a:cubicBezTo>
                  <a:cubicBezTo>
                    <a:pt x="145" y="1215"/>
                    <a:pt x="138" y="1260"/>
                    <a:pt x="124" y="1341"/>
                  </a:cubicBezTo>
                  <a:cubicBezTo>
                    <a:pt x="111" y="1405"/>
                    <a:pt x="101" y="1472"/>
                    <a:pt x="112" y="1588"/>
                  </a:cubicBezTo>
                  <a:cubicBezTo>
                    <a:pt x="121" y="1669"/>
                    <a:pt x="135" y="1720"/>
                    <a:pt x="155" y="1810"/>
                  </a:cubicBezTo>
                  <a:cubicBezTo>
                    <a:pt x="174" y="1891"/>
                    <a:pt x="200" y="1998"/>
                    <a:pt x="211" y="2058"/>
                  </a:cubicBezTo>
                  <a:cubicBezTo>
                    <a:pt x="221" y="2118"/>
                    <a:pt x="236" y="2140"/>
                    <a:pt x="238" y="2179"/>
                  </a:cubicBezTo>
                  <a:cubicBezTo>
                    <a:pt x="241" y="2218"/>
                    <a:pt x="215" y="2402"/>
                    <a:pt x="244" y="2508"/>
                  </a:cubicBezTo>
                  <a:cubicBezTo>
                    <a:pt x="272" y="2615"/>
                    <a:pt x="285" y="2682"/>
                    <a:pt x="290" y="2708"/>
                  </a:cubicBezTo>
                  <a:cubicBezTo>
                    <a:pt x="303" y="2765"/>
                    <a:pt x="292" y="2771"/>
                    <a:pt x="297" y="2800"/>
                  </a:cubicBezTo>
                  <a:cubicBezTo>
                    <a:pt x="302" y="2828"/>
                    <a:pt x="303" y="2825"/>
                    <a:pt x="288" y="2853"/>
                  </a:cubicBezTo>
                  <a:cubicBezTo>
                    <a:pt x="275" y="2871"/>
                    <a:pt x="253" y="2910"/>
                    <a:pt x="246" y="2918"/>
                  </a:cubicBezTo>
                  <a:cubicBezTo>
                    <a:pt x="240" y="2927"/>
                    <a:pt x="243" y="2936"/>
                    <a:pt x="246" y="2941"/>
                  </a:cubicBezTo>
                  <a:cubicBezTo>
                    <a:pt x="241" y="2955"/>
                    <a:pt x="257" y="2962"/>
                    <a:pt x="262" y="2962"/>
                  </a:cubicBezTo>
                  <a:cubicBezTo>
                    <a:pt x="260" y="2978"/>
                    <a:pt x="289" y="2976"/>
                    <a:pt x="296" y="2969"/>
                  </a:cubicBezTo>
                  <a:cubicBezTo>
                    <a:pt x="304" y="2978"/>
                    <a:pt x="326" y="2978"/>
                    <a:pt x="334" y="2967"/>
                  </a:cubicBezTo>
                  <a:cubicBezTo>
                    <a:pt x="348" y="2980"/>
                    <a:pt x="373" y="2980"/>
                    <a:pt x="388" y="2964"/>
                  </a:cubicBezTo>
                  <a:cubicBezTo>
                    <a:pt x="404" y="2948"/>
                    <a:pt x="406" y="2933"/>
                    <a:pt x="404" y="2917"/>
                  </a:cubicBezTo>
                  <a:cubicBezTo>
                    <a:pt x="402" y="2902"/>
                    <a:pt x="406" y="2896"/>
                    <a:pt x="409" y="2877"/>
                  </a:cubicBezTo>
                  <a:cubicBezTo>
                    <a:pt x="412" y="2858"/>
                    <a:pt x="415" y="2843"/>
                    <a:pt x="408" y="2830"/>
                  </a:cubicBezTo>
                  <a:cubicBezTo>
                    <a:pt x="401" y="2816"/>
                    <a:pt x="400" y="2809"/>
                    <a:pt x="400" y="2796"/>
                  </a:cubicBezTo>
                  <a:cubicBezTo>
                    <a:pt x="400" y="2782"/>
                    <a:pt x="406" y="2761"/>
                    <a:pt x="397" y="2744"/>
                  </a:cubicBezTo>
                  <a:cubicBezTo>
                    <a:pt x="388" y="2726"/>
                    <a:pt x="378" y="2685"/>
                    <a:pt x="380" y="2640"/>
                  </a:cubicBezTo>
                  <a:cubicBezTo>
                    <a:pt x="381" y="2595"/>
                    <a:pt x="414" y="2343"/>
                    <a:pt x="400" y="2257"/>
                  </a:cubicBezTo>
                  <a:cubicBezTo>
                    <a:pt x="386" y="2170"/>
                    <a:pt x="392" y="2153"/>
                    <a:pt x="395" y="2123"/>
                  </a:cubicBezTo>
                  <a:cubicBezTo>
                    <a:pt x="399" y="2094"/>
                    <a:pt x="407" y="2046"/>
                    <a:pt x="399" y="1984"/>
                  </a:cubicBezTo>
                  <a:cubicBezTo>
                    <a:pt x="396" y="1960"/>
                    <a:pt x="407" y="1862"/>
                    <a:pt x="408" y="1760"/>
                  </a:cubicBezTo>
                  <a:cubicBezTo>
                    <a:pt x="409" y="1694"/>
                    <a:pt x="417" y="1606"/>
                    <a:pt x="399" y="1588"/>
                  </a:cubicBezTo>
                  <a:cubicBezTo>
                    <a:pt x="399" y="1587"/>
                    <a:pt x="399" y="1587"/>
                    <a:pt x="399" y="1587"/>
                  </a:cubicBezTo>
                  <a:cubicBezTo>
                    <a:pt x="404" y="1589"/>
                    <a:pt x="409" y="1590"/>
                    <a:pt x="413" y="1590"/>
                  </a:cubicBezTo>
                  <a:cubicBezTo>
                    <a:pt x="414" y="1590"/>
                    <a:pt x="414" y="1590"/>
                    <a:pt x="414" y="1590"/>
                  </a:cubicBezTo>
                  <a:cubicBezTo>
                    <a:pt x="419" y="1590"/>
                    <a:pt x="425" y="1589"/>
                    <a:pt x="431" y="1586"/>
                  </a:cubicBezTo>
                  <a:cubicBezTo>
                    <a:pt x="430" y="1588"/>
                    <a:pt x="430" y="1588"/>
                    <a:pt x="430" y="1588"/>
                  </a:cubicBezTo>
                  <a:cubicBezTo>
                    <a:pt x="412" y="1606"/>
                    <a:pt x="418" y="1694"/>
                    <a:pt x="418" y="1759"/>
                  </a:cubicBezTo>
                  <a:cubicBezTo>
                    <a:pt x="419" y="1861"/>
                    <a:pt x="432" y="1960"/>
                    <a:pt x="429" y="1984"/>
                  </a:cubicBezTo>
                  <a:cubicBezTo>
                    <a:pt x="421" y="2046"/>
                    <a:pt x="430" y="2094"/>
                    <a:pt x="434" y="2123"/>
                  </a:cubicBezTo>
                  <a:cubicBezTo>
                    <a:pt x="437" y="2153"/>
                    <a:pt x="442" y="2170"/>
                    <a:pt x="428" y="2257"/>
                  </a:cubicBezTo>
                  <a:cubicBezTo>
                    <a:pt x="414" y="2343"/>
                    <a:pt x="447" y="2595"/>
                    <a:pt x="449" y="2640"/>
                  </a:cubicBezTo>
                  <a:cubicBezTo>
                    <a:pt x="451" y="2685"/>
                    <a:pt x="440" y="2726"/>
                    <a:pt x="432" y="2744"/>
                  </a:cubicBezTo>
                  <a:cubicBezTo>
                    <a:pt x="423" y="2761"/>
                    <a:pt x="428" y="2782"/>
                    <a:pt x="428" y="2796"/>
                  </a:cubicBezTo>
                  <a:cubicBezTo>
                    <a:pt x="428" y="2809"/>
                    <a:pt x="428" y="2816"/>
                    <a:pt x="421" y="2830"/>
                  </a:cubicBezTo>
                  <a:cubicBezTo>
                    <a:pt x="414" y="2843"/>
                    <a:pt x="416" y="2858"/>
                    <a:pt x="420" y="2877"/>
                  </a:cubicBezTo>
                  <a:cubicBezTo>
                    <a:pt x="423" y="2896"/>
                    <a:pt x="427" y="2902"/>
                    <a:pt x="425" y="2917"/>
                  </a:cubicBezTo>
                  <a:cubicBezTo>
                    <a:pt x="423" y="2933"/>
                    <a:pt x="425" y="2948"/>
                    <a:pt x="440" y="2964"/>
                  </a:cubicBezTo>
                  <a:cubicBezTo>
                    <a:pt x="456" y="2980"/>
                    <a:pt x="480" y="2980"/>
                    <a:pt x="494" y="2967"/>
                  </a:cubicBezTo>
                  <a:cubicBezTo>
                    <a:pt x="503" y="2978"/>
                    <a:pt x="525" y="2978"/>
                    <a:pt x="533" y="2969"/>
                  </a:cubicBezTo>
                  <a:cubicBezTo>
                    <a:pt x="540" y="2976"/>
                    <a:pt x="569" y="2978"/>
                    <a:pt x="567" y="2962"/>
                  </a:cubicBezTo>
                  <a:cubicBezTo>
                    <a:pt x="572" y="2962"/>
                    <a:pt x="587" y="2955"/>
                    <a:pt x="582" y="2941"/>
                  </a:cubicBezTo>
                  <a:cubicBezTo>
                    <a:pt x="586" y="2936"/>
                    <a:pt x="589" y="2927"/>
                    <a:pt x="582" y="2918"/>
                  </a:cubicBezTo>
                  <a:cubicBezTo>
                    <a:pt x="575" y="2910"/>
                    <a:pt x="554" y="2871"/>
                    <a:pt x="541" y="2853"/>
                  </a:cubicBezTo>
                  <a:cubicBezTo>
                    <a:pt x="526" y="2825"/>
                    <a:pt x="527" y="2828"/>
                    <a:pt x="532" y="2800"/>
                  </a:cubicBezTo>
                  <a:cubicBezTo>
                    <a:pt x="537" y="2771"/>
                    <a:pt x="526" y="2765"/>
                    <a:pt x="538" y="2708"/>
                  </a:cubicBezTo>
                  <a:cubicBezTo>
                    <a:pt x="544" y="2682"/>
                    <a:pt x="557" y="2615"/>
                    <a:pt x="585" y="2508"/>
                  </a:cubicBezTo>
                  <a:cubicBezTo>
                    <a:pt x="614" y="2402"/>
                    <a:pt x="588" y="2218"/>
                    <a:pt x="590" y="2179"/>
                  </a:cubicBezTo>
                  <a:cubicBezTo>
                    <a:pt x="593" y="2140"/>
                    <a:pt x="610" y="2113"/>
                    <a:pt x="620" y="2054"/>
                  </a:cubicBezTo>
                  <a:cubicBezTo>
                    <a:pt x="630" y="1994"/>
                    <a:pt x="655" y="1891"/>
                    <a:pt x="674" y="1810"/>
                  </a:cubicBezTo>
                  <a:cubicBezTo>
                    <a:pt x="694" y="1720"/>
                    <a:pt x="710" y="1670"/>
                    <a:pt x="719" y="1589"/>
                  </a:cubicBezTo>
                  <a:cubicBezTo>
                    <a:pt x="730" y="1474"/>
                    <a:pt x="720" y="1404"/>
                    <a:pt x="708" y="1340"/>
                  </a:cubicBezTo>
                  <a:cubicBezTo>
                    <a:pt x="694" y="1259"/>
                    <a:pt x="682" y="1204"/>
                    <a:pt x="667" y="1175"/>
                  </a:cubicBezTo>
                  <a:cubicBezTo>
                    <a:pt x="651" y="1146"/>
                    <a:pt x="646" y="1089"/>
                    <a:pt x="648" y="1053"/>
                  </a:cubicBezTo>
                  <a:cubicBezTo>
                    <a:pt x="649" y="1026"/>
                    <a:pt x="641" y="949"/>
                    <a:pt x="644" y="898"/>
                  </a:cubicBezTo>
                  <a:cubicBezTo>
                    <a:pt x="644" y="898"/>
                    <a:pt x="644" y="898"/>
                    <a:pt x="644" y="898"/>
                  </a:cubicBezTo>
                  <a:cubicBezTo>
                    <a:pt x="650" y="940"/>
                    <a:pt x="671" y="1035"/>
                    <a:pt x="674" y="1053"/>
                  </a:cubicBezTo>
                  <a:cubicBezTo>
                    <a:pt x="678" y="1071"/>
                    <a:pt x="668" y="1158"/>
                    <a:pt x="698" y="1259"/>
                  </a:cubicBezTo>
                  <a:cubicBezTo>
                    <a:pt x="713" y="1307"/>
                    <a:pt x="740" y="1477"/>
                    <a:pt x="736" y="1501"/>
                  </a:cubicBezTo>
                  <a:cubicBezTo>
                    <a:pt x="736" y="1511"/>
                    <a:pt x="733" y="1527"/>
                    <a:pt x="728" y="1543"/>
                  </a:cubicBezTo>
                  <a:cubicBezTo>
                    <a:pt x="719" y="1570"/>
                    <a:pt x="720" y="1608"/>
                    <a:pt x="721" y="1620"/>
                  </a:cubicBezTo>
                  <a:cubicBezTo>
                    <a:pt x="717" y="1636"/>
                    <a:pt x="712" y="1669"/>
                    <a:pt x="719" y="1671"/>
                  </a:cubicBezTo>
                  <a:cubicBezTo>
                    <a:pt x="715" y="1677"/>
                    <a:pt x="714" y="1677"/>
                    <a:pt x="716" y="1683"/>
                  </a:cubicBezTo>
                  <a:cubicBezTo>
                    <a:pt x="713" y="1688"/>
                    <a:pt x="713" y="1690"/>
                    <a:pt x="714" y="1693"/>
                  </a:cubicBezTo>
                  <a:cubicBezTo>
                    <a:pt x="718" y="1703"/>
                    <a:pt x="733" y="1694"/>
                    <a:pt x="728" y="1697"/>
                  </a:cubicBezTo>
                  <a:cubicBezTo>
                    <a:pt x="719" y="1701"/>
                    <a:pt x="712" y="1709"/>
                    <a:pt x="716" y="1720"/>
                  </a:cubicBezTo>
                  <a:cubicBezTo>
                    <a:pt x="718" y="1725"/>
                    <a:pt x="739" y="1714"/>
                    <a:pt x="750" y="1709"/>
                  </a:cubicBezTo>
                  <a:cubicBezTo>
                    <a:pt x="767" y="1704"/>
                    <a:pt x="787" y="1693"/>
                    <a:pt x="793" y="1685"/>
                  </a:cubicBezTo>
                  <a:cubicBezTo>
                    <a:pt x="798" y="1676"/>
                    <a:pt x="809" y="1660"/>
                    <a:pt x="812" y="1653"/>
                  </a:cubicBezTo>
                  <a:cubicBezTo>
                    <a:pt x="816" y="1643"/>
                    <a:pt x="815" y="1637"/>
                    <a:pt x="819" y="1630"/>
                  </a:cubicBezTo>
                  <a:cubicBezTo>
                    <a:pt x="822" y="1623"/>
                    <a:pt x="829" y="1614"/>
                    <a:pt x="825" y="1608"/>
                  </a:cubicBezTo>
                  <a:close/>
                  <a:moveTo>
                    <a:pt x="269" y="341"/>
                  </a:moveTo>
                  <a:cubicBezTo>
                    <a:pt x="269" y="341"/>
                    <a:pt x="269" y="340"/>
                    <a:pt x="269" y="340"/>
                  </a:cubicBezTo>
                  <a:cubicBezTo>
                    <a:pt x="269" y="340"/>
                    <a:pt x="269" y="341"/>
                    <a:pt x="269" y="341"/>
                  </a:cubicBezTo>
                  <a:close/>
                </a:path>
              </a:pathLst>
            </a:custGeom>
            <a:grpFill/>
            <a:ln w="3175" cap="rnd" cmpd="sng">
              <a:solidFill>
                <a:schemeClr val="tx1"/>
              </a:solidFill>
              <a:prstDash val="solid"/>
              <a:round/>
              <a:headEnd/>
              <a:tailEnd/>
            </a:ln>
            <a:extLst/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32" name="Group 70"/>
          <p:cNvGrpSpPr>
            <a:grpSpLocks/>
          </p:cNvGrpSpPr>
          <p:nvPr/>
        </p:nvGrpSpPr>
        <p:grpSpPr bwMode="auto">
          <a:xfrm>
            <a:off x="4650827" y="1160293"/>
            <a:ext cx="550106" cy="1434315"/>
            <a:chOff x="1368" y="714"/>
            <a:chExt cx="899" cy="2344"/>
          </a:xfrm>
          <a:solidFill>
            <a:srgbClr val="F8CBAD"/>
          </a:solidFill>
        </p:grpSpPr>
        <p:sp>
          <p:nvSpPr>
            <p:cNvPr id="33" name="Freeform 71"/>
            <p:cNvSpPr>
              <a:spLocks noEditPoints="1"/>
            </p:cNvSpPr>
            <p:nvPr/>
          </p:nvSpPr>
          <p:spPr bwMode="auto">
            <a:xfrm>
              <a:off x="1368" y="714"/>
              <a:ext cx="899" cy="2344"/>
            </a:xfrm>
            <a:custGeom>
              <a:avLst/>
              <a:gdLst>
                <a:gd name="T0" fmla="*/ 522 w 1120"/>
                <a:gd name="T1" fmla="*/ 676 h 2926"/>
                <a:gd name="T2" fmla="*/ 363 w 1120"/>
                <a:gd name="T3" fmla="*/ 247 h 2926"/>
                <a:gd name="T4" fmla="*/ 344 w 1120"/>
                <a:gd name="T5" fmla="*/ 179 h 2926"/>
                <a:gd name="T6" fmla="*/ 347 w 1120"/>
                <a:gd name="T7" fmla="*/ 166 h 2926"/>
                <a:gd name="T8" fmla="*/ 348 w 1120"/>
                <a:gd name="T9" fmla="*/ 159 h 2926"/>
                <a:gd name="T10" fmla="*/ 354 w 1120"/>
                <a:gd name="T11" fmla="*/ 155 h 2926"/>
                <a:gd name="T12" fmla="*/ 364 w 1120"/>
                <a:gd name="T13" fmla="*/ 103 h 2926"/>
                <a:gd name="T14" fmla="*/ 360 w 1120"/>
                <a:gd name="T15" fmla="*/ 56 h 2926"/>
                <a:gd name="T16" fmla="*/ 289 w 1120"/>
                <a:gd name="T17" fmla="*/ 2 h 2926"/>
                <a:gd name="T18" fmla="*/ 216 w 1120"/>
                <a:gd name="T19" fmla="*/ 66 h 2926"/>
                <a:gd name="T20" fmla="*/ 214 w 1120"/>
                <a:gd name="T21" fmla="*/ 106 h 2926"/>
                <a:gd name="T22" fmla="*/ 226 w 1120"/>
                <a:gd name="T23" fmla="*/ 155 h 2926"/>
                <a:gd name="T24" fmla="*/ 232 w 1120"/>
                <a:gd name="T25" fmla="*/ 159 h 2926"/>
                <a:gd name="T26" fmla="*/ 233 w 1120"/>
                <a:gd name="T27" fmla="*/ 166 h 2926"/>
                <a:gd name="T28" fmla="*/ 234 w 1120"/>
                <a:gd name="T29" fmla="*/ 172 h 2926"/>
                <a:gd name="T30" fmla="*/ 235 w 1120"/>
                <a:gd name="T31" fmla="*/ 179 h 2926"/>
                <a:gd name="T32" fmla="*/ 237 w 1120"/>
                <a:gd name="T33" fmla="*/ 185 h 2926"/>
                <a:gd name="T34" fmla="*/ 218 w 1120"/>
                <a:gd name="T35" fmla="*/ 247 h 2926"/>
                <a:gd name="T36" fmla="*/ 58 w 1120"/>
                <a:gd name="T37" fmla="*/ 676 h 2926"/>
                <a:gd name="T38" fmla="*/ 9 w 1120"/>
                <a:gd name="T39" fmla="*/ 849 h 2926"/>
                <a:gd name="T40" fmla="*/ 70 w 1120"/>
                <a:gd name="T41" fmla="*/ 901 h 2926"/>
                <a:gd name="T42" fmla="*/ 90 w 1120"/>
                <a:gd name="T43" fmla="*/ 883 h 2926"/>
                <a:gd name="T44" fmla="*/ 92 w 1120"/>
                <a:gd name="T45" fmla="*/ 884 h 2926"/>
                <a:gd name="T46" fmla="*/ 104 w 1120"/>
                <a:gd name="T47" fmla="*/ 763 h 2926"/>
                <a:gd name="T48" fmla="*/ 153 w 1120"/>
                <a:gd name="T49" fmla="*/ 464 h 2926"/>
                <a:gd name="T50" fmla="*/ 169 w 1120"/>
                <a:gd name="T51" fmla="*/ 650 h 2926"/>
                <a:gd name="T52" fmla="*/ 161 w 1120"/>
                <a:gd name="T53" fmla="*/ 682 h 2926"/>
                <a:gd name="T54" fmla="*/ 159 w 1120"/>
                <a:gd name="T55" fmla="*/ 693 h 2926"/>
                <a:gd name="T56" fmla="*/ 157 w 1120"/>
                <a:gd name="T57" fmla="*/ 705 h 2926"/>
                <a:gd name="T58" fmla="*/ 155 w 1120"/>
                <a:gd name="T59" fmla="*/ 716 h 2926"/>
                <a:gd name="T60" fmla="*/ 153 w 1120"/>
                <a:gd name="T61" fmla="*/ 726 h 2926"/>
                <a:gd name="T62" fmla="*/ 153 w 1120"/>
                <a:gd name="T63" fmla="*/ 735 h 2926"/>
                <a:gd name="T64" fmla="*/ 218 w 1120"/>
                <a:gd name="T65" fmla="*/ 1395 h 2926"/>
                <a:gd name="T66" fmla="*/ 178 w 1120"/>
                <a:gd name="T67" fmla="*/ 1485 h 2926"/>
                <a:gd name="T68" fmla="*/ 211 w 1120"/>
                <a:gd name="T69" fmla="*/ 1500 h 2926"/>
                <a:gd name="T70" fmla="*/ 228 w 1120"/>
                <a:gd name="T71" fmla="*/ 1498 h 2926"/>
                <a:gd name="T72" fmla="*/ 253 w 1120"/>
                <a:gd name="T73" fmla="*/ 1502 h 2926"/>
                <a:gd name="T74" fmla="*/ 258 w 1120"/>
                <a:gd name="T75" fmla="*/ 1499 h 2926"/>
                <a:gd name="T76" fmla="*/ 271 w 1120"/>
                <a:gd name="T77" fmla="*/ 1480 h 2926"/>
                <a:gd name="T78" fmla="*/ 263 w 1120"/>
                <a:gd name="T79" fmla="*/ 1105 h 2926"/>
                <a:gd name="T80" fmla="*/ 315 w 1120"/>
                <a:gd name="T81" fmla="*/ 1105 h 2926"/>
                <a:gd name="T82" fmla="*/ 308 w 1120"/>
                <a:gd name="T83" fmla="*/ 1480 h 2926"/>
                <a:gd name="T84" fmla="*/ 321 w 1120"/>
                <a:gd name="T85" fmla="*/ 1499 h 2926"/>
                <a:gd name="T86" fmla="*/ 327 w 1120"/>
                <a:gd name="T87" fmla="*/ 1502 h 2926"/>
                <a:gd name="T88" fmla="*/ 335 w 1120"/>
                <a:gd name="T89" fmla="*/ 1503 h 2926"/>
                <a:gd name="T90" fmla="*/ 364 w 1120"/>
                <a:gd name="T91" fmla="*/ 1500 h 2926"/>
                <a:gd name="T92" fmla="*/ 390 w 1120"/>
                <a:gd name="T93" fmla="*/ 1492 h 2926"/>
                <a:gd name="T94" fmla="*/ 391 w 1120"/>
                <a:gd name="T95" fmla="*/ 1460 h 2926"/>
                <a:gd name="T96" fmla="*/ 401 w 1120"/>
                <a:gd name="T97" fmla="*/ 1083 h 2926"/>
                <a:gd name="T98" fmla="*/ 426 w 1120"/>
                <a:gd name="T99" fmla="*/ 731 h 2926"/>
                <a:gd name="T100" fmla="*/ 425 w 1120"/>
                <a:gd name="T101" fmla="*/ 723 h 2926"/>
                <a:gd name="T102" fmla="*/ 423 w 1120"/>
                <a:gd name="T103" fmla="*/ 711 h 2926"/>
                <a:gd name="T104" fmla="*/ 421 w 1120"/>
                <a:gd name="T105" fmla="*/ 700 h 2926"/>
                <a:gd name="T106" fmla="*/ 419 w 1120"/>
                <a:gd name="T107" fmla="*/ 688 h 2926"/>
                <a:gd name="T108" fmla="*/ 417 w 1120"/>
                <a:gd name="T109" fmla="*/ 676 h 2926"/>
                <a:gd name="T110" fmla="*/ 414 w 1120"/>
                <a:gd name="T111" fmla="*/ 667 h 2926"/>
                <a:gd name="T112" fmla="*/ 416 w 1120"/>
                <a:gd name="T113" fmla="*/ 565 h 2926"/>
                <a:gd name="T114" fmla="*/ 440 w 1120"/>
                <a:gd name="T115" fmla="*/ 627 h 2926"/>
                <a:gd name="T116" fmla="*/ 486 w 1120"/>
                <a:gd name="T117" fmla="*/ 884 h 2926"/>
                <a:gd name="T118" fmla="*/ 489 w 1120"/>
                <a:gd name="T119" fmla="*/ 884 h 2926"/>
                <a:gd name="T120" fmla="*/ 490 w 1120"/>
                <a:gd name="T121" fmla="*/ 883 h 2926"/>
                <a:gd name="T122" fmla="*/ 534 w 1120"/>
                <a:gd name="T123" fmla="*/ 861 h 2926"/>
                <a:gd name="T124" fmla="*/ 348 w 1120"/>
                <a:gd name="T125" fmla="*/ 159 h 292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1120" h="2926">
                  <a:moveTo>
                    <a:pt x="1111" y="1628"/>
                  </a:moveTo>
                  <a:cubicBezTo>
                    <a:pt x="1106" y="1614"/>
                    <a:pt x="1105" y="1598"/>
                    <a:pt x="1100" y="1592"/>
                  </a:cubicBezTo>
                  <a:cubicBezTo>
                    <a:pt x="1095" y="1586"/>
                    <a:pt x="1087" y="1551"/>
                    <a:pt x="1078" y="1540"/>
                  </a:cubicBezTo>
                  <a:cubicBezTo>
                    <a:pt x="1069" y="1528"/>
                    <a:pt x="1035" y="1477"/>
                    <a:pt x="1026" y="1469"/>
                  </a:cubicBezTo>
                  <a:cubicBezTo>
                    <a:pt x="1023" y="1464"/>
                    <a:pt x="1025" y="1444"/>
                    <a:pt x="1021" y="1430"/>
                  </a:cubicBezTo>
                  <a:cubicBezTo>
                    <a:pt x="1017" y="1416"/>
                    <a:pt x="1018" y="1402"/>
                    <a:pt x="1014" y="1386"/>
                  </a:cubicBezTo>
                  <a:cubicBezTo>
                    <a:pt x="1010" y="1369"/>
                    <a:pt x="1010" y="1337"/>
                    <a:pt x="1009" y="1315"/>
                  </a:cubicBezTo>
                  <a:cubicBezTo>
                    <a:pt x="1007" y="1277"/>
                    <a:pt x="1007" y="1129"/>
                    <a:pt x="985" y="1075"/>
                  </a:cubicBezTo>
                  <a:cubicBezTo>
                    <a:pt x="981" y="1058"/>
                    <a:pt x="976" y="1031"/>
                    <a:pt x="977" y="992"/>
                  </a:cubicBezTo>
                  <a:cubicBezTo>
                    <a:pt x="975" y="886"/>
                    <a:pt x="951" y="825"/>
                    <a:pt x="953" y="792"/>
                  </a:cubicBezTo>
                  <a:cubicBezTo>
                    <a:pt x="960" y="744"/>
                    <a:pt x="949" y="693"/>
                    <a:pt x="940" y="653"/>
                  </a:cubicBezTo>
                  <a:cubicBezTo>
                    <a:pt x="921" y="567"/>
                    <a:pt x="879" y="544"/>
                    <a:pt x="860" y="540"/>
                  </a:cubicBezTo>
                  <a:cubicBezTo>
                    <a:pt x="840" y="536"/>
                    <a:pt x="810" y="533"/>
                    <a:pt x="797" y="520"/>
                  </a:cubicBezTo>
                  <a:cubicBezTo>
                    <a:pt x="787" y="512"/>
                    <a:pt x="720" y="481"/>
                    <a:pt x="701" y="479"/>
                  </a:cubicBezTo>
                  <a:cubicBezTo>
                    <a:pt x="651" y="470"/>
                    <a:pt x="660" y="380"/>
                    <a:pt x="660" y="362"/>
                  </a:cubicBezTo>
                  <a:cubicBezTo>
                    <a:pt x="660" y="362"/>
                    <a:pt x="660" y="362"/>
                    <a:pt x="660" y="362"/>
                  </a:cubicBezTo>
                  <a:cubicBezTo>
                    <a:pt x="660" y="362"/>
                    <a:pt x="660" y="362"/>
                    <a:pt x="660" y="362"/>
                  </a:cubicBezTo>
                  <a:cubicBezTo>
                    <a:pt x="661" y="360"/>
                    <a:pt x="661" y="358"/>
                    <a:pt x="662" y="357"/>
                  </a:cubicBezTo>
                  <a:cubicBezTo>
                    <a:pt x="662" y="357"/>
                    <a:pt x="662" y="356"/>
                    <a:pt x="662" y="356"/>
                  </a:cubicBezTo>
                  <a:cubicBezTo>
                    <a:pt x="663" y="355"/>
                    <a:pt x="663" y="353"/>
                    <a:pt x="664" y="351"/>
                  </a:cubicBezTo>
                  <a:cubicBezTo>
                    <a:pt x="664" y="350"/>
                    <a:pt x="664" y="350"/>
                    <a:pt x="664" y="350"/>
                  </a:cubicBezTo>
                  <a:cubicBezTo>
                    <a:pt x="665" y="348"/>
                    <a:pt x="665" y="346"/>
                    <a:pt x="666" y="344"/>
                  </a:cubicBezTo>
                  <a:cubicBezTo>
                    <a:pt x="666" y="344"/>
                    <a:pt x="666" y="344"/>
                    <a:pt x="666" y="343"/>
                  </a:cubicBezTo>
                  <a:cubicBezTo>
                    <a:pt x="666" y="341"/>
                    <a:pt x="667" y="339"/>
                    <a:pt x="667" y="337"/>
                  </a:cubicBezTo>
                  <a:cubicBezTo>
                    <a:pt x="667" y="337"/>
                    <a:pt x="667" y="337"/>
                    <a:pt x="668" y="337"/>
                  </a:cubicBezTo>
                  <a:cubicBezTo>
                    <a:pt x="668" y="334"/>
                    <a:pt x="669" y="332"/>
                    <a:pt x="669" y="330"/>
                  </a:cubicBezTo>
                  <a:cubicBezTo>
                    <a:pt x="669" y="330"/>
                    <a:pt x="669" y="330"/>
                    <a:pt x="669" y="330"/>
                  </a:cubicBezTo>
                  <a:cubicBezTo>
                    <a:pt x="669" y="328"/>
                    <a:pt x="670" y="325"/>
                    <a:pt x="670" y="323"/>
                  </a:cubicBezTo>
                  <a:cubicBezTo>
                    <a:pt x="670" y="323"/>
                    <a:pt x="670" y="323"/>
                    <a:pt x="670" y="323"/>
                  </a:cubicBezTo>
                  <a:cubicBezTo>
                    <a:pt x="671" y="321"/>
                    <a:pt x="671" y="319"/>
                    <a:pt x="671" y="317"/>
                  </a:cubicBezTo>
                  <a:cubicBezTo>
                    <a:pt x="671" y="317"/>
                    <a:pt x="671" y="317"/>
                    <a:pt x="671" y="317"/>
                  </a:cubicBezTo>
                  <a:cubicBezTo>
                    <a:pt x="672" y="315"/>
                    <a:pt x="672" y="313"/>
                    <a:pt x="672" y="312"/>
                  </a:cubicBezTo>
                  <a:cubicBezTo>
                    <a:pt x="672" y="312"/>
                    <a:pt x="672" y="312"/>
                    <a:pt x="672" y="312"/>
                  </a:cubicBezTo>
                  <a:cubicBezTo>
                    <a:pt x="672" y="311"/>
                    <a:pt x="672" y="310"/>
                    <a:pt x="672" y="310"/>
                  </a:cubicBezTo>
                  <a:cubicBezTo>
                    <a:pt x="672" y="310"/>
                    <a:pt x="672" y="310"/>
                    <a:pt x="672" y="310"/>
                  </a:cubicBezTo>
                  <a:cubicBezTo>
                    <a:pt x="674" y="309"/>
                    <a:pt x="676" y="308"/>
                    <a:pt x="679" y="306"/>
                  </a:cubicBezTo>
                  <a:cubicBezTo>
                    <a:pt x="679" y="306"/>
                    <a:pt x="679" y="306"/>
                    <a:pt x="679" y="306"/>
                  </a:cubicBezTo>
                  <a:cubicBezTo>
                    <a:pt x="680" y="305"/>
                    <a:pt x="680" y="305"/>
                    <a:pt x="681" y="305"/>
                  </a:cubicBezTo>
                  <a:cubicBezTo>
                    <a:pt x="681" y="304"/>
                    <a:pt x="681" y="304"/>
                    <a:pt x="681" y="304"/>
                  </a:cubicBezTo>
                  <a:cubicBezTo>
                    <a:pt x="682" y="304"/>
                    <a:pt x="682" y="303"/>
                    <a:pt x="682" y="303"/>
                  </a:cubicBezTo>
                  <a:cubicBezTo>
                    <a:pt x="683" y="303"/>
                    <a:pt x="683" y="302"/>
                    <a:pt x="683" y="302"/>
                  </a:cubicBezTo>
                  <a:cubicBezTo>
                    <a:pt x="683" y="302"/>
                    <a:pt x="684" y="302"/>
                    <a:pt x="684" y="301"/>
                  </a:cubicBezTo>
                  <a:cubicBezTo>
                    <a:pt x="684" y="301"/>
                    <a:pt x="685" y="300"/>
                    <a:pt x="685" y="300"/>
                  </a:cubicBezTo>
                  <a:cubicBezTo>
                    <a:pt x="688" y="296"/>
                    <a:pt x="689" y="291"/>
                    <a:pt x="693" y="286"/>
                  </a:cubicBezTo>
                  <a:cubicBezTo>
                    <a:pt x="696" y="280"/>
                    <a:pt x="695" y="276"/>
                    <a:pt x="698" y="267"/>
                  </a:cubicBezTo>
                  <a:cubicBezTo>
                    <a:pt x="701" y="258"/>
                    <a:pt x="703" y="244"/>
                    <a:pt x="703" y="239"/>
                  </a:cubicBezTo>
                  <a:cubicBezTo>
                    <a:pt x="703" y="233"/>
                    <a:pt x="709" y="218"/>
                    <a:pt x="709" y="211"/>
                  </a:cubicBezTo>
                  <a:cubicBezTo>
                    <a:pt x="709" y="206"/>
                    <a:pt x="707" y="202"/>
                    <a:pt x="705" y="201"/>
                  </a:cubicBezTo>
                  <a:cubicBezTo>
                    <a:pt x="705" y="201"/>
                    <a:pt x="705" y="201"/>
                    <a:pt x="705" y="201"/>
                  </a:cubicBezTo>
                  <a:cubicBezTo>
                    <a:pt x="705" y="201"/>
                    <a:pt x="706" y="201"/>
                    <a:pt x="706" y="200"/>
                  </a:cubicBezTo>
                  <a:cubicBezTo>
                    <a:pt x="706" y="200"/>
                    <a:pt x="706" y="200"/>
                    <a:pt x="706" y="200"/>
                  </a:cubicBezTo>
                  <a:cubicBezTo>
                    <a:pt x="706" y="200"/>
                    <a:pt x="706" y="200"/>
                    <a:pt x="706" y="200"/>
                  </a:cubicBezTo>
                  <a:cubicBezTo>
                    <a:pt x="707" y="200"/>
                    <a:pt x="707" y="199"/>
                    <a:pt x="707" y="199"/>
                  </a:cubicBezTo>
                  <a:cubicBezTo>
                    <a:pt x="707" y="192"/>
                    <a:pt x="704" y="175"/>
                    <a:pt x="705" y="168"/>
                  </a:cubicBezTo>
                  <a:cubicBezTo>
                    <a:pt x="705" y="163"/>
                    <a:pt x="706" y="148"/>
                    <a:pt x="706" y="142"/>
                  </a:cubicBezTo>
                  <a:cubicBezTo>
                    <a:pt x="706" y="131"/>
                    <a:pt x="700" y="120"/>
                    <a:pt x="697" y="110"/>
                  </a:cubicBezTo>
                  <a:cubicBezTo>
                    <a:pt x="694" y="99"/>
                    <a:pt x="694" y="87"/>
                    <a:pt x="691" y="77"/>
                  </a:cubicBezTo>
                  <a:cubicBezTo>
                    <a:pt x="687" y="64"/>
                    <a:pt x="678" y="56"/>
                    <a:pt x="666" y="49"/>
                  </a:cubicBezTo>
                  <a:cubicBezTo>
                    <a:pt x="657" y="44"/>
                    <a:pt x="646" y="43"/>
                    <a:pt x="641" y="35"/>
                  </a:cubicBezTo>
                  <a:cubicBezTo>
                    <a:pt x="638" y="31"/>
                    <a:pt x="641" y="30"/>
                    <a:pt x="635" y="27"/>
                  </a:cubicBezTo>
                  <a:cubicBezTo>
                    <a:pt x="632" y="25"/>
                    <a:pt x="626" y="24"/>
                    <a:pt x="623" y="23"/>
                  </a:cubicBezTo>
                  <a:cubicBezTo>
                    <a:pt x="614" y="21"/>
                    <a:pt x="602" y="16"/>
                    <a:pt x="604" y="5"/>
                  </a:cubicBezTo>
                  <a:cubicBezTo>
                    <a:pt x="591" y="2"/>
                    <a:pt x="570" y="13"/>
                    <a:pt x="559" y="2"/>
                  </a:cubicBezTo>
                  <a:cubicBezTo>
                    <a:pt x="551" y="2"/>
                    <a:pt x="551" y="2"/>
                    <a:pt x="551" y="2"/>
                  </a:cubicBezTo>
                  <a:cubicBezTo>
                    <a:pt x="544" y="4"/>
                    <a:pt x="535" y="3"/>
                    <a:pt x="528" y="0"/>
                  </a:cubicBezTo>
                  <a:cubicBezTo>
                    <a:pt x="525" y="6"/>
                    <a:pt x="511" y="12"/>
                    <a:pt x="503" y="12"/>
                  </a:cubicBezTo>
                  <a:cubicBezTo>
                    <a:pt x="493" y="12"/>
                    <a:pt x="482" y="14"/>
                    <a:pt x="476" y="23"/>
                  </a:cubicBezTo>
                  <a:cubicBezTo>
                    <a:pt x="480" y="22"/>
                    <a:pt x="485" y="20"/>
                    <a:pt x="487" y="23"/>
                  </a:cubicBezTo>
                  <a:cubicBezTo>
                    <a:pt x="461" y="37"/>
                    <a:pt x="429" y="57"/>
                    <a:pt x="426" y="89"/>
                  </a:cubicBezTo>
                  <a:cubicBezTo>
                    <a:pt x="425" y="103"/>
                    <a:pt x="418" y="114"/>
                    <a:pt x="417" y="128"/>
                  </a:cubicBezTo>
                  <a:cubicBezTo>
                    <a:pt x="416" y="142"/>
                    <a:pt x="405" y="149"/>
                    <a:pt x="410" y="163"/>
                  </a:cubicBezTo>
                  <a:cubicBezTo>
                    <a:pt x="409" y="172"/>
                    <a:pt x="412" y="172"/>
                    <a:pt x="412" y="180"/>
                  </a:cubicBezTo>
                  <a:cubicBezTo>
                    <a:pt x="409" y="189"/>
                    <a:pt x="417" y="200"/>
                    <a:pt x="417" y="200"/>
                  </a:cubicBezTo>
                  <a:cubicBezTo>
                    <a:pt x="417" y="200"/>
                    <a:pt x="417" y="200"/>
                    <a:pt x="417" y="200"/>
                  </a:cubicBezTo>
                  <a:cubicBezTo>
                    <a:pt x="416" y="200"/>
                    <a:pt x="415" y="202"/>
                    <a:pt x="414" y="204"/>
                  </a:cubicBezTo>
                  <a:cubicBezTo>
                    <a:pt x="414" y="204"/>
                    <a:pt x="414" y="204"/>
                    <a:pt x="414" y="204"/>
                  </a:cubicBezTo>
                  <a:cubicBezTo>
                    <a:pt x="413" y="205"/>
                    <a:pt x="413" y="205"/>
                    <a:pt x="413" y="206"/>
                  </a:cubicBezTo>
                  <a:cubicBezTo>
                    <a:pt x="413" y="207"/>
                    <a:pt x="413" y="207"/>
                    <a:pt x="413" y="207"/>
                  </a:cubicBezTo>
                  <a:cubicBezTo>
                    <a:pt x="412" y="208"/>
                    <a:pt x="412" y="209"/>
                    <a:pt x="412" y="211"/>
                  </a:cubicBezTo>
                  <a:cubicBezTo>
                    <a:pt x="412" y="218"/>
                    <a:pt x="419" y="233"/>
                    <a:pt x="419" y="239"/>
                  </a:cubicBezTo>
                  <a:cubicBezTo>
                    <a:pt x="419" y="244"/>
                    <a:pt x="420" y="258"/>
                    <a:pt x="424" y="267"/>
                  </a:cubicBezTo>
                  <a:cubicBezTo>
                    <a:pt x="427" y="276"/>
                    <a:pt x="425" y="280"/>
                    <a:pt x="429" y="286"/>
                  </a:cubicBezTo>
                  <a:cubicBezTo>
                    <a:pt x="432" y="291"/>
                    <a:pt x="433" y="296"/>
                    <a:pt x="436" y="300"/>
                  </a:cubicBezTo>
                  <a:cubicBezTo>
                    <a:pt x="437" y="300"/>
                    <a:pt x="437" y="301"/>
                    <a:pt x="437" y="301"/>
                  </a:cubicBezTo>
                  <a:cubicBezTo>
                    <a:pt x="438" y="302"/>
                    <a:pt x="438" y="302"/>
                    <a:pt x="438" y="302"/>
                  </a:cubicBezTo>
                  <a:cubicBezTo>
                    <a:pt x="438" y="302"/>
                    <a:pt x="439" y="303"/>
                    <a:pt x="439" y="303"/>
                  </a:cubicBezTo>
                  <a:cubicBezTo>
                    <a:pt x="439" y="303"/>
                    <a:pt x="440" y="304"/>
                    <a:pt x="440" y="304"/>
                  </a:cubicBezTo>
                  <a:cubicBezTo>
                    <a:pt x="440" y="304"/>
                    <a:pt x="441" y="305"/>
                    <a:pt x="441" y="305"/>
                  </a:cubicBezTo>
                  <a:cubicBezTo>
                    <a:pt x="441" y="305"/>
                    <a:pt x="442" y="306"/>
                    <a:pt x="442" y="306"/>
                  </a:cubicBezTo>
                  <a:cubicBezTo>
                    <a:pt x="442" y="306"/>
                    <a:pt x="443" y="306"/>
                    <a:pt x="443" y="306"/>
                  </a:cubicBezTo>
                  <a:cubicBezTo>
                    <a:pt x="445" y="308"/>
                    <a:pt x="448" y="310"/>
                    <a:pt x="449" y="310"/>
                  </a:cubicBezTo>
                  <a:cubicBezTo>
                    <a:pt x="449" y="310"/>
                    <a:pt x="449" y="310"/>
                    <a:pt x="449" y="310"/>
                  </a:cubicBezTo>
                  <a:cubicBezTo>
                    <a:pt x="449" y="312"/>
                    <a:pt x="450" y="314"/>
                    <a:pt x="450" y="316"/>
                  </a:cubicBezTo>
                  <a:cubicBezTo>
                    <a:pt x="450" y="316"/>
                    <a:pt x="450" y="316"/>
                    <a:pt x="450" y="316"/>
                  </a:cubicBezTo>
                  <a:cubicBezTo>
                    <a:pt x="450" y="317"/>
                    <a:pt x="450" y="318"/>
                    <a:pt x="450" y="319"/>
                  </a:cubicBezTo>
                  <a:cubicBezTo>
                    <a:pt x="450" y="319"/>
                    <a:pt x="450" y="319"/>
                    <a:pt x="450" y="319"/>
                  </a:cubicBezTo>
                  <a:cubicBezTo>
                    <a:pt x="450" y="320"/>
                    <a:pt x="450" y="321"/>
                    <a:pt x="450" y="322"/>
                  </a:cubicBezTo>
                  <a:cubicBezTo>
                    <a:pt x="450" y="322"/>
                    <a:pt x="450" y="322"/>
                    <a:pt x="450" y="322"/>
                  </a:cubicBezTo>
                  <a:cubicBezTo>
                    <a:pt x="450" y="323"/>
                    <a:pt x="451" y="324"/>
                    <a:pt x="451" y="326"/>
                  </a:cubicBezTo>
                  <a:cubicBezTo>
                    <a:pt x="451" y="326"/>
                    <a:pt x="451" y="326"/>
                    <a:pt x="451" y="326"/>
                  </a:cubicBezTo>
                  <a:cubicBezTo>
                    <a:pt x="451" y="327"/>
                    <a:pt x="451" y="328"/>
                    <a:pt x="451" y="329"/>
                  </a:cubicBezTo>
                  <a:cubicBezTo>
                    <a:pt x="451" y="329"/>
                    <a:pt x="451" y="330"/>
                    <a:pt x="451" y="330"/>
                  </a:cubicBezTo>
                  <a:cubicBezTo>
                    <a:pt x="451" y="331"/>
                    <a:pt x="452" y="332"/>
                    <a:pt x="452" y="333"/>
                  </a:cubicBezTo>
                  <a:cubicBezTo>
                    <a:pt x="452" y="333"/>
                    <a:pt x="452" y="333"/>
                    <a:pt x="452" y="334"/>
                  </a:cubicBezTo>
                  <a:cubicBezTo>
                    <a:pt x="452" y="335"/>
                    <a:pt x="452" y="336"/>
                    <a:pt x="452" y="336"/>
                  </a:cubicBezTo>
                  <a:cubicBezTo>
                    <a:pt x="452" y="337"/>
                    <a:pt x="452" y="337"/>
                    <a:pt x="453" y="338"/>
                  </a:cubicBezTo>
                  <a:cubicBezTo>
                    <a:pt x="453" y="339"/>
                    <a:pt x="453" y="339"/>
                    <a:pt x="453" y="340"/>
                  </a:cubicBezTo>
                  <a:cubicBezTo>
                    <a:pt x="453" y="341"/>
                    <a:pt x="453" y="341"/>
                    <a:pt x="453" y="342"/>
                  </a:cubicBezTo>
                  <a:cubicBezTo>
                    <a:pt x="453" y="342"/>
                    <a:pt x="454" y="343"/>
                    <a:pt x="454" y="344"/>
                  </a:cubicBezTo>
                  <a:cubicBezTo>
                    <a:pt x="454" y="344"/>
                    <a:pt x="454" y="345"/>
                    <a:pt x="454" y="345"/>
                  </a:cubicBezTo>
                  <a:cubicBezTo>
                    <a:pt x="454" y="346"/>
                    <a:pt x="454" y="347"/>
                    <a:pt x="454" y="347"/>
                  </a:cubicBezTo>
                  <a:cubicBezTo>
                    <a:pt x="455" y="348"/>
                    <a:pt x="455" y="348"/>
                    <a:pt x="455" y="349"/>
                  </a:cubicBezTo>
                  <a:cubicBezTo>
                    <a:pt x="455" y="349"/>
                    <a:pt x="455" y="350"/>
                    <a:pt x="455" y="351"/>
                  </a:cubicBezTo>
                  <a:cubicBezTo>
                    <a:pt x="455" y="351"/>
                    <a:pt x="456" y="352"/>
                    <a:pt x="456" y="352"/>
                  </a:cubicBezTo>
                  <a:cubicBezTo>
                    <a:pt x="456" y="353"/>
                    <a:pt x="456" y="353"/>
                    <a:pt x="456" y="354"/>
                  </a:cubicBezTo>
                  <a:cubicBezTo>
                    <a:pt x="456" y="354"/>
                    <a:pt x="457" y="355"/>
                    <a:pt x="457" y="355"/>
                  </a:cubicBezTo>
                  <a:cubicBezTo>
                    <a:pt x="457" y="356"/>
                    <a:pt x="457" y="356"/>
                    <a:pt x="457" y="357"/>
                  </a:cubicBezTo>
                  <a:cubicBezTo>
                    <a:pt x="457" y="357"/>
                    <a:pt x="458" y="358"/>
                    <a:pt x="458" y="358"/>
                  </a:cubicBezTo>
                  <a:cubicBezTo>
                    <a:pt x="458" y="359"/>
                    <a:pt x="458" y="359"/>
                    <a:pt x="458" y="359"/>
                  </a:cubicBezTo>
                  <a:cubicBezTo>
                    <a:pt x="459" y="360"/>
                    <a:pt x="459" y="361"/>
                    <a:pt x="459" y="362"/>
                  </a:cubicBezTo>
                  <a:cubicBezTo>
                    <a:pt x="460" y="362"/>
                    <a:pt x="460" y="363"/>
                    <a:pt x="461" y="364"/>
                  </a:cubicBezTo>
                  <a:cubicBezTo>
                    <a:pt x="461" y="365"/>
                    <a:pt x="461" y="365"/>
                    <a:pt x="461" y="366"/>
                  </a:cubicBezTo>
                  <a:cubicBezTo>
                    <a:pt x="461" y="377"/>
                    <a:pt x="463" y="401"/>
                    <a:pt x="459" y="425"/>
                  </a:cubicBezTo>
                  <a:cubicBezTo>
                    <a:pt x="459" y="425"/>
                    <a:pt x="459" y="426"/>
                    <a:pt x="459" y="426"/>
                  </a:cubicBezTo>
                  <a:cubicBezTo>
                    <a:pt x="458" y="427"/>
                    <a:pt x="458" y="427"/>
                    <a:pt x="458" y="427"/>
                  </a:cubicBezTo>
                  <a:cubicBezTo>
                    <a:pt x="454" y="452"/>
                    <a:pt x="443" y="475"/>
                    <a:pt x="420" y="479"/>
                  </a:cubicBezTo>
                  <a:cubicBezTo>
                    <a:pt x="400" y="481"/>
                    <a:pt x="333" y="512"/>
                    <a:pt x="324" y="520"/>
                  </a:cubicBezTo>
                  <a:cubicBezTo>
                    <a:pt x="311" y="533"/>
                    <a:pt x="280" y="536"/>
                    <a:pt x="261" y="540"/>
                  </a:cubicBezTo>
                  <a:cubicBezTo>
                    <a:pt x="241" y="544"/>
                    <a:pt x="200" y="567"/>
                    <a:pt x="180" y="653"/>
                  </a:cubicBezTo>
                  <a:cubicBezTo>
                    <a:pt x="171" y="693"/>
                    <a:pt x="161" y="744"/>
                    <a:pt x="167" y="792"/>
                  </a:cubicBezTo>
                  <a:cubicBezTo>
                    <a:pt x="170" y="825"/>
                    <a:pt x="146" y="886"/>
                    <a:pt x="143" y="992"/>
                  </a:cubicBezTo>
                  <a:cubicBezTo>
                    <a:pt x="144" y="1031"/>
                    <a:pt x="140" y="1058"/>
                    <a:pt x="135" y="1075"/>
                  </a:cubicBezTo>
                  <a:cubicBezTo>
                    <a:pt x="113" y="1129"/>
                    <a:pt x="113" y="1277"/>
                    <a:pt x="112" y="1315"/>
                  </a:cubicBezTo>
                  <a:cubicBezTo>
                    <a:pt x="111" y="1337"/>
                    <a:pt x="111" y="1369"/>
                    <a:pt x="107" y="1386"/>
                  </a:cubicBezTo>
                  <a:cubicBezTo>
                    <a:pt x="103" y="1402"/>
                    <a:pt x="106" y="1416"/>
                    <a:pt x="101" y="1430"/>
                  </a:cubicBezTo>
                  <a:cubicBezTo>
                    <a:pt x="97" y="1444"/>
                    <a:pt x="99" y="1464"/>
                    <a:pt x="96" y="1469"/>
                  </a:cubicBezTo>
                  <a:cubicBezTo>
                    <a:pt x="88" y="1477"/>
                    <a:pt x="53" y="1528"/>
                    <a:pt x="44" y="1540"/>
                  </a:cubicBezTo>
                  <a:cubicBezTo>
                    <a:pt x="36" y="1551"/>
                    <a:pt x="26" y="1586"/>
                    <a:pt x="21" y="1592"/>
                  </a:cubicBezTo>
                  <a:cubicBezTo>
                    <a:pt x="16" y="1598"/>
                    <a:pt x="15" y="1614"/>
                    <a:pt x="9" y="1628"/>
                  </a:cubicBezTo>
                  <a:cubicBezTo>
                    <a:pt x="4" y="1641"/>
                    <a:pt x="0" y="1653"/>
                    <a:pt x="17" y="1652"/>
                  </a:cubicBezTo>
                  <a:cubicBezTo>
                    <a:pt x="31" y="1651"/>
                    <a:pt x="46" y="1627"/>
                    <a:pt x="48" y="1611"/>
                  </a:cubicBezTo>
                  <a:cubicBezTo>
                    <a:pt x="53" y="1609"/>
                    <a:pt x="61" y="1599"/>
                    <a:pt x="70" y="1589"/>
                  </a:cubicBezTo>
                  <a:cubicBezTo>
                    <a:pt x="68" y="1597"/>
                    <a:pt x="74" y="1606"/>
                    <a:pt x="81" y="1633"/>
                  </a:cubicBezTo>
                  <a:cubicBezTo>
                    <a:pt x="81" y="1642"/>
                    <a:pt x="89" y="1665"/>
                    <a:pt x="88" y="1675"/>
                  </a:cubicBezTo>
                  <a:cubicBezTo>
                    <a:pt x="87" y="1686"/>
                    <a:pt x="94" y="1714"/>
                    <a:pt x="97" y="1728"/>
                  </a:cubicBezTo>
                  <a:cubicBezTo>
                    <a:pt x="100" y="1742"/>
                    <a:pt x="113" y="1743"/>
                    <a:pt x="122" y="1739"/>
                  </a:cubicBezTo>
                  <a:cubicBezTo>
                    <a:pt x="122" y="1739"/>
                    <a:pt x="121" y="1751"/>
                    <a:pt x="134" y="1753"/>
                  </a:cubicBezTo>
                  <a:cubicBezTo>
                    <a:pt x="146" y="1755"/>
                    <a:pt x="148" y="1733"/>
                    <a:pt x="148" y="1733"/>
                  </a:cubicBezTo>
                  <a:cubicBezTo>
                    <a:pt x="148" y="1733"/>
                    <a:pt x="148" y="1741"/>
                    <a:pt x="157" y="1742"/>
                  </a:cubicBezTo>
                  <a:cubicBezTo>
                    <a:pt x="171" y="1742"/>
                    <a:pt x="173" y="1715"/>
                    <a:pt x="173" y="1715"/>
                  </a:cubicBezTo>
                  <a:cubicBezTo>
                    <a:pt x="173" y="1715"/>
                    <a:pt x="174" y="1716"/>
                    <a:pt x="174" y="1716"/>
                  </a:cubicBezTo>
                  <a:cubicBezTo>
                    <a:pt x="174" y="1716"/>
                    <a:pt x="174" y="1716"/>
                    <a:pt x="174" y="1716"/>
                  </a:cubicBezTo>
                  <a:cubicBezTo>
                    <a:pt x="174" y="1716"/>
                    <a:pt x="174" y="1717"/>
                    <a:pt x="174" y="1717"/>
                  </a:cubicBezTo>
                  <a:cubicBezTo>
                    <a:pt x="174" y="1716"/>
                    <a:pt x="174" y="1716"/>
                    <a:pt x="174" y="1716"/>
                  </a:cubicBezTo>
                  <a:cubicBezTo>
                    <a:pt x="174" y="1717"/>
                    <a:pt x="174" y="1717"/>
                    <a:pt x="174" y="1717"/>
                  </a:cubicBezTo>
                  <a:cubicBezTo>
                    <a:pt x="174" y="1717"/>
                    <a:pt x="174" y="1717"/>
                    <a:pt x="174" y="1717"/>
                  </a:cubicBezTo>
                  <a:cubicBezTo>
                    <a:pt x="174" y="1718"/>
                    <a:pt x="175" y="1718"/>
                    <a:pt x="175" y="1719"/>
                  </a:cubicBezTo>
                  <a:cubicBezTo>
                    <a:pt x="175" y="1719"/>
                    <a:pt x="176" y="1719"/>
                    <a:pt x="176" y="1719"/>
                  </a:cubicBezTo>
                  <a:cubicBezTo>
                    <a:pt x="176" y="1719"/>
                    <a:pt x="176" y="1719"/>
                    <a:pt x="176" y="1719"/>
                  </a:cubicBezTo>
                  <a:cubicBezTo>
                    <a:pt x="176" y="1720"/>
                    <a:pt x="177" y="1720"/>
                    <a:pt x="177" y="1720"/>
                  </a:cubicBezTo>
                  <a:cubicBezTo>
                    <a:pt x="177" y="1720"/>
                    <a:pt x="177" y="1720"/>
                    <a:pt x="177" y="1720"/>
                  </a:cubicBezTo>
                  <a:cubicBezTo>
                    <a:pt x="178" y="1720"/>
                    <a:pt x="178" y="1720"/>
                    <a:pt x="179" y="1720"/>
                  </a:cubicBezTo>
                  <a:cubicBezTo>
                    <a:pt x="179" y="1720"/>
                    <a:pt x="179" y="1720"/>
                    <a:pt x="179" y="1720"/>
                  </a:cubicBezTo>
                  <a:cubicBezTo>
                    <a:pt x="180" y="1720"/>
                    <a:pt x="180" y="1720"/>
                    <a:pt x="181" y="1720"/>
                  </a:cubicBezTo>
                  <a:cubicBezTo>
                    <a:pt x="188" y="1720"/>
                    <a:pt x="194" y="1691"/>
                    <a:pt x="197" y="1679"/>
                  </a:cubicBezTo>
                  <a:cubicBezTo>
                    <a:pt x="200" y="1667"/>
                    <a:pt x="205" y="1657"/>
                    <a:pt x="206" y="1647"/>
                  </a:cubicBezTo>
                  <a:cubicBezTo>
                    <a:pt x="207" y="1638"/>
                    <a:pt x="208" y="1632"/>
                    <a:pt x="216" y="1589"/>
                  </a:cubicBezTo>
                  <a:cubicBezTo>
                    <a:pt x="224" y="1546"/>
                    <a:pt x="199" y="1500"/>
                    <a:pt x="202" y="1486"/>
                  </a:cubicBezTo>
                  <a:cubicBezTo>
                    <a:pt x="206" y="1471"/>
                    <a:pt x="193" y="1449"/>
                    <a:pt x="195" y="1445"/>
                  </a:cubicBezTo>
                  <a:cubicBezTo>
                    <a:pt x="197" y="1441"/>
                    <a:pt x="201" y="1425"/>
                    <a:pt x="204" y="1409"/>
                  </a:cubicBezTo>
                  <a:cubicBezTo>
                    <a:pt x="206" y="1393"/>
                    <a:pt x="264" y="1251"/>
                    <a:pt x="270" y="1219"/>
                  </a:cubicBezTo>
                  <a:cubicBezTo>
                    <a:pt x="281" y="1159"/>
                    <a:pt x="281" y="1132"/>
                    <a:pt x="274" y="1090"/>
                  </a:cubicBezTo>
                  <a:cubicBezTo>
                    <a:pt x="275" y="1059"/>
                    <a:pt x="288" y="975"/>
                    <a:pt x="290" y="960"/>
                  </a:cubicBezTo>
                  <a:cubicBezTo>
                    <a:pt x="291" y="957"/>
                    <a:pt x="291" y="942"/>
                    <a:pt x="293" y="932"/>
                  </a:cubicBezTo>
                  <a:cubicBezTo>
                    <a:pt x="294" y="926"/>
                    <a:pt x="295" y="915"/>
                    <a:pt x="295" y="902"/>
                  </a:cubicBezTo>
                  <a:cubicBezTo>
                    <a:pt x="296" y="904"/>
                    <a:pt x="296" y="904"/>
                    <a:pt x="296" y="904"/>
                  </a:cubicBezTo>
                  <a:cubicBezTo>
                    <a:pt x="296" y="918"/>
                    <a:pt x="300" y="942"/>
                    <a:pt x="302" y="980"/>
                  </a:cubicBezTo>
                  <a:cubicBezTo>
                    <a:pt x="301" y="1011"/>
                    <a:pt x="316" y="1068"/>
                    <a:pt x="318" y="1098"/>
                  </a:cubicBezTo>
                  <a:cubicBezTo>
                    <a:pt x="314" y="1107"/>
                    <a:pt x="329" y="1264"/>
                    <a:pt x="329" y="1264"/>
                  </a:cubicBezTo>
                  <a:cubicBezTo>
                    <a:pt x="328" y="1265"/>
                    <a:pt x="328" y="1265"/>
                    <a:pt x="328" y="1265"/>
                  </a:cubicBezTo>
                  <a:cubicBezTo>
                    <a:pt x="328" y="1265"/>
                    <a:pt x="328" y="1265"/>
                    <a:pt x="328" y="1266"/>
                  </a:cubicBezTo>
                  <a:cubicBezTo>
                    <a:pt x="328" y="1266"/>
                    <a:pt x="328" y="1266"/>
                    <a:pt x="328" y="1266"/>
                  </a:cubicBezTo>
                  <a:cubicBezTo>
                    <a:pt x="326" y="1272"/>
                    <a:pt x="321" y="1288"/>
                    <a:pt x="317" y="1309"/>
                  </a:cubicBezTo>
                  <a:cubicBezTo>
                    <a:pt x="317" y="1309"/>
                    <a:pt x="317" y="1309"/>
                    <a:pt x="316" y="1310"/>
                  </a:cubicBezTo>
                  <a:cubicBezTo>
                    <a:pt x="316" y="1311"/>
                    <a:pt x="316" y="1313"/>
                    <a:pt x="315" y="1314"/>
                  </a:cubicBezTo>
                  <a:cubicBezTo>
                    <a:pt x="315" y="1315"/>
                    <a:pt x="315" y="1315"/>
                    <a:pt x="315" y="1316"/>
                  </a:cubicBezTo>
                  <a:cubicBezTo>
                    <a:pt x="315" y="1317"/>
                    <a:pt x="314" y="1319"/>
                    <a:pt x="314" y="1320"/>
                  </a:cubicBezTo>
                  <a:cubicBezTo>
                    <a:pt x="314" y="1321"/>
                    <a:pt x="314" y="1321"/>
                    <a:pt x="314" y="1322"/>
                  </a:cubicBezTo>
                  <a:cubicBezTo>
                    <a:pt x="313" y="1323"/>
                    <a:pt x="313" y="1325"/>
                    <a:pt x="313" y="1326"/>
                  </a:cubicBezTo>
                  <a:cubicBezTo>
                    <a:pt x="313" y="1327"/>
                    <a:pt x="312" y="1328"/>
                    <a:pt x="312" y="1328"/>
                  </a:cubicBezTo>
                  <a:cubicBezTo>
                    <a:pt x="312" y="1330"/>
                    <a:pt x="312" y="1331"/>
                    <a:pt x="311" y="1332"/>
                  </a:cubicBezTo>
                  <a:cubicBezTo>
                    <a:pt x="311" y="1333"/>
                    <a:pt x="311" y="1334"/>
                    <a:pt x="311" y="1335"/>
                  </a:cubicBezTo>
                  <a:cubicBezTo>
                    <a:pt x="311" y="1336"/>
                    <a:pt x="310" y="1337"/>
                    <a:pt x="310" y="1339"/>
                  </a:cubicBezTo>
                  <a:cubicBezTo>
                    <a:pt x="310" y="1340"/>
                    <a:pt x="310" y="1341"/>
                    <a:pt x="310" y="1341"/>
                  </a:cubicBezTo>
                  <a:cubicBezTo>
                    <a:pt x="309" y="1343"/>
                    <a:pt x="309" y="1344"/>
                    <a:pt x="309" y="1345"/>
                  </a:cubicBezTo>
                  <a:cubicBezTo>
                    <a:pt x="309" y="1346"/>
                    <a:pt x="308" y="1347"/>
                    <a:pt x="308" y="1348"/>
                  </a:cubicBezTo>
                  <a:cubicBezTo>
                    <a:pt x="308" y="1349"/>
                    <a:pt x="308" y="1350"/>
                    <a:pt x="307" y="1352"/>
                  </a:cubicBezTo>
                  <a:cubicBezTo>
                    <a:pt x="307" y="1353"/>
                    <a:pt x="307" y="1354"/>
                    <a:pt x="307" y="1355"/>
                  </a:cubicBezTo>
                  <a:cubicBezTo>
                    <a:pt x="307" y="1356"/>
                    <a:pt x="306" y="1357"/>
                    <a:pt x="306" y="1358"/>
                  </a:cubicBezTo>
                  <a:cubicBezTo>
                    <a:pt x="306" y="1359"/>
                    <a:pt x="306" y="1360"/>
                    <a:pt x="306" y="1361"/>
                  </a:cubicBezTo>
                  <a:cubicBezTo>
                    <a:pt x="305" y="1363"/>
                    <a:pt x="305" y="1364"/>
                    <a:pt x="305" y="1365"/>
                  </a:cubicBezTo>
                  <a:cubicBezTo>
                    <a:pt x="305" y="1366"/>
                    <a:pt x="304" y="1367"/>
                    <a:pt x="304" y="1368"/>
                  </a:cubicBezTo>
                  <a:cubicBezTo>
                    <a:pt x="304" y="1369"/>
                    <a:pt x="304" y="1370"/>
                    <a:pt x="304" y="1371"/>
                  </a:cubicBezTo>
                  <a:cubicBezTo>
                    <a:pt x="303" y="1372"/>
                    <a:pt x="303" y="1373"/>
                    <a:pt x="303" y="1375"/>
                  </a:cubicBezTo>
                  <a:cubicBezTo>
                    <a:pt x="303" y="1376"/>
                    <a:pt x="303" y="1377"/>
                    <a:pt x="303" y="1378"/>
                  </a:cubicBezTo>
                  <a:cubicBezTo>
                    <a:pt x="302" y="1379"/>
                    <a:pt x="302" y="1380"/>
                    <a:pt x="302" y="1381"/>
                  </a:cubicBezTo>
                  <a:cubicBezTo>
                    <a:pt x="302" y="1382"/>
                    <a:pt x="302" y="1383"/>
                    <a:pt x="301" y="1384"/>
                  </a:cubicBezTo>
                  <a:cubicBezTo>
                    <a:pt x="301" y="1385"/>
                    <a:pt x="301" y="1386"/>
                    <a:pt x="301" y="1387"/>
                  </a:cubicBezTo>
                  <a:cubicBezTo>
                    <a:pt x="301" y="1388"/>
                    <a:pt x="301" y="1389"/>
                    <a:pt x="300" y="1390"/>
                  </a:cubicBezTo>
                  <a:cubicBezTo>
                    <a:pt x="300" y="1391"/>
                    <a:pt x="300" y="1392"/>
                    <a:pt x="300" y="1393"/>
                  </a:cubicBezTo>
                  <a:cubicBezTo>
                    <a:pt x="300" y="1394"/>
                    <a:pt x="300" y="1395"/>
                    <a:pt x="299" y="1396"/>
                  </a:cubicBezTo>
                  <a:cubicBezTo>
                    <a:pt x="299" y="1397"/>
                    <a:pt x="299" y="1398"/>
                    <a:pt x="299" y="1399"/>
                  </a:cubicBezTo>
                  <a:cubicBezTo>
                    <a:pt x="299" y="1400"/>
                    <a:pt x="299" y="1401"/>
                    <a:pt x="299" y="1401"/>
                  </a:cubicBezTo>
                  <a:cubicBezTo>
                    <a:pt x="298" y="1403"/>
                    <a:pt x="298" y="1404"/>
                    <a:pt x="298" y="1405"/>
                  </a:cubicBezTo>
                  <a:cubicBezTo>
                    <a:pt x="298" y="1405"/>
                    <a:pt x="298" y="1406"/>
                    <a:pt x="298" y="1407"/>
                  </a:cubicBezTo>
                  <a:cubicBezTo>
                    <a:pt x="298" y="1408"/>
                    <a:pt x="298" y="1409"/>
                    <a:pt x="297" y="1410"/>
                  </a:cubicBezTo>
                  <a:cubicBezTo>
                    <a:pt x="297" y="1411"/>
                    <a:pt x="297" y="1411"/>
                    <a:pt x="297" y="1412"/>
                  </a:cubicBezTo>
                  <a:cubicBezTo>
                    <a:pt x="297" y="1413"/>
                    <a:pt x="297" y="1414"/>
                    <a:pt x="297" y="1415"/>
                  </a:cubicBezTo>
                  <a:cubicBezTo>
                    <a:pt x="297" y="1415"/>
                    <a:pt x="297" y="1416"/>
                    <a:pt x="297" y="1417"/>
                  </a:cubicBezTo>
                  <a:cubicBezTo>
                    <a:pt x="296" y="1418"/>
                    <a:pt x="296" y="1419"/>
                    <a:pt x="296" y="1419"/>
                  </a:cubicBezTo>
                  <a:cubicBezTo>
                    <a:pt x="296" y="1420"/>
                    <a:pt x="296" y="1421"/>
                    <a:pt x="296" y="1421"/>
                  </a:cubicBezTo>
                  <a:cubicBezTo>
                    <a:pt x="296" y="1422"/>
                    <a:pt x="296" y="1423"/>
                    <a:pt x="296" y="1424"/>
                  </a:cubicBezTo>
                  <a:cubicBezTo>
                    <a:pt x="296" y="1424"/>
                    <a:pt x="296" y="1425"/>
                    <a:pt x="296" y="1425"/>
                  </a:cubicBezTo>
                  <a:cubicBezTo>
                    <a:pt x="296" y="1427"/>
                    <a:pt x="296" y="1428"/>
                    <a:pt x="296" y="1429"/>
                  </a:cubicBezTo>
                  <a:cubicBezTo>
                    <a:pt x="293" y="1447"/>
                    <a:pt x="300" y="1472"/>
                    <a:pt x="298" y="1512"/>
                  </a:cubicBezTo>
                  <a:cubicBezTo>
                    <a:pt x="295" y="1562"/>
                    <a:pt x="251" y="1762"/>
                    <a:pt x="333" y="2014"/>
                  </a:cubicBezTo>
                  <a:cubicBezTo>
                    <a:pt x="338" y="2029"/>
                    <a:pt x="338" y="2079"/>
                    <a:pt x="344" y="2107"/>
                  </a:cubicBezTo>
                  <a:cubicBezTo>
                    <a:pt x="345" y="2114"/>
                    <a:pt x="359" y="2145"/>
                    <a:pt x="360" y="2189"/>
                  </a:cubicBezTo>
                  <a:cubicBezTo>
                    <a:pt x="361" y="2259"/>
                    <a:pt x="354" y="2349"/>
                    <a:pt x="356" y="2399"/>
                  </a:cubicBezTo>
                  <a:cubicBezTo>
                    <a:pt x="359" y="2481"/>
                    <a:pt x="393" y="2556"/>
                    <a:pt x="406" y="2609"/>
                  </a:cubicBezTo>
                  <a:cubicBezTo>
                    <a:pt x="420" y="2661"/>
                    <a:pt x="425" y="2703"/>
                    <a:pt x="422" y="2713"/>
                  </a:cubicBezTo>
                  <a:cubicBezTo>
                    <a:pt x="420" y="2722"/>
                    <a:pt x="418" y="2740"/>
                    <a:pt x="425" y="2755"/>
                  </a:cubicBezTo>
                  <a:cubicBezTo>
                    <a:pt x="426" y="2756"/>
                    <a:pt x="402" y="2808"/>
                    <a:pt x="389" y="2817"/>
                  </a:cubicBezTo>
                  <a:cubicBezTo>
                    <a:pt x="377" y="2827"/>
                    <a:pt x="373" y="2835"/>
                    <a:pt x="364" y="2840"/>
                  </a:cubicBezTo>
                  <a:cubicBezTo>
                    <a:pt x="354" y="2845"/>
                    <a:pt x="349" y="2850"/>
                    <a:pt x="345" y="2861"/>
                  </a:cubicBezTo>
                  <a:cubicBezTo>
                    <a:pt x="342" y="2869"/>
                    <a:pt x="333" y="2881"/>
                    <a:pt x="340" y="2887"/>
                  </a:cubicBezTo>
                  <a:cubicBezTo>
                    <a:pt x="341" y="2888"/>
                    <a:pt x="342" y="2888"/>
                    <a:pt x="343" y="2889"/>
                  </a:cubicBezTo>
                  <a:cubicBezTo>
                    <a:pt x="344" y="2889"/>
                    <a:pt x="344" y="2889"/>
                    <a:pt x="344" y="2889"/>
                  </a:cubicBezTo>
                  <a:cubicBezTo>
                    <a:pt x="343" y="2892"/>
                    <a:pt x="343" y="2894"/>
                    <a:pt x="344" y="2896"/>
                  </a:cubicBezTo>
                  <a:cubicBezTo>
                    <a:pt x="348" y="2903"/>
                    <a:pt x="355" y="2905"/>
                    <a:pt x="364" y="2904"/>
                  </a:cubicBezTo>
                  <a:cubicBezTo>
                    <a:pt x="365" y="2902"/>
                    <a:pt x="365" y="2902"/>
                    <a:pt x="365" y="2902"/>
                  </a:cubicBezTo>
                  <a:cubicBezTo>
                    <a:pt x="366" y="2905"/>
                    <a:pt x="366" y="2908"/>
                    <a:pt x="368" y="2910"/>
                  </a:cubicBezTo>
                  <a:cubicBezTo>
                    <a:pt x="374" y="2919"/>
                    <a:pt x="394" y="2923"/>
                    <a:pt x="402" y="2915"/>
                  </a:cubicBezTo>
                  <a:cubicBezTo>
                    <a:pt x="403" y="2916"/>
                    <a:pt x="404" y="2916"/>
                    <a:pt x="406" y="2917"/>
                  </a:cubicBezTo>
                  <a:cubicBezTo>
                    <a:pt x="407" y="2917"/>
                    <a:pt x="408" y="2917"/>
                    <a:pt x="409" y="2918"/>
                  </a:cubicBezTo>
                  <a:cubicBezTo>
                    <a:pt x="410" y="2918"/>
                    <a:pt x="410" y="2918"/>
                    <a:pt x="411" y="2918"/>
                  </a:cubicBezTo>
                  <a:cubicBezTo>
                    <a:pt x="413" y="2919"/>
                    <a:pt x="414" y="2919"/>
                    <a:pt x="416" y="2919"/>
                  </a:cubicBezTo>
                  <a:cubicBezTo>
                    <a:pt x="416" y="2919"/>
                    <a:pt x="416" y="2919"/>
                    <a:pt x="416" y="2919"/>
                  </a:cubicBezTo>
                  <a:cubicBezTo>
                    <a:pt x="425" y="2920"/>
                    <a:pt x="435" y="2918"/>
                    <a:pt x="440" y="2913"/>
                  </a:cubicBezTo>
                  <a:cubicBezTo>
                    <a:pt x="440" y="2912"/>
                    <a:pt x="440" y="2912"/>
                    <a:pt x="440" y="2912"/>
                  </a:cubicBezTo>
                  <a:cubicBezTo>
                    <a:pt x="440" y="2913"/>
                    <a:pt x="441" y="2913"/>
                    <a:pt x="441" y="2914"/>
                  </a:cubicBezTo>
                  <a:cubicBezTo>
                    <a:pt x="441" y="2913"/>
                    <a:pt x="441" y="2913"/>
                    <a:pt x="441" y="2913"/>
                  </a:cubicBezTo>
                  <a:cubicBezTo>
                    <a:pt x="446" y="2925"/>
                    <a:pt x="462" y="2926"/>
                    <a:pt x="475" y="2924"/>
                  </a:cubicBezTo>
                  <a:cubicBezTo>
                    <a:pt x="475" y="2924"/>
                    <a:pt x="475" y="2924"/>
                    <a:pt x="475" y="2924"/>
                  </a:cubicBezTo>
                  <a:cubicBezTo>
                    <a:pt x="476" y="2924"/>
                    <a:pt x="477" y="2924"/>
                    <a:pt x="478" y="2924"/>
                  </a:cubicBezTo>
                  <a:cubicBezTo>
                    <a:pt x="478" y="2924"/>
                    <a:pt x="479" y="2923"/>
                    <a:pt x="479" y="2923"/>
                  </a:cubicBezTo>
                  <a:cubicBezTo>
                    <a:pt x="480" y="2923"/>
                    <a:pt x="480" y="2923"/>
                    <a:pt x="481" y="2923"/>
                  </a:cubicBezTo>
                  <a:cubicBezTo>
                    <a:pt x="482" y="2923"/>
                    <a:pt x="482" y="2923"/>
                    <a:pt x="483" y="2923"/>
                  </a:cubicBezTo>
                  <a:cubicBezTo>
                    <a:pt x="485" y="2922"/>
                    <a:pt x="486" y="2922"/>
                    <a:pt x="488" y="2922"/>
                  </a:cubicBezTo>
                  <a:cubicBezTo>
                    <a:pt x="488" y="2921"/>
                    <a:pt x="489" y="2921"/>
                    <a:pt x="489" y="2921"/>
                  </a:cubicBezTo>
                  <a:cubicBezTo>
                    <a:pt x="490" y="2921"/>
                    <a:pt x="491" y="2920"/>
                    <a:pt x="492" y="2920"/>
                  </a:cubicBezTo>
                  <a:cubicBezTo>
                    <a:pt x="492" y="2920"/>
                    <a:pt x="493" y="2919"/>
                    <a:pt x="493" y="2919"/>
                  </a:cubicBezTo>
                  <a:cubicBezTo>
                    <a:pt x="494" y="2919"/>
                    <a:pt x="495" y="2918"/>
                    <a:pt x="496" y="2918"/>
                  </a:cubicBezTo>
                  <a:cubicBezTo>
                    <a:pt x="496" y="2918"/>
                    <a:pt x="496" y="2917"/>
                    <a:pt x="497" y="2917"/>
                  </a:cubicBezTo>
                  <a:cubicBezTo>
                    <a:pt x="498" y="2917"/>
                    <a:pt x="498" y="2916"/>
                    <a:pt x="499" y="2916"/>
                  </a:cubicBezTo>
                  <a:cubicBezTo>
                    <a:pt x="499" y="2915"/>
                    <a:pt x="500" y="2915"/>
                    <a:pt x="500" y="2915"/>
                  </a:cubicBezTo>
                  <a:cubicBezTo>
                    <a:pt x="501" y="2914"/>
                    <a:pt x="501" y="2914"/>
                    <a:pt x="502" y="2913"/>
                  </a:cubicBezTo>
                  <a:cubicBezTo>
                    <a:pt x="502" y="2913"/>
                    <a:pt x="503" y="2913"/>
                    <a:pt x="503" y="2913"/>
                  </a:cubicBezTo>
                  <a:cubicBezTo>
                    <a:pt x="505" y="2911"/>
                    <a:pt x="506" y="2909"/>
                    <a:pt x="508" y="2908"/>
                  </a:cubicBezTo>
                  <a:cubicBezTo>
                    <a:pt x="508" y="2908"/>
                    <a:pt x="508" y="2908"/>
                    <a:pt x="508" y="2908"/>
                  </a:cubicBezTo>
                  <a:cubicBezTo>
                    <a:pt x="508" y="2908"/>
                    <a:pt x="508" y="2908"/>
                    <a:pt x="508" y="2908"/>
                  </a:cubicBezTo>
                  <a:cubicBezTo>
                    <a:pt x="509" y="2907"/>
                    <a:pt x="510" y="2906"/>
                    <a:pt x="511" y="2905"/>
                  </a:cubicBezTo>
                  <a:cubicBezTo>
                    <a:pt x="519" y="2899"/>
                    <a:pt x="525" y="2894"/>
                    <a:pt x="523" y="2879"/>
                  </a:cubicBezTo>
                  <a:cubicBezTo>
                    <a:pt x="520" y="2864"/>
                    <a:pt x="522" y="2864"/>
                    <a:pt x="524" y="2846"/>
                  </a:cubicBezTo>
                  <a:cubicBezTo>
                    <a:pt x="525" y="2835"/>
                    <a:pt x="534" y="2832"/>
                    <a:pt x="536" y="2815"/>
                  </a:cubicBezTo>
                  <a:cubicBezTo>
                    <a:pt x="537" y="2801"/>
                    <a:pt x="526" y="2741"/>
                    <a:pt x="527" y="2733"/>
                  </a:cubicBezTo>
                  <a:cubicBezTo>
                    <a:pt x="530" y="2715"/>
                    <a:pt x="517" y="2700"/>
                    <a:pt x="513" y="2669"/>
                  </a:cubicBezTo>
                  <a:cubicBezTo>
                    <a:pt x="508" y="2639"/>
                    <a:pt x="520" y="2535"/>
                    <a:pt x="520" y="2516"/>
                  </a:cubicBezTo>
                  <a:cubicBezTo>
                    <a:pt x="520" y="2480"/>
                    <a:pt x="539" y="2421"/>
                    <a:pt x="534" y="2348"/>
                  </a:cubicBezTo>
                  <a:cubicBezTo>
                    <a:pt x="531" y="2306"/>
                    <a:pt x="510" y="2177"/>
                    <a:pt x="510" y="2148"/>
                  </a:cubicBezTo>
                  <a:cubicBezTo>
                    <a:pt x="510" y="2143"/>
                    <a:pt x="509" y="2110"/>
                    <a:pt x="511" y="2105"/>
                  </a:cubicBezTo>
                  <a:cubicBezTo>
                    <a:pt x="517" y="2085"/>
                    <a:pt x="544" y="1849"/>
                    <a:pt x="544" y="1847"/>
                  </a:cubicBezTo>
                  <a:cubicBezTo>
                    <a:pt x="547" y="1823"/>
                    <a:pt x="555" y="1690"/>
                    <a:pt x="558" y="1646"/>
                  </a:cubicBezTo>
                  <a:cubicBezTo>
                    <a:pt x="559" y="1646"/>
                    <a:pt x="561" y="1646"/>
                    <a:pt x="562" y="1646"/>
                  </a:cubicBezTo>
                  <a:cubicBezTo>
                    <a:pt x="565" y="1689"/>
                    <a:pt x="573" y="1823"/>
                    <a:pt x="576" y="1847"/>
                  </a:cubicBezTo>
                  <a:cubicBezTo>
                    <a:pt x="576" y="1849"/>
                    <a:pt x="603" y="2085"/>
                    <a:pt x="609" y="2105"/>
                  </a:cubicBezTo>
                  <a:cubicBezTo>
                    <a:pt x="611" y="2110"/>
                    <a:pt x="610" y="2143"/>
                    <a:pt x="610" y="2148"/>
                  </a:cubicBezTo>
                  <a:cubicBezTo>
                    <a:pt x="610" y="2177"/>
                    <a:pt x="589" y="2306"/>
                    <a:pt x="586" y="2348"/>
                  </a:cubicBezTo>
                  <a:cubicBezTo>
                    <a:pt x="581" y="2421"/>
                    <a:pt x="600" y="2480"/>
                    <a:pt x="600" y="2516"/>
                  </a:cubicBezTo>
                  <a:cubicBezTo>
                    <a:pt x="600" y="2535"/>
                    <a:pt x="612" y="2639"/>
                    <a:pt x="607" y="2669"/>
                  </a:cubicBezTo>
                  <a:cubicBezTo>
                    <a:pt x="603" y="2700"/>
                    <a:pt x="590" y="2715"/>
                    <a:pt x="593" y="2733"/>
                  </a:cubicBezTo>
                  <a:cubicBezTo>
                    <a:pt x="594" y="2741"/>
                    <a:pt x="583" y="2801"/>
                    <a:pt x="584" y="2815"/>
                  </a:cubicBezTo>
                  <a:cubicBezTo>
                    <a:pt x="586" y="2832"/>
                    <a:pt x="595" y="2835"/>
                    <a:pt x="596" y="2846"/>
                  </a:cubicBezTo>
                  <a:cubicBezTo>
                    <a:pt x="598" y="2864"/>
                    <a:pt x="600" y="2864"/>
                    <a:pt x="597" y="2879"/>
                  </a:cubicBezTo>
                  <a:cubicBezTo>
                    <a:pt x="595" y="2894"/>
                    <a:pt x="601" y="2899"/>
                    <a:pt x="609" y="2905"/>
                  </a:cubicBezTo>
                  <a:cubicBezTo>
                    <a:pt x="610" y="2906"/>
                    <a:pt x="611" y="2907"/>
                    <a:pt x="612" y="2908"/>
                  </a:cubicBezTo>
                  <a:cubicBezTo>
                    <a:pt x="612" y="2908"/>
                    <a:pt x="612" y="2908"/>
                    <a:pt x="612" y="2908"/>
                  </a:cubicBezTo>
                  <a:cubicBezTo>
                    <a:pt x="612" y="2908"/>
                    <a:pt x="612" y="2908"/>
                    <a:pt x="612" y="2908"/>
                  </a:cubicBezTo>
                  <a:cubicBezTo>
                    <a:pt x="614" y="2909"/>
                    <a:pt x="615" y="2911"/>
                    <a:pt x="617" y="2913"/>
                  </a:cubicBezTo>
                  <a:cubicBezTo>
                    <a:pt x="617" y="2913"/>
                    <a:pt x="618" y="2913"/>
                    <a:pt x="618" y="2913"/>
                  </a:cubicBezTo>
                  <a:cubicBezTo>
                    <a:pt x="619" y="2914"/>
                    <a:pt x="619" y="2914"/>
                    <a:pt x="620" y="2915"/>
                  </a:cubicBezTo>
                  <a:cubicBezTo>
                    <a:pt x="620" y="2915"/>
                    <a:pt x="621" y="2915"/>
                    <a:pt x="621" y="2916"/>
                  </a:cubicBezTo>
                  <a:cubicBezTo>
                    <a:pt x="622" y="2916"/>
                    <a:pt x="622" y="2917"/>
                    <a:pt x="623" y="2917"/>
                  </a:cubicBezTo>
                  <a:cubicBezTo>
                    <a:pt x="624" y="2917"/>
                    <a:pt x="624" y="2918"/>
                    <a:pt x="624" y="2918"/>
                  </a:cubicBezTo>
                  <a:cubicBezTo>
                    <a:pt x="625" y="2918"/>
                    <a:pt x="626" y="2919"/>
                    <a:pt x="627" y="2919"/>
                  </a:cubicBezTo>
                  <a:cubicBezTo>
                    <a:pt x="627" y="2919"/>
                    <a:pt x="628" y="2920"/>
                    <a:pt x="628" y="2920"/>
                  </a:cubicBezTo>
                  <a:cubicBezTo>
                    <a:pt x="629" y="2920"/>
                    <a:pt x="630" y="2921"/>
                    <a:pt x="631" y="2921"/>
                  </a:cubicBezTo>
                  <a:cubicBezTo>
                    <a:pt x="631" y="2921"/>
                    <a:pt x="632" y="2921"/>
                    <a:pt x="632" y="2922"/>
                  </a:cubicBezTo>
                  <a:cubicBezTo>
                    <a:pt x="634" y="2922"/>
                    <a:pt x="635" y="2922"/>
                    <a:pt x="637" y="2923"/>
                  </a:cubicBezTo>
                  <a:cubicBezTo>
                    <a:pt x="638" y="2923"/>
                    <a:pt x="638" y="2923"/>
                    <a:pt x="639" y="2923"/>
                  </a:cubicBezTo>
                  <a:cubicBezTo>
                    <a:pt x="640" y="2923"/>
                    <a:pt x="640" y="2923"/>
                    <a:pt x="641" y="2923"/>
                  </a:cubicBezTo>
                  <a:cubicBezTo>
                    <a:pt x="641" y="2923"/>
                    <a:pt x="642" y="2924"/>
                    <a:pt x="642" y="2924"/>
                  </a:cubicBezTo>
                  <a:cubicBezTo>
                    <a:pt x="643" y="2924"/>
                    <a:pt x="644" y="2924"/>
                    <a:pt x="644" y="2924"/>
                  </a:cubicBezTo>
                  <a:cubicBezTo>
                    <a:pt x="645" y="2924"/>
                    <a:pt x="645" y="2924"/>
                    <a:pt x="645" y="2924"/>
                  </a:cubicBezTo>
                  <a:cubicBezTo>
                    <a:pt x="646" y="2924"/>
                    <a:pt x="647" y="2924"/>
                    <a:pt x="648" y="2924"/>
                  </a:cubicBezTo>
                  <a:cubicBezTo>
                    <a:pt x="648" y="2924"/>
                    <a:pt x="648" y="2924"/>
                    <a:pt x="648" y="2924"/>
                  </a:cubicBezTo>
                  <a:cubicBezTo>
                    <a:pt x="660" y="2925"/>
                    <a:pt x="674" y="2924"/>
                    <a:pt x="679" y="2914"/>
                  </a:cubicBezTo>
                  <a:cubicBezTo>
                    <a:pt x="679" y="2914"/>
                    <a:pt x="679" y="2914"/>
                    <a:pt x="679" y="2914"/>
                  </a:cubicBezTo>
                  <a:cubicBezTo>
                    <a:pt x="679" y="2914"/>
                    <a:pt x="679" y="2914"/>
                    <a:pt x="679" y="2914"/>
                  </a:cubicBezTo>
                  <a:cubicBezTo>
                    <a:pt x="679" y="2913"/>
                    <a:pt x="679" y="2913"/>
                    <a:pt x="680" y="2912"/>
                  </a:cubicBezTo>
                  <a:cubicBezTo>
                    <a:pt x="680" y="2912"/>
                    <a:pt x="680" y="2912"/>
                    <a:pt x="680" y="2912"/>
                  </a:cubicBezTo>
                  <a:cubicBezTo>
                    <a:pt x="685" y="2918"/>
                    <a:pt x="695" y="2920"/>
                    <a:pt x="704" y="2919"/>
                  </a:cubicBezTo>
                  <a:cubicBezTo>
                    <a:pt x="704" y="2919"/>
                    <a:pt x="704" y="2919"/>
                    <a:pt x="704" y="2919"/>
                  </a:cubicBezTo>
                  <a:cubicBezTo>
                    <a:pt x="706" y="2919"/>
                    <a:pt x="707" y="2919"/>
                    <a:pt x="709" y="2918"/>
                  </a:cubicBezTo>
                  <a:cubicBezTo>
                    <a:pt x="710" y="2918"/>
                    <a:pt x="710" y="2918"/>
                    <a:pt x="711" y="2918"/>
                  </a:cubicBezTo>
                  <a:cubicBezTo>
                    <a:pt x="712" y="2917"/>
                    <a:pt x="713" y="2917"/>
                    <a:pt x="714" y="2917"/>
                  </a:cubicBezTo>
                  <a:cubicBezTo>
                    <a:pt x="716" y="2916"/>
                    <a:pt x="717" y="2916"/>
                    <a:pt x="718" y="2915"/>
                  </a:cubicBezTo>
                  <a:cubicBezTo>
                    <a:pt x="726" y="2923"/>
                    <a:pt x="746" y="2919"/>
                    <a:pt x="752" y="2910"/>
                  </a:cubicBezTo>
                  <a:cubicBezTo>
                    <a:pt x="754" y="2908"/>
                    <a:pt x="754" y="2905"/>
                    <a:pt x="755" y="2903"/>
                  </a:cubicBezTo>
                  <a:cubicBezTo>
                    <a:pt x="756" y="2904"/>
                    <a:pt x="756" y="2904"/>
                    <a:pt x="756" y="2904"/>
                  </a:cubicBezTo>
                  <a:cubicBezTo>
                    <a:pt x="765" y="2905"/>
                    <a:pt x="775" y="2902"/>
                    <a:pt x="776" y="2896"/>
                  </a:cubicBezTo>
                  <a:cubicBezTo>
                    <a:pt x="777" y="2894"/>
                    <a:pt x="777" y="2892"/>
                    <a:pt x="777" y="2889"/>
                  </a:cubicBezTo>
                  <a:cubicBezTo>
                    <a:pt x="777" y="2889"/>
                    <a:pt x="777" y="2889"/>
                    <a:pt x="777" y="2889"/>
                  </a:cubicBezTo>
                  <a:cubicBezTo>
                    <a:pt x="778" y="2888"/>
                    <a:pt x="779" y="2888"/>
                    <a:pt x="780" y="2887"/>
                  </a:cubicBezTo>
                  <a:cubicBezTo>
                    <a:pt x="787" y="2881"/>
                    <a:pt x="778" y="2869"/>
                    <a:pt x="775" y="2861"/>
                  </a:cubicBezTo>
                  <a:cubicBezTo>
                    <a:pt x="771" y="2850"/>
                    <a:pt x="766" y="2845"/>
                    <a:pt x="756" y="2840"/>
                  </a:cubicBezTo>
                  <a:cubicBezTo>
                    <a:pt x="747" y="2835"/>
                    <a:pt x="743" y="2827"/>
                    <a:pt x="731" y="2817"/>
                  </a:cubicBezTo>
                  <a:cubicBezTo>
                    <a:pt x="718" y="2808"/>
                    <a:pt x="694" y="2756"/>
                    <a:pt x="695" y="2755"/>
                  </a:cubicBezTo>
                  <a:cubicBezTo>
                    <a:pt x="702" y="2740"/>
                    <a:pt x="700" y="2722"/>
                    <a:pt x="698" y="2713"/>
                  </a:cubicBezTo>
                  <a:cubicBezTo>
                    <a:pt x="695" y="2703"/>
                    <a:pt x="700" y="2661"/>
                    <a:pt x="714" y="2609"/>
                  </a:cubicBezTo>
                  <a:cubicBezTo>
                    <a:pt x="727" y="2556"/>
                    <a:pt x="761" y="2481"/>
                    <a:pt x="764" y="2399"/>
                  </a:cubicBezTo>
                  <a:cubicBezTo>
                    <a:pt x="766" y="2349"/>
                    <a:pt x="759" y="2259"/>
                    <a:pt x="760" y="2189"/>
                  </a:cubicBezTo>
                  <a:cubicBezTo>
                    <a:pt x="761" y="2145"/>
                    <a:pt x="775" y="2114"/>
                    <a:pt x="776" y="2107"/>
                  </a:cubicBezTo>
                  <a:cubicBezTo>
                    <a:pt x="782" y="2079"/>
                    <a:pt x="782" y="2029"/>
                    <a:pt x="787" y="2014"/>
                  </a:cubicBezTo>
                  <a:cubicBezTo>
                    <a:pt x="869" y="1762"/>
                    <a:pt x="825" y="1562"/>
                    <a:pt x="822" y="1512"/>
                  </a:cubicBezTo>
                  <a:cubicBezTo>
                    <a:pt x="823" y="1512"/>
                    <a:pt x="823" y="1512"/>
                    <a:pt x="823" y="1512"/>
                  </a:cubicBezTo>
                  <a:cubicBezTo>
                    <a:pt x="821" y="1472"/>
                    <a:pt x="828" y="1447"/>
                    <a:pt x="825" y="1429"/>
                  </a:cubicBezTo>
                  <a:cubicBezTo>
                    <a:pt x="825" y="1428"/>
                    <a:pt x="825" y="1427"/>
                    <a:pt x="825" y="1425"/>
                  </a:cubicBezTo>
                  <a:cubicBezTo>
                    <a:pt x="825" y="1425"/>
                    <a:pt x="825" y="1424"/>
                    <a:pt x="825" y="1424"/>
                  </a:cubicBezTo>
                  <a:cubicBezTo>
                    <a:pt x="825" y="1423"/>
                    <a:pt x="824" y="1422"/>
                    <a:pt x="824" y="1421"/>
                  </a:cubicBezTo>
                  <a:cubicBezTo>
                    <a:pt x="824" y="1421"/>
                    <a:pt x="824" y="1420"/>
                    <a:pt x="824" y="1420"/>
                  </a:cubicBezTo>
                  <a:cubicBezTo>
                    <a:pt x="824" y="1419"/>
                    <a:pt x="824" y="1418"/>
                    <a:pt x="824" y="1417"/>
                  </a:cubicBezTo>
                  <a:cubicBezTo>
                    <a:pt x="824" y="1416"/>
                    <a:pt x="824" y="1416"/>
                    <a:pt x="824" y="1415"/>
                  </a:cubicBezTo>
                  <a:cubicBezTo>
                    <a:pt x="824" y="1414"/>
                    <a:pt x="824" y="1413"/>
                    <a:pt x="823" y="1412"/>
                  </a:cubicBezTo>
                  <a:cubicBezTo>
                    <a:pt x="823" y="1411"/>
                    <a:pt x="823" y="1411"/>
                    <a:pt x="823" y="1410"/>
                  </a:cubicBezTo>
                  <a:cubicBezTo>
                    <a:pt x="823" y="1409"/>
                    <a:pt x="823" y="1408"/>
                    <a:pt x="823" y="1407"/>
                  </a:cubicBezTo>
                  <a:cubicBezTo>
                    <a:pt x="823" y="1406"/>
                    <a:pt x="823" y="1406"/>
                    <a:pt x="822" y="1405"/>
                  </a:cubicBezTo>
                  <a:cubicBezTo>
                    <a:pt x="822" y="1404"/>
                    <a:pt x="822" y="1403"/>
                    <a:pt x="822" y="1401"/>
                  </a:cubicBezTo>
                  <a:cubicBezTo>
                    <a:pt x="822" y="1401"/>
                    <a:pt x="822" y="1400"/>
                    <a:pt x="822" y="1399"/>
                  </a:cubicBezTo>
                  <a:cubicBezTo>
                    <a:pt x="821" y="1398"/>
                    <a:pt x="821" y="1397"/>
                    <a:pt x="821" y="1396"/>
                  </a:cubicBezTo>
                  <a:cubicBezTo>
                    <a:pt x="821" y="1395"/>
                    <a:pt x="821" y="1394"/>
                    <a:pt x="821" y="1394"/>
                  </a:cubicBezTo>
                  <a:cubicBezTo>
                    <a:pt x="821" y="1392"/>
                    <a:pt x="820" y="1391"/>
                    <a:pt x="820" y="1390"/>
                  </a:cubicBezTo>
                  <a:cubicBezTo>
                    <a:pt x="820" y="1389"/>
                    <a:pt x="820" y="1388"/>
                    <a:pt x="820" y="1387"/>
                  </a:cubicBezTo>
                  <a:cubicBezTo>
                    <a:pt x="820" y="1386"/>
                    <a:pt x="819" y="1385"/>
                    <a:pt x="819" y="1384"/>
                  </a:cubicBezTo>
                  <a:cubicBezTo>
                    <a:pt x="819" y="1383"/>
                    <a:pt x="819" y="1382"/>
                    <a:pt x="819" y="1381"/>
                  </a:cubicBezTo>
                  <a:cubicBezTo>
                    <a:pt x="818" y="1380"/>
                    <a:pt x="818" y="1379"/>
                    <a:pt x="818" y="1377"/>
                  </a:cubicBezTo>
                  <a:cubicBezTo>
                    <a:pt x="818" y="1376"/>
                    <a:pt x="818" y="1376"/>
                    <a:pt x="818" y="1375"/>
                  </a:cubicBezTo>
                  <a:cubicBezTo>
                    <a:pt x="817" y="1374"/>
                    <a:pt x="817" y="1372"/>
                    <a:pt x="817" y="1371"/>
                  </a:cubicBezTo>
                  <a:cubicBezTo>
                    <a:pt x="817" y="1370"/>
                    <a:pt x="816" y="1369"/>
                    <a:pt x="816" y="1369"/>
                  </a:cubicBezTo>
                  <a:cubicBezTo>
                    <a:pt x="816" y="1367"/>
                    <a:pt x="816" y="1366"/>
                    <a:pt x="816" y="1364"/>
                  </a:cubicBezTo>
                  <a:cubicBezTo>
                    <a:pt x="815" y="1363"/>
                    <a:pt x="815" y="1363"/>
                    <a:pt x="815" y="1362"/>
                  </a:cubicBezTo>
                  <a:cubicBezTo>
                    <a:pt x="815" y="1360"/>
                    <a:pt x="815" y="1359"/>
                    <a:pt x="814" y="1358"/>
                  </a:cubicBezTo>
                  <a:cubicBezTo>
                    <a:pt x="814" y="1357"/>
                    <a:pt x="814" y="1356"/>
                    <a:pt x="814" y="1355"/>
                  </a:cubicBezTo>
                  <a:cubicBezTo>
                    <a:pt x="814" y="1354"/>
                    <a:pt x="813" y="1352"/>
                    <a:pt x="813" y="1351"/>
                  </a:cubicBezTo>
                  <a:cubicBezTo>
                    <a:pt x="813" y="1350"/>
                    <a:pt x="813" y="1349"/>
                    <a:pt x="812" y="1348"/>
                  </a:cubicBezTo>
                  <a:cubicBezTo>
                    <a:pt x="812" y="1347"/>
                    <a:pt x="812" y="1346"/>
                    <a:pt x="812" y="1345"/>
                  </a:cubicBezTo>
                  <a:cubicBezTo>
                    <a:pt x="811" y="1344"/>
                    <a:pt x="811" y="1343"/>
                    <a:pt x="811" y="1342"/>
                  </a:cubicBezTo>
                  <a:cubicBezTo>
                    <a:pt x="811" y="1341"/>
                    <a:pt x="811" y="1339"/>
                    <a:pt x="810" y="1338"/>
                  </a:cubicBezTo>
                  <a:cubicBezTo>
                    <a:pt x="810" y="1337"/>
                    <a:pt x="810" y="1336"/>
                    <a:pt x="810" y="1335"/>
                  </a:cubicBezTo>
                  <a:cubicBezTo>
                    <a:pt x="809" y="1334"/>
                    <a:pt x="809" y="1333"/>
                    <a:pt x="809" y="1332"/>
                  </a:cubicBezTo>
                  <a:cubicBezTo>
                    <a:pt x="809" y="1331"/>
                    <a:pt x="808" y="1330"/>
                    <a:pt x="808" y="1329"/>
                  </a:cubicBezTo>
                  <a:cubicBezTo>
                    <a:pt x="808" y="1328"/>
                    <a:pt x="808" y="1326"/>
                    <a:pt x="808" y="1325"/>
                  </a:cubicBezTo>
                  <a:cubicBezTo>
                    <a:pt x="807" y="1324"/>
                    <a:pt x="807" y="1323"/>
                    <a:pt x="807" y="1322"/>
                  </a:cubicBezTo>
                  <a:cubicBezTo>
                    <a:pt x="807" y="1321"/>
                    <a:pt x="806" y="1320"/>
                    <a:pt x="806" y="1319"/>
                  </a:cubicBezTo>
                  <a:cubicBezTo>
                    <a:pt x="806" y="1318"/>
                    <a:pt x="806" y="1317"/>
                    <a:pt x="805" y="1316"/>
                  </a:cubicBezTo>
                  <a:cubicBezTo>
                    <a:pt x="805" y="1315"/>
                    <a:pt x="805" y="1314"/>
                    <a:pt x="805" y="1314"/>
                  </a:cubicBezTo>
                  <a:cubicBezTo>
                    <a:pt x="805" y="1312"/>
                    <a:pt x="804" y="1311"/>
                    <a:pt x="804" y="1310"/>
                  </a:cubicBezTo>
                  <a:cubicBezTo>
                    <a:pt x="804" y="1309"/>
                    <a:pt x="804" y="1309"/>
                    <a:pt x="804" y="1308"/>
                  </a:cubicBezTo>
                  <a:cubicBezTo>
                    <a:pt x="803" y="1307"/>
                    <a:pt x="803" y="1305"/>
                    <a:pt x="803" y="1304"/>
                  </a:cubicBezTo>
                  <a:cubicBezTo>
                    <a:pt x="803" y="1304"/>
                    <a:pt x="802" y="1303"/>
                    <a:pt x="802" y="1303"/>
                  </a:cubicBezTo>
                  <a:cubicBezTo>
                    <a:pt x="802" y="1301"/>
                    <a:pt x="802" y="1300"/>
                    <a:pt x="801" y="1299"/>
                  </a:cubicBezTo>
                  <a:cubicBezTo>
                    <a:pt x="801" y="1298"/>
                    <a:pt x="801" y="1298"/>
                    <a:pt x="801" y="1298"/>
                  </a:cubicBezTo>
                  <a:cubicBezTo>
                    <a:pt x="798" y="1284"/>
                    <a:pt x="795" y="1273"/>
                    <a:pt x="793" y="1268"/>
                  </a:cubicBezTo>
                  <a:cubicBezTo>
                    <a:pt x="793" y="1268"/>
                    <a:pt x="793" y="1268"/>
                    <a:pt x="793" y="1268"/>
                  </a:cubicBezTo>
                  <a:cubicBezTo>
                    <a:pt x="793" y="1267"/>
                    <a:pt x="793" y="1266"/>
                    <a:pt x="792" y="1266"/>
                  </a:cubicBezTo>
                  <a:cubicBezTo>
                    <a:pt x="792" y="1266"/>
                    <a:pt x="792" y="1266"/>
                    <a:pt x="792" y="1266"/>
                  </a:cubicBezTo>
                  <a:cubicBezTo>
                    <a:pt x="792" y="1265"/>
                    <a:pt x="793" y="1265"/>
                    <a:pt x="793" y="1265"/>
                  </a:cubicBezTo>
                  <a:cubicBezTo>
                    <a:pt x="792" y="1264"/>
                    <a:pt x="792" y="1264"/>
                    <a:pt x="792" y="1264"/>
                  </a:cubicBezTo>
                  <a:cubicBezTo>
                    <a:pt x="792" y="1264"/>
                    <a:pt x="806" y="1107"/>
                    <a:pt x="803" y="1098"/>
                  </a:cubicBezTo>
                  <a:cubicBezTo>
                    <a:pt x="804" y="1068"/>
                    <a:pt x="820" y="1011"/>
                    <a:pt x="818" y="980"/>
                  </a:cubicBezTo>
                  <a:cubicBezTo>
                    <a:pt x="820" y="942"/>
                    <a:pt x="825" y="918"/>
                    <a:pt x="825" y="904"/>
                  </a:cubicBezTo>
                  <a:cubicBezTo>
                    <a:pt x="825" y="902"/>
                    <a:pt x="825" y="902"/>
                    <a:pt x="825" y="902"/>
                  </a:cubicBezTo>
                  <a:cubicBezTo>
                    <a:pt x="826" y="915"/>
                    <a:pt x="827" y="926"/>
                    <a:pt x="827" y="932"/>
                  </a:cubicBezTo>
                  <a:cubicBezTo>
                    <a:pt x="829" y="942"/>
                    <a:pt x="829" y="957"/>
                    <a:pt x="831" y="960"/>
                  </a:cubicBezTo>
                  <a:cubicBezTo>
                    <a:pt x="833" y="975"/>
                    <a:pt x="845" y="1059"/>
                    <a:pt x="846" y="1090"/>
                  </a:cubicBezTo>
                  <a:cubicBezTo>
                    <a:pt x="840" y="1132"/>
                    <a:pt x="839" y="1159"/>
                    <a:pt x="851" y="1219"/>
                  </a:cubicBezTo>
                  <a:cubicBezTo>
                    <a:pt x="856" y="1251"/>
                    <a:pt x="914" y="1393"/>
                    <a:pt x="917" y="1409"/>
                  </a:cubicBezTo>
                  <a:cubicBezTo>
                    <a:pt x="920" y="1425"/>
                    <a:pt x="924" y="1441"/>
                    <a:pt x="926" y="1445"/>
                  </a:cubicBezTo>
                  <a:cubicBezTo>
                    <a:pt x="928" y="1449"/>
                    <a:pt x="914" y="1471"/>
                    <a:pt x="918" y="1486"/>
                  </a:cubicBezTo>
                  <a:cubicBezTo>
                    <a:pt x="922" y="1500"/>
                    <a:pt x="896" y="1546"/>
                    <a:pt x="904" y="1589"/>
                  </a:cubicBezTo>
                  <a:cubicBezTo>
                    <a:pt x="912" y="1632"/>
                    <a:pt x="913" y="1638"/>
                    <a:pt x="914" y="1647"/>
                  </a:cubicBezTo>
                  <a:cubicBezTo>
                    <a:pt x="915" y="1657"/>
                    <a:pt x="921" y="1667"/>
                    <a:pt x="924" y="1679"/>
                  </a:cubicBezTo>
                  <a:cubicBezTo>
                    <a:pt x="927" y="1691"/>
                    <a:pt x="932" y="1720"/>
                    <a:pt x="939" y="1720"/>
                  </a:cubicBezTo>
                  <a:cubicBezTo>
                    <a:pt x="940" y="1720"/>
                    <a:pt x="941" y="1720"/>
                    <a:pt x="941" y="1720"/>
                  </a:cubicBezTo>
                  <a:cubicBezTo>
                    <a:pt x="942" y="1720"/>
                    <a:pt x="942" y="1720"/>
                    <a:pt x="942" y="1720"/>
                  </a:cubicBezTo>
                  <a:cubicBezTo>
                    <a:pt x="942" y="1720"/>
                    <a:pt x="943" y="1720"/>
                    <a:pt x="943" y="1720"/>
                  </a:cubicBezTo>
                  <a:cubicBezTo>
                    <a:pt x="943" y="1720"/>
                    <a:pt x="943" y="1720"/>
                    <a:pt x="944" y="1720"/>
                  </a:cubicBezTo>
                  <a:cubicBezTo>
                    <a:pt x="944" y="1720"/>
                    <a:pt x="944" y="1720"/>
                    <a:pt x="944" y="1719"/>
                  </a:cubicBezTo>
                  <a:cubicBezTo>
                    <a:pt x="944" y="1719"/>
                    <a:pt x="945" y="1719"/>
                    <a:pt x="945" y="1719"/>
                  </a:cubicBezTo>
                  <a:cubicBezTo>
                    <a:pt x="945" y="1719"/>
                    <a:pt x="945" y="1719"/>
                    <a:pt x="945" y="1719"/>
                  </a:cubicBezTo>
                  <a:cubicBezTo>
                    <a:pt x="946" y="1718"/>
                    <a:pt x="946" y="1718"/>
                    <a:pt x="947" y="1717"/>
                  </a:cubicBezTo>
                  <a:cubicBezTo>
                    <a:pt x="947" y="1717"/>
                    <a:pt x="947" y="1717"/>
                    <a:pt x="947" y="1717"/>
                  </a:cubicBezTo>
                  <a:cubicBezTo>
                    <a:pt x="947" y="1717"/>
                    <a:pt x="947" y="1717"/>
                    <a:pt x="947" y="1716"/>
                  </a:cubicBezTo>
                  <a:cubicBezTo>
                    <a:pt x="947" y="1716"/>
                    <a:pt x="947" y="1716"/>
                    <a:pt x="947" y="1716"/>
                  </a:cubicBezTo>
                  <a:cubicBezTo>
                    <a:pt x="947" y="1717"/>
                    <a:pt x="947" y="1717"/>
                    <a:pt x="947" y="1717"/>
                  </a:cubicBezTo>
                  <a:cubicBezTo>
                    <a:pt x="947" y="1717"/>
                    <a:pt x="947" y="1716"/>
                    <a:pt x="947" y="1716"/>
                  </a:cubicBezTo>
                  <a:cubicBezTo>
                    <a:pt x="947" y="1716"/>
                    <a:pt x="947" y="1716"/>
                    <a:pt x="947" y="1716"/>
                  </a:cubicBezTo>
                  <a:cubicBezTo>
                    <a:pt x="947" y="1716"/>
                    <a:pt x="947" y="1715"/>
                    <a:pt x="947" y="1715"/>
                  </a:cubicBezTo>
                  <a:cubicBezTo>
                    <a:pt x="947" y="1715"/>
                    <a:pt x="949" y="1742"/>
                    <a:pt x="963" y="1742"/>
                  </a:cubicBezTo>
                  <a:cubicBezTo>
                    <a:pt x="972" y="1741"/>
                    <a:pt x="972" y="1733"/>
                    <a:pt x="972" y="1733"/>
                  </a:cubicBezTo>
                  <a:cubicBezTo>
                    <a:pt x="972" y="1733"/>
                    <a:pt x="974" y="1755"/>
                    <a:pt x="987" y="1753"/>
                  </a:cubicBezTo>
                  <a:cubicBezTo>
                    <a:pt x="999" y="1751"/>
                    <a:pt x="999" y="1739"/>
                    <a:pt x="999" y="1739"/>
                  </a:cubicBezTo>
                  <a:cubicBezTo>
                    <a:pt x="1007" y="1743"/>
                    <a:pt x="1020" y="1742"/>
                    <a:pt x="1023" y="1728"/>
                  </a:cubicBezTo>
                  <a:cubicBezTo>
                    <a:pt x="1026" y="1714"/>
                    <a:pt x="1033" y="1686"/>
                    <a:pt x="1032" y="1675"/>
                  </a:cubicBezTo>
                  <a:cubicBezTo>
                    <a:pt x="1032" y="1665"/>
                    <a:pt x="1039" y="1642"/>
                    <a:pt x="1039" y="1633"/>
                  </a:cubicBezTo>
                  <a:cubicBezTo>
                    <a:pt x="1046" y="1606"/>
                    <a:pt x="1053" y="1597"/>
                    <a:pt x="1051" y="1589"/>
                  </a:cubicBezTo>
                  <a:cubicBezTo>
                    <a:pt x="1060" y="1599"/>
                    <a:pt x="1068" y="1609"/>
                    <a:pt x="1072" y="1611"/>
                  </a:cubicBezTo>
                  <a:cubicBezTo>
                    <a:pt x="1074" y="1627"/>
                    <a:pt x="1090" y="1651"/>
                    <a:pt x="1103" y="1652"/>
                  </a:cubicBezTo>
                  <a:cubicBezTo>
                    <a:pt x="1120" y="1653"/>
                    <a:pt x="1116" y="1641"/>
                    <a:pt x="1111" y="1628"/>
                  </a:cubicBezTo>
                  <a:close/>
                  <a:moveTo>
                    <a:pt x="672" y="310"/>
                  </a:moveTo>
                  <a:cubicBezTo>
                    <a:pt x="672" y="310"/>
                    <a:pt x="672" y="310"/>
                    <a:pt x="672" y="310"/>
                  </a:cubicBezTo>
                  <a:cubicBezTo>
                    <a:pt x="672" y="310"/>
                    <a:pt x="672" y="310"/>
                    <a:pt x="672" y="310"/>
                  </a:cubicBezTo>
                  <a:cubicBezTo>
                    <a:pt x="672" y="310"/>
                    <a:pt x="672" y="310"/>
                    <a:pt x="672" y="310"/>
                  </a:cubicBezTo>
                  <a:close/>
                </a:path>
              </a:pathLst>
            </a:custGeom>
            <a:grpFill/>
            <a:ln w="3175" cmpd="sng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4" name="Freeform 72"/>
            <p:cNvSpPr>
              <a:spLocks noEditPoints="1"/>
            </p:cNvSpPr>
            <p:nvPr/>
          </p:nvSpPr>
          <p:spPr bwMode="auto">
            <a:xfrm>
              <a:off x="1368" y="714"/>
              <a:ext cx="899" cy="2344"/>
            </a:xfrm>
            <a:custGeom>
              <a:avLst/>
              <a:gdLst>
                <a:gd name="T0" fmla="*/ 522 w 1120"/>
                <a:gd name="T1" fmla="*/ 676 h 2926"/>
                <a:gd name="T2" fmla="*/ 363 w 1120"/>
                <a:gd name="T3" fmla="*/ 247 h 2926"/>
                <a:gd name="T4" fmla="*/ 344 w 1120"/>
                <a:gd name="T5" fmla="*/ 179 h 2926"/>
                <a:gd name="T6" fmla="*/ 347 w 1120"/>
                <a:gd name="T7" fmla="*/ 166 h 2926"/>
                <a:gd name="T8" fmla="*/ 348 w 1120"/>
                <a:gd name="T9" fmla="*/ 159 h 2926"/>
                <a:gd name="T10" fmla="*/ 354 w 1120"/>
                <a:gd name="T11" fmla="*/ 155 h 2926"/>
                <a:gd name="T12" fmla="*/ 364 w 1120"/>
                <a:gd name="T13" fmla="*/ 103 h 2926"/>
                <a:gd name="T14" fmla="*/ 360 w 1120"/>
                <a:gd name="T15" fmla="*/ 56 h 2926"/>
                <a:gd name="T16" fmla="*/ 289 w 1120"/>
                <a:gd name="T17" fmla="*/ 2 h 2926"/>
                <a:gd name="T18" fmla="*/ 216 w 1120"/>
                <a:gd name="T19" fmla="*/ 66 h 2926"/>
                <a:gd name="T20" fmla="*/ 214 w 1120"/>
                <a:gd name="T21" fmla="*/ 106 h 2926"/>
                <a:gd name="T22" fmla="*/ 226 w 1120"/>
                <a:gd name="T23" fmla="*/ 155 h 2926"/>
                <a:gd name="T24" fmla="*/ 232 w 1120"/>
                <a:gd name="T25" fmla="*/ 159 h 2926"/>
                <a:gd name="T26" fmla="*/ 233 w 1120"/>
                <a:gd name="T27" fmla="*/ 166 h 2926"/>
                <a:gd name="T28" fmla="*/ 234 w 1120"/>
                <a:gd name="T29" fmla="*/ 172 h 2926"/>
                <a:gd name="T30" fmla="*/ 235 w 1120"/>
                <a:gd name="T31" fmla="*/ 179 h 2926"/>
                <a:gd name="T32" fmla="*/ 237 w 1120"/>
                <a:gd name="T33" fmla="*/ 185 h 2926"/>
                <a:gd name="T34" fmla="*/ 218 w 1120"/>
                <a:gd name="T35" fmla="*/ 247 h 2926"/>
                <a:gd name="T36" fmla="*/ 58 w 1120"/>
                <a:gd name="T37" fmla="*/ 676 h 2926"/>
                <a:gd name="T38" fmla="*/ 9 w 1120"/>
                <a:gd name="T39" fmla="*/ 849 h 2926"/>
                <a:gd name="T40" fmla="*/ 70 w 1120"/>
                <a:gd name="T41" fmla="*/ 901 h 2926"/>
                <a:gd name="T42" fmla="*/ 90 w 1120"/>
                <a:gd name="T43" fmla="*/ 883 h 2926"/>
                <a:gd name="T44" fmla="*/ 92 w 1120"/>
                <a:gd name="T45" fmla="*/ 884 h 2926"/>
                <a:gd name="T46" fmla="*/ 104 w 1120"/>
                <a:gd name="T47" fmla="*/ 763 h 2926"/>
                <a:gd name="T48" fmla="*/ 153 w 1120"/>
                <a:gd name="T49" fmla="*/ 464 h 2926"/>
                <a:gd name="T50" fmla="*/ 169 w 1120"/>
                <a:gd name="T51" fmla="*/ 650 h 2926"/>
                <a:gd name="T52" fmla="*/ 161 w 1120"/>
                <a:gd name="T53" fmla="*/ 682 h 2926"/>
                <a:gd name="T54" fmla="*/ 159 w 1120"/>
                <a:gd name="T55" fmla="*/ 693 h 2926"/>
                <a:gd name="T56" fmla="*/ 157 w 1120"/>
                <a:gd name="T57" fmla="*/ 705 h 2926"/>
                <a:gd name="T58" fmla="*/ 155 w 1120"/>
                <a:gd name="T59" fmla="*/ 716 h 2926"/>
                <a:gd name="T60" fmla="*/ 153 w 1120"/>
                <a:gd name="T61" fmla="*/ 726 h 2926"/>
                <a:gd name="T62" fmla="*/ 153 w 1120"/>
                <a:gd name="T63" fmla="*/ 735 h 2926"/>
                <a:gd name="T64" fmla="*/ 218 w 1120"/>
                <a:gd name="T65" fmla="*/ 1395 h 2926"/>
                <a:gd name="T66" fmla="*/ 178 w 1120"/>
                <a:gd name="T67" fmla="*/ 1485 h 2926"/>
                <a:gd name="T68" fmla="*/ 211 w 1120"/>
                <a:gd name="T69" fmla="*/ 1500 h 2926"/>
                <a:gd name="T70" fmla="*/ 228 w 1120"/>
                <a:gd name="T71" fmla="*/ 1498 h 2926"/>
                <a:gd name="T72" fmla="*/ 253 w 1120"/>
                <a:gd name="T73" fmla="*/ 1502 h 2926"/>
                <a:gd name="T74" fmla="*/ 258 w 1120"/>
                <a:gd name="T75" fmla="*/ 1499 h 2926"/>
                <a:gd name="T76" fmla="*/ 271 w 1120"/>
                <a:gd name="T77" fmla="*/ 1480 h 2926"/>
                <a:gd name="T78" fmla="*/ 263 w 1120"/>
                <a:gd name="T79" fmla="*/ 1105 h 2926"/>
                <a:gd name="T80" fmla="*/ 315 w 1120"/>
                <a:gd name="T81" fmla="*/ 1105 h 2926"/>
                <a:gd name="T82" fmla="*/ 308 w 1120"/>
                <a:gd name="T83" fmla="*/ 1480 h 2926"/>
                <a:gd name="T84" fmla="*/ 321 w 1120"/>
                <a:gd name="T85" fmla="*/ 1499 h 2926"/>
                <a:gd name="T86" fmla="*/ 327 w 1120"/>
                <a:gd name="T87" fmla="*/ 1502 h 2926"/>
                <a:gd name="T88" fmla="*/ 335 w 1120"/>
                <a:gd name="T89" fmla="*/ 1503 h 2926"/>
                <a:gd name="T90" fmla="*/ 364 w 1120"/>
                <a:gd name="T91" fmla="*/ 1500 h 2926"/>
                <a:gd name="T92" fmla="*/ 390 w 1120"/>
                <a:gd name="T93" fmla="*/ 1492 h 2926"/>
                <a:gd name="T94" fmla="*/ 391 w 1120"/>
                <a:gd name="T95" fmla="*/ 1460 h 2926"/>
                <a:gd name="T96" fmla="*/ 401 w 1120"/>
                <a:gd name="T97" fmla="*/ 1083 h 2926"/>
                <a:gd name="T98" fmla="*/ 426 w 1120"/>
                <a:gd name="T99" fmla="*/ 731 h 2926"/>
                <a:gd name="T100" fmla="*/ 425 w 1120"/>
                <a:gd name="T101" fmla="*/ 723 h 2926"/>
                <a:gd name="T102" fmla="*/ 423 w 1120"/>
                <a:gd name="T103" fmla="*/ 711 h 2926"/>
                <a:gd name="T104" fmla="*/ 421 w 1120"/>
                <a:gd name="T105" fmla="*/ 700 h 2926"/>
                <a:gd name="T106" fmla="*/ 419 w 1120"/>
                <a:gd name="T107" fmla="*/ 688 h 2926"/>
                <a:gd name="T108" fmla="*/ 417 w 1120"/>
                <a:gd name="T109" fmla="*/ 676 h 2926"/>
                <a:gd name="T110" fmla="*/ 414 w 1120"/>
                <a:gd name="T111" fmla="*/ 667 h 2926"/>
                <a:gd name="T112" fmla="*/ 416 w 1120"/>
                <a:gd name="T113" fmla="*/ 565 h 2926"/>
                <a:gd name="T114" fmla="*/ 440 w 1120"/>
                <a:gd name="T115" fmla="*/ 627 h 2926"/>
                <a:gd name="T116" fmla="*/ 486 w 1120"/>
                <a:gd name="T117" fmla="*/ 884 h 2926"/>
                <a:gd name="T118" fmla="*/ 489 w 1120"/>
                <a:gd name="T119" fmla="*/ 884 h 2926"/>
                <a:gd name="T120" fmla="*/ 490 w 1120"/>
                <a:gd name="T121" fmla="*/ 883 h 2926"/>
                <a:gd name="T122" fmla="*/ 534 w 1120"/>
                <a:gd name="T123" fmla="*/ 861 h 2926"/>
                <a:gd name="T124" fmla="*/ 348 w 1120"/>
                <a:gd name="T125" fmla="*/ 159 h 292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1120" h="2926">
                  <a:moveTo>
                    <a:pt x="1111" y="1628"/>
                  </a:moveTo>
                  <a:cubicBezTo>
                    <a:pt x="1106" y="1614"/>
                    <a:pt x="1105" y="1598"/>
                    <a:pt x="1100" y="1592"/>
                  </a:cubicBezTo>
                  <a:cubicBezTo>
                    <a:pt x="1095" y="1586"/>
                    <a:pt x="1087" y="1551"/>
                    <a:pt x="1078" y="1540"/>
                  </a:cubicBezTo>
                  <a:cubicBezTo>
                    <a:pt x="1069" y="1528"/>
                    <a:pt x="1035" y="1477"/>
                    <a:pt x="1026" y="1469"/>
                  </a:cubicBezTo>
                  <a:cubicBezTo>
                    <a:pt x="1023" y="1464"/>
                    <a:pt x="1025" y="1444"/>
                    <a:pt x="1021" y="1430"/>
                  </a:cubicBezTo>
                  <a:cubicBezTo>
                    <a:pt x="1017" y="1416"/>
                    <a:pt x="1018" y="1402"/>
                    <a:pt x="1014" y="1386"/>
                  </a:cubicBezTo>
                  <a:cubicBezTo>
                    <a:pt x="1010" y="1369"/>
                    <a:pt x="1010" y="1337"/>
                    <a:pt x="1009" y="1315"/>
                  </a:cubicBezTo>
                  <a:cubicBezTo>
                    <a:pt x="1007" y="1277"/>
                    <a:pt x="1007" y="1129"/>
                    <a:pt x="985" y="1075"/>
                  </a:cubicBezTo>
                  <a:cubicBezTo>
                    <a:pt x="981" y="1058"/>
                    <a:pt x="976" y="1031"/>
                    <a:pt x="977" y="992"/>
                  </a:cubicBezTo>
                  <a:cubicBezTo>
                    <a:pt x="975" y="886"/>
                    <a:pt x="951" y="825"/>
                    <a:pt x="953" y="792"/>
                  </a:cubicBezTo>
                  <a:cubicBezTo>
                    <a:pt x="960" y="744"/>
                    <a:pt x="949" y="693"/>
                    <a:pt x="940" y="653"/>
                  </a:cubicBezTo>
                  <a:cubicBezTo>
                    <a:pt x="921" y="567"/>
                    <a:pt x="879" y="544"/>
                    <a:pt x="860" y="540"/>
                  </a:cubicBezTo>
                  <a:cubicBezTo>
                    <a:pt x="840" y="536"/>
                    <a:pt x="810" y="533"/>
                    <a:pt x="797" y="520"/>
                  </a:cubicBezTo>
                  <a:cubicBezTo>
                    <a:pt x="787" y="512"/>
                    <a:pt x="720" y="481"/>
                    <a:pt x="701" y="479"/>
                  </a:cubicBezTo>
                  <a:cubicBezTo>
                    <a:pt x="651" y="470"/>
                    <a:pt x="660" y="380"/>
                    <a:pt x="660" y="362"/>
                  </a:cubicBezTo>
                  <a:cubicBezTo>
                    <a:pt x="660" y="362"/>
                    <a:pt x="660" y="362"/>
                    <a:pt x="660" y="362"/>
                  </a:cubicBezTo>
                  <a:cubicBezTo>
                    <a:pt x="660" y="362"/>
                    <a:pt x="660" y="362"/>
                    <a:pt x="660" y="362"/>
                  </a:cubicBezTo>
                  <a:cubicBezTo>
                    <a:pt x="661" y="360"/>
                    <a:pt x="661" y="358"/>
                    <a:pt x="662" y="357"/>
                  </a:cubicBezTo>
                  <a:cubicBezTo>
                    <a:pt x="662" y="357"/>
                    <a:pt x="662" y="356"/>
                    <a:pt x="662" y="356"/>
                  </a:cubicBezTo>
                  <a:cubicBezTo>
                    <a:pt x="663" y="355"/>
                    <a:pt x="663" y="353"/>
                    <a:pt x="664" y="351"/>
                  </a:cubicBezTo>
                  <a:cubicBezTo>
                    <a:pt x="664" y="350"/>
                    <a:pt x="664" y="350"/>
                    <a:pt x="664" y="350"/>
                  </a:cubicBezTo>
                  <a:cubicBezTo>
                    <a:pt x="665" y="348"/>
                    <a:pt x="665" y="346"/>
                    <a:pt x="666" y="344"/>
                  </a:cubicBezTo>
                  <a:cubicBezTo>
                    <a:pt x="666" y="344"/>
                    <a:pt x="666" y="344"/>
                    <a:pt x="666" y="343"/>
                  </a:cubicBezTo>
                  <a:cubicBezTo>
                    <a:pt x="666" y="341"/>
                    <a:pt x="667" y="339"/>
                    <a:pt x="667" y="337"/>
                  </a:cubicBezTo>
                  <a:cubicBezTo>
                    <a:pt x="667" y="337"/>
                    <a:pt x="667" y="337"/>
                    <a:pt x="668" y="337"/>
                  </a:cubicBezTo>
                  <a:cubicBezTo>
                    <a:pt x="668" y="334"/>
                    <a:pt x="669" y="332"/>
                    <a:pt x="669" y="330"/>
                  </a:cubicBezTo>
                  <a:cubicBezTo>
                    <a:pt x="669" y="330"/>
                    <a:pt x="669" y="330"/>
                    <a:pt x="669" y="330"/>
                  </a:cubicBezTo>
                  <a:cubicBezTo>
                    <a:pt x="669" y="328"/>
                    <a:pt x="670" y="325"/>
                    <a:pt x="670" y="323"/>
                  </a:cubicBezTo>
                  <a:cubicBezTo>
                    <a:pt x="670" y="323"/>
                    <a:pt x="670" y="323"/>
                    <a:pt x="670" y="323"/>
                  </a:cubicBezTo>
                  <a:cubicBezTo>
                    <a:pt x="671" y="321"/>
                    <a:pt x="671" y="319"/>
                    <a:pt x="671" y="317"/>
                  </a:cubicBezTo>
                  <a:cubicBezTo>
                    <a:pt x="671" y="317"/>
                    <a:pt x="671" y="317"/>
                    <a:pt x="671" y="317"/>
                  </a:cubicBezTo>
                  <a:cubicBezTo>
                    <a:pt x="672" y="315"/>
                    <a:pt x="672" y="313"/>
                    <a:pt x="672" y="312"/>
                  </a:cubicBezTo>
                  <a:cubicBezTo>
                    <a:pt x="672" y="312"/>
                    <a:pt x="672" y="312"/>
                    <a:pt x="672" y="312"/>
                  </a:cubicBezTo>
                  <a:cubicBezTo>
                    <a:pt x="672" y="311"/>
                    <a:pt x="672" y="310"/>
                    <a:pt x="672" y="310"/>
                  </a:cubicBezTo>
                  <a:cubicBezTo>
                    <a:pt x="672" y="310"/>
                    <a:pt x="672" y="310"/>
                    <a:pt x="672" y="310"/>
                  </a:cubicBezTo>
                  <a:cubicBezTo>
                    <a:pt x="674" y="309"/>
                    <a:pt x="676" y="308"/>
                    <a:pt x="679" y="306"/>
                  </a:cubicBezTo>
                  <a:cubicBezTo>
                    <a:pt x="679" y="306"/>
                    <a:pt x="679" y="306"/>
                    <a:pt x="679" y="306"/>
                  </a:cubicBezTo>
                  <a:cubicBezTo>
                    <a:pt x="680" y="305"/>
                    <a:pt x="680" y="305"/>
                    <a:pt x="681" y="305"/>
                  </a:cubicBezTo>
                  <a:cubicBezTo>
                    <a:pt x="681" y="304"/>
                    <a:pt x="681" y="304"/>
                    <a:pt x="681" y="304"/>
                  </a:cubicBezTo>
                  <a:cubicBezTo>
                    <a:pt x="682" y="304"/>
                    <a:pt x="682" y="303"/>
                    <a:pt x="682" y="303"/>
                  </a:cubicBezTo>
                  <a:cubicBezTo>
                    <a:pt x="683" y="303"/>
                    <a:pt x="683" y="302"/>
                    <a:pt x="683" y="302"/>
                  </a:cubicBezTo>
                  <a:cubicBezTo>
                    <a:pt x="683" y="302"/>
                    <a:pt x="684" y="302"/>
                    <a:pt x="684" y="301"/>
                  </a:cubicBezTo>
                  <a:cubicBezTo>
                    <a:pt x="684" y="301"/>
                    <a:pt x="685" y="300"/>
                    <a:pt x="685" y="300"/>
                  </a:cubicBezTo>
                  <a:cubicBezTo>
                    <a:pt x="688" y="296"/>
                    <a:pt x="689" y="291"/>
                    <a:pt x="693" y="286"/>
                  </a:cubicBezTo>
                  <a:cubicBezTo>
                    <a:pt x="696" y="280"/>
                    <a:pt x="695" y="276"/>
                    <a:pt x="698" y="267"/>
                  </a:cubicBezTo>
                  <a:cubicBezTo>
                    <a:pt x="701" y="258"/>
                    <a:pt x="703" y="244"/>
                    <a:pt x="703" y="239"/>
                  </a:cubicBezTo>
                  <a:cubicBezTo>
                    <a:pt x="703" y="233"/>
                    <a:pt x="709" y="218"/>
                    <a:pt x="709" y="211"/>
                  </a:cubicBezTo>
                  <a:cubicBezTo>
                    <a:pt x="709" y="206"/>
                    <a:pt x="707" y="202"/>
                    <a:pt x="705" y="201"/>
                  </a:cubicBezTo>
                  <a:cubicBezTo>
                    <a:pt x="705" y="201"/>
                    <a:pt x="705" y="201"/>
                    <a:pt x="705" y="201"/>
                  </a:cubicBezTo>
                  <a:cubicBezTo>
                    <a:pt x="705" y="201"/>
                    <a:pt x="706" y="201"/>
                    <a:pt x="706" y="200"/>
                  </a:cubicBezTo>
                  <a:cubicBezTo>
                    <a:pt x="706" y="200"/>
                    <a:pt x="706" y="200"/>
                    <a:pt x="706" y="200"/>
                  </a:cubicBezTo>
                  <a:cubicBezTo>
                    <a:pt x="706" y="200"/>
                    <a:pt x="706" y="200"/>
                    <a:pt x="706" y="200"/>
                  </a:cubicBezTo>
                  <a:cubicBezTo>
                    <a:pt x="707" y="200"/>
                    <a:pt x="707" y="199"/>
                    <a:pt x="707" y="199"/>
                  </a:cubicBezTo>
                  <a:cubicBezTo>
                    <a:pt x="707" y="192"/>
                    <a:pt x="704" y="175"/>
                    <a:pt x="705" y="168"/>
                  </a:cubicBezTo>
                  <a:cubicBezTo>
                    <a:pt x="705" y="163"/>
                    <a:pt x="706" y="148"/>
                    <a:pt x="706" y="142"/>
                  </a:cubicBezTo>
                  <a:cubicBezTo>
                    <a:pt x="706" y="131"/>
                    <a:pt x="700" y="120"/>
                    <a:pt x="697" y="110"/>
                  </a:cubicBezTo>
                  <a:cubicBezTo>
                    <a:pt x="694" y="99"/>
                    <a:pt x="694" y="87"/>
                    <a:pt x="691" y="77"/>
                  </a:cubicBezTo>
                  <a:cubicBezTo>
                    <a:pt x="687" y="64"/>
                    <a:pt x="678" y="56"/>
                    <a:pt x="666" y="49"/>
                  </a:cubicBezTo>
                  <a:cubicBezTo>
                    <a:pt x="657" y="44"/>
                    <a:pt x="646" y="43"/>
                    <a:pt x="641" y="35"/>
                  </a:cubicBezTo>
                  <a:cubicBezTo>
                    <a:pt x="638" y="31"/>
                    <a:pt x="641" y="30"/>
                    <a:pt x="635" y="27"/>
                  </a:cubicBezTo>
                  <a:cubicBezTo>
                    <a:pt x="632" y="25"/>
                    <a:pt x="626" y="24"/>
                    <a:pt x="623" y="23"/>
                  </a:cubicBezTo>
                  <a:cubicBezTo>
                    <a:pt x="614" y="21"/>
                    <a:pt x="602" y="16"/>
                    <a:pt x="604" y="5"/>
                  </a:cubicBezTo>
                  <a:cubicBezTo>
                    <a:pt x="591" y="2"/>
                    <a:pt x="570" y="13"/>
                    <a:pt x="559" y="2"/>
                  </a:cubicBezTo>
                  <a:cubicBezTo>
                    <a:pt x="551" y="2"/>
                    <a:pt x="551" y="2"/>
                    <a:pt x="551" y="2"/>
                  </a:cubicBezTo>
                  <a:cubicBezTo>
                    <a:pt x="544" y="4"/>
                    <a:pt x="535" y="3"/>
                    <a:pt x="528" y="0"/>
                  </a:cubicBezTo>
                  <a:cubicBezTo>
                    <a:pt x="525" y="6"/>
                    <a:pt x="511" y="12"/>
                    <a:pt x="503" y="12"/>
                  </a:cubicBezTo>
                  <a:cubicBezTo>
                    <a:pt x="493" y="12"/>
                    <a:pt x="482" y="14"/>
                    <a:pt x="476" y="23"/>
                  </a:cubicBezTo>
                  <a:cubicBezTo>
                    <a:pt x="480" y="22"/>
                    <a:pt x="485" y="20"/>
                    <a:pt x="487" y="23"/>
                  </a:cubicBezTo>
                  <a:cubicBezTo>
                    <a:pt x="461" y="37"/>
                    <a:pt x="429" y="57"/>
                    <a:pt x="426" y="89"/>
                  </a:cubicBezTo>
                  <a:cubicBezTo>
                    <a:pt x="425" y="103"/>
                    <a:pt x="418" y="114"/>
                    <a:pt x="417" y="128"/>
                  </a:cubicBezTo>
                  <a:cubicBezTo>
                    <a:pt x="416" y="142"/>
                    <a:pt x="405" y="149"/>
                    <a:pt x="410" y="163"/>
                  </a:cubicBezTo>
                  <a:cubicBezTo>
                    <a:pt x="409" y="172"/>
                    <a:pt x="412" y="172"/>
                    <a:pt x="412" y="180"/>
                  </a:cubicBezTo>
                  <a:cubicBezTo>
                    <a:pt x="409" y="189"/>
                    <a:pt x="417" y="200"/>
                    <a:pt x="417" y="200"/>
                  </a:cubicBezTo>
                  <a:cubicBezTo>
                    <a:pt x="417" y="200"/>
                    <a:pt x="417" y="200"/>
                    <a:pt x="417" y="200"/>
                  </a:cubicBezTo>
                  <a:cubicBezTo>
                    <a:pt x="416" y="200"/>
                    <a:pt x="415" y="202"/>
                    <a:pt x="414" y="204"/>
                  </a:cubicBezTo>
                  <a:cubicBezTo>
                    <a:pt x="414" y="204"/>
                    <a:pt x="414" y="204"/>
                    <a:pt x="414" y="204"/>
                  </a:cubicBezTo>
                  <a:cubicBezTo>
                    <a:pt x="413" y="205"/>
                    <a:pt x="413" y="205"/>
                    <a:pt x="413" y="206"/>
                  </a:cubicBezTo>
                  <a:cubicBezTo>
                    <a:pt x="413" y="207"/>
                    <a:pt x="413" y="207"/>
                    <a:pt x="413" y="207"/>
                  </a:cubicBezTo>
                  <a:cubicBezTo>
                    <a:pt x="412" y="208"/>
                    <a:pt x="412" y="209"/>
                    <a:pt x="412" y="211"/>
                  </a:cubicBezTo>
                  <a:cubicBezTo>
                    <a:pt x="412" y="218"/>
                    <a:pt x="419" y="233"/>
                    <a:pt x="419" y="239"/>
                  </a:cubicBezTo>
                  <a:cubicBezTo>
                    <a:pt x="419" y="244"/>
                    <a:pt x="420" y="258"/>
                    <a:pt x="424" y="267"/>
                  </a:cubicBezTo>
                  <a:cubicBezTo>
                    <a:pt x="427" y="276"/>
                    <a:pt x="425" y="280"/>
                    <a:pt x="429" y="286"/>
                  </a:cubicBezTo>
                  <a:cubicBezTo>
                    <a:pt x="432" y="291"/>
                    <a:pt x="433" y="296"/>
                    <a:pt x="436" y="300"/>
                  </a:cubicBezTo>
                  <a:cubicBezTo>
                    <a:pt x="437" y="300"/>
                    <a:pt x="437" y="301"/>
                    <a:pt x="437" y="301"/>
                  </a:cubicBezTo>
                  <a:cubicBezTo>
                    <a:pt x="438" y="302"/>
                    <a:pt x="438" y="302"/>
                    <a:pt x="438" y="302"/>
                  </a:cubicBezTo>
                  <a:cubicBezTo>
                    <a:pt x="438" y="302"/>
                    <a:pt x="439" y="303"/>
                    <a:pt x="439" y="303"/>
                  </a:cubicBezTo>
                  <a:cubicBezTo>
                    <a:pt x="439" y="303"/>
                    <a:pt x="440" y="304"/>
                    <a:pt x="440" y="304"/>
                  </a:cubicBezTo>
                  <a:cubicBezTo>
                    <a:pt x="440" y="304"/>
                    <a:pt x="441" y="305"/>
                    <a:pt x="441" y="305"/>
                  </a:cubicBezTo>
                  <a:cubicBezTo>
                    <a:pt x="441" y="305"/>
                    <a:pt x="442" y="306"/>
                    <a:pt x="442" y="306"/>
                  </a:cubicBezTo>
                  <a:cubicBezTo>
                    <a:pt x="442" y="306"/>
                    <a:pt x="443" y="306"/>
                    <a:pt x="443" y="306"/>
                  </a:cubicBezTo>
                  <a:cubicBezTo>
                    <a:pt x="445" y="308"/>
                    <a:pt x="448" y="310"/>
                    <a:pt x="449" y="310"/>
                  </a:cubicBezTo>
                  <a:cubicBezTo>
                    <a:pt x="449" y="310"/>
                    <a:pt x="449" y="310"/>
                    <a:pt x="449" y="310"/>
                  </a:cubicBezTo>
                  <a:cubicBezTo>
                    <a:pt x="449" y="312"/>
                    <a:pt x="450" y="314"/>
                    <a:pt x="450" y="316"/>
                  </a:cubicBezTo>
                  <a:cubicBezTo>
                    <a:pt x="450" y="316"/>
                    <a:pt x="450" y="316"/>
                    <a:pt x="450" y="316"/>
                  </a:cubicBezTo>
                  <a:cubicBezTo>
                    <a:pt x="450" y="317"/>
                    <a:pt x="450" y="318"/>
                    <a:pt x="450" y="319"/>
                  </a:cubicBezTo>
                  <a:cubicBezTo>
                    <a:pt x="450" y="319"/>
                    <a:pt x="450" y="319"/>
                    <a:pt x="450" y="319"/>
                  </a:cubicBezTo>
                  <a:cubicBezTo>
                    <a:pt x="450" y="320"/>
                    <a:pt x="450" y="321"/>
                    <a:pt x="450" y="322"/>
                  </a:cubicBezTo>
                  <a:cubicBezTo>
                    <a:pt x="450" y="322"/>
                    <a:pt x="450" y="322"/>
                    <a:pt x="450" y="322"/>
                  </a:cubicBezTo>
                  <a:cubicBezTo>
                    <a:pt x="450" y="323"/>
                    <a:pt x="451" y="324"/>
                    <a:pt x="451" y="326"/>
                  </a:cubicBezTo>
                  <a:cubicBezTo>
                    <a:pt x="451" y="326"/>
                    <a:pt x="451" y="326"/>
                    <a:pt x="451" y="326"/>
                  </a:cubicBezTo>
                  <a:cubicBezTo>
                    <a:pt x="451" y="327"/>
                    <a:pt x="451" y="328"/>
                    <a:pt x="451" y="329"/>
                  </a:cubicBezTo>
                  <a:cubicBezTo>
                    <a:pt x="451" y="329"/>
                    <a:pt x="451" y="330"/>
                    <a:pt x="451" y="330"/>
                  </a:cubicBezTo>
                  <a:cubicBezTo>
                    <a:pt x="451" y="331"/>
                    <a:pt x="452" y="332"/>
                    <a:pt x="452" y="333"/>
                  </a:cubicBezTo>
                  <a:cubicBezTo>
                    <a:pt x="452" y="333"/>
                    <a:pt x="452" y="333"/>
                    <a:pt x="452" y="334"/>
                  </a:cubicBezTo>
                  <a:cubicBezTo>
                    <a:pt x="452" y="335"/>
                    <a:pt x="452" y="336"/>
                    <a:pt x="452" y="336"/>
                  </a:cubicBezTo>
                  <a:cubicBezTo>
                    <a:pt x="452" y="337"/>
                    <a:pt x="452" y="337"/>
                    <a:pt x="453" y="338"/>
                  </a:cubicBezTo>
                  <a:cubicBezTo>
                    <a:pt x="453" y="339"/>
                    <a:pt x="453" y="339"/>
                    <a:pt x="453" y="340"/>
                  </a:cubicBezTo>
                  <a:cubicBezTo>
                    <a:pt x="453" y="341"/>
                    <a:pt x="453" y="341"/>
                    <a:pt x="453" y="342"/>
                  </a:cubicBezTo>
                  <a:cubicBezTo>
                    <a:pt x="453" y="342"/>
                    <a:pt x="454" y="343"/>
                    <a:pt x="454" y="344"/>
                  </a:cubicBezTo>
                  <a:cubicBezTo>
                    <a:pt x="454" y="344"/>
                    <a:pt x="454" y="345"/>
                    <a:pt x="454" y="345"/>
                  </a:cubicBezTo>
                  <a:cubicBezTo>
                    <a:pt x="454" y="346"/>
                    <a:pt x="454" y="347"/>
                    <a:pt x="454" y="347"/>
                  </a:cubicBezTo>
                  <a:cubicBezTo>
                    <a:pt x="455" y="348"/>
                    <a:pt x="455" y="348"/>
                    <a:pt x="455" y="349"/>
                  </a:cubicBezTo>
                  <a:cubicBezTo>
                    <a:pt x="455" y="349"/>
                    <a:pt x="455" y="350"/>
                    <a:pt x="455" y="351"/>
                  </a:cubicBezTo>
                  <a:cubicBezTo>
                    <a:pt x="455" y="351"/>
                    <a:pt x="456" y="352"/>
                    <a:pt x="456" y="352"/>
                  </a:cubicBezTo>
                  <a:cubicBezTo>
                    <a:pt x="456" y="353"/>
                    <a:pt x="456" y="353"/>
                    <a:pt x="456" y="354"/>
                  </a:cubicBezTo>
                  <a:cubicBezTo>
                    <a:pt x="456" y="354"/>
                    <a:pt x="457" y="355"/>
                    <a:pt x="457" y="355"/>
                  </a:cubicBezTo>
                  <a:cubicBezTo>
                    <a:pt x="457" y="356"/>
                    <a:pt x="457" y="356"/>
                    <a:pt x="457" y="357"/>
                  </a:cubicBezTo>
                  <a:cubicBezTo>
                    <a:pt x="457" y="357"/>
                    <a:pt x="458" y="358"/>
                    <a:pt x="458" y="358"/>
                  </a:cubicBezTo>
                  <a:cubicBezTo>
                    <a:pt x="458" y="359"/>
                    <a:pt x="458" y="359"/>
                    <a:pt x="458" y="359"/>
                  </a:cubicBezTo>
                  <a:cubicBezTo>
                    <a:pt x="459" y="360"/>
                    <a:pt x="459" y="361"/>
                    <a:pt x="459" y="362"/>
                  </a:cubicBezTo>
                  <a:cubicBezTo>
                    <a:pt x="460" y="362"/>
                    <a:pt x="460" y="363"/>
                    <a:pt x="461" y="364"/>
                  </a:cubicBezTo>
                  <a:cubicBezTo>
                    <a:pt x="461" y="365"/>
                    <a:pt x="461" y="365"/>
                    <a:pt x="461" y="366"/>
                  </a:cubicBezTo>
                  <a:cubicBezTo>
                    <a:pt x="461" y="377"/>
                    <a:pt x="463" y="401"/>
                    <a:pt x="459" y="425"/>
                  </a:cubicBezTo>
                  <a:cubicBezTo>
                    <a:pt x="459" y="425"/>
                    <a:pt x="459" y="426"/>
                    <a:pt x="459" y="426"/>
                  </a:cubicBezTo>
                  <a:cubicBezTo>
                    <a:pt x="459" y="427"/>
                    <a:pt x="458" y="427"/>
                    <a:pt x="458" y="427"/>
                  </a:cubicBezTo>
                  <a:cubicBezTo>
                    <a:pt x="454" y="452"/>
                    <a:pt x="443" y="475"/>
                    <a:pt x="420" y="479"/>
                  </a:cubicBezTo>
                  <a:cubicBezTo>
                    <a:pt x="400" y="481"/>
                    <a:pt x="333" y="512"/>
                    <a:pt x="324" y="520"/>
                  </a:cubicBezTo>
                  <a:cubicBezTo>
                    <a:pt x="311" y="533"/>
                    <a:pt x="280" y="536"/>
                    <a:pt x="261" y="540"/>
                  </a:cubicBezTo>
                  <a:cubicBezTo>
                    <a:pt x="241" y="544"/>
                    <a:pt x="200" y="567"/>
                    <a:pt x="180" y="653"/>
                  </a:cubicBezTo>
                  <a:cubicBezTo>
                    <a:pt x="171" y="693"/>
                    <a:pt x="161" y="744"/>
                    <a:pt x="167" y="792"/>
                  </a:cubicBezTo>
                  <a:cubicBezTo>
                    <a:pt x="170" y="825"/>
                    <a:pt x="146" y="886"/>
                    <a:pt x="143" y="992"/>
                  </a:cubicBezTo>
                  <a:cubicBezTo>
                    <a:pt x="144" y="1031"/>
                    <a:pt x="140" y="1058"/>
                    <a:pt x="135" y="1075"/>
                  </a:cubicBezTo>
                  <a:cubicBezTo>
                    <a:pt x="113" y="1129"/>
                    <a:pt x="113" y="1277"/>
                    <a:pt x="112" y="1315"/>
                  </a:cubicBezTo>
                  <a:cubicBezTo>
                    <a:pt x="111" y="1337"/>
                    <a:pt x="111" y="1369"/>
                    <a:pt x="107" y="1386"/>
                  </a:cubicBezTo>
                  <a:cubicBezTo>
                    <a:pt x="103" y="1402"/>
                    <a:pt x="106" y="1416"/>
                    <a:pt x="101" y="1430"/>
                  </a:cubicBezTo>
                  <a:cubicBezTo>
                    <a:pt x="97" y="1444"/>
                    <a:pt x="99" y="1464"/>
                    <a:pt x="96" y="1469"/>
                  </a:cubicBezTo>
                  <a:cubicBezTo>
                    <a:pt x="88" y="1477"/>
                    <a:pt x="53" y="1528"/>
                    <a:pt x="44" y="1540"/>
                  </a:cubicBezTo>
                  <a:cubicBezTo>
                    <a:pt x="36" y="1551"/>
                    <a:pt x="26" y="1586"/>
                    <a:pt x="21" y="1592"/>
                  </a:cubicBezTo>
                  <a:cubicBezTo>
                    <a:pt x="16" y="1598"/>
                    <a:pt x="15" y="1614"/>
                    <a:pt x="9" y="1628"/>
                  </a:cubicBezTo>
                  <a:cubicBezTo>
                    <a:pt x="4" y="1641"/>
                    <a:pt x="0" y="1653"/>
                    <a:pt x="17" y="1652"/>
                  </a:cubicBezTo>
                  <a:cubicBezTo>
                    <a:pt x="31" y="1651"/>
                    <a:pt x="46" y="1627"/>
                    <a:pt x="49" y="1611"/>
                  </a:cubicBezTo>
                  <a:cubicBezTo>
                    <a:pt x="53" y="1609"/>
                    <a:pt x="61" y="1599"/>
                    <a:pt x="70" y="1589"/>
                  </a:cubicBezTo>
                  <a:cubicBezTo>
                    <a:pt x="68" y="1597"/>
                    <a:pt x="74" y="1606"/>
                    <a:pt x="81" y="1633"/>
                  </a:cubicBezTo>
                  <a:cubicBezTo>
                    <a:pt x="81" y="1642"/>
                    <a:pt x="89" y="1665"/>
                    <a:pt x="88" y="1675"/>
                  </a:cubicBezTo>
                  <a:cubicBezTo>
                    <a:pt x="87" y="1686"/>
                    <a:pt x="94" y="1714"/>
                    <a:pt x="97" y="1728"/>
                  </a:cubicBezTo>
                  <a:cubicBezTo>
                    <a:pt x="100" y="1742"/>
                    <a:pt x="113" y="1743"/>
                    <a:pt x="122" y="1739"/>
                  </a:cubicBezTo>
                  <a:cubicBezTo>
                    <a:pt x="122" y="1739"/>
                    <a:pt x="121" y="1751"/>
                    <a:pt x="134" y="1753"/>
                  </a:cubicBezTo>
                  <a:cubicBezTo>
                    <a:pt x="146" y="1755"/>
                    <a:pt x="148" y="1733"/>
                    <a:pt x="148" y="1733"/>
                  </a:cubicBezTo>
                  <a:cubicBezTo>
                    <a:pt x="148" y="1733"/>
                    <a:pt x="148" y="1741"/>
                    <a:pt x="157" y="1742"/>
                  </a:cubicBezTo>
                  <a:cubicBezTo>
                    <a:pt x="171" y="1742"/>
                    <a:pt x="173" y="1715"/>
                    <a:pt x="173" y="1715"/>
                  </a:cubicBezTo>
                  <a:cubicBezTo>
                    <a:pt x="173" y="1715"/>
                    <a:pt x="174" y="1716"/>
                    <a:pt x="174" y="1716"/>
                  </a:cubicBezTo>
                  <a:cubicBezTo>
                    <a:pt x="174" y="1716"/>
                    <a:pt x="174" y="1716"/>
                    <a:pt x="174" y="1716"/>
                  </a:cubicBezTo>
                  <a:cubicBezTo>
                    <a:pt x="174" y="1716"/>
                    <a:pt x="174" y="1717"/>
                    <a:pt x="174" y="1717"/>
                  </a:cubicBezTo>
                  <a:cubicBezTo>
                    <a:pt x="174" y="1716"/>
                    <a:pt x="174" y="1716"/>
                    <a:pt x="174" y="1716"/>
                  </a:cubicBezTo>
                  <a:cubicBezTo>
                    <a:pt x="174" y="1717"/>
                    <a:pt x="174" y="1717"/>
                    <a:pt x="174" y="1717"/>
                  </a:cubicBezTo>
                  <a:cubicBezTo>
                    <a:pt x="174" y="1717"/>
                    <a:pt x="174" y="1717"/>
                    <a:pt x="174" y="1717"/>
                  </a:cubicBezTo>
                  <a:cubicBezTo>
                    <a:pt x="174" y="1718"/>
                    <a:pt x="175" y="1718"/>
                    <a:pt x="175" y="1719"/>
                  </a:cubicBezTo>
                  <a:cubicBezTo>
                    <a:pt x="175" y="1719"/>
                    <a:pt x="176" y="1719"/>
                    <a:pt x="176" y="1719"/>
                  </a:cubicBezTo>
                  <a:cubicBezTo>
                    <a:pt x="176" y="1719"/>
                    <a:pt x="176" y="1719"/>
                    <a:pt x="176" y="1719"/>
                  </a:cubicBezTo>
                  <a:cubicBezTo>
                    <a:pt x="176" y="1720"/>
                    <a:pt x="177" y="1720"/>
                    <a:pt x="177" y="1720"/>
                  </a:cubicBezTo>
                  <a:cubicBezTo>
                    <a:pt x="177" y="1720"/>
                    <a:pt x="177" y="1720"/>
                    <a:pt x="177" y="1720"/>
                  </a:cubicBezTo>
                  <a:cubicBezTo>
                    <a:pt x="178" y="1720"/>
                    <a:pt x="178" y="1720"/>
                    <a:pt x="179" y="1720"/>
                  </a:cubicBezTo>
                  <a:cubicBezTo>
                    <a:pt x="179" y="1720"/>
                    <a:pt x="179" y="1720"/>
                    <a:pt x="179" y="1720"/>
                  </a:cubicBezTo>
                  <a:cubicBezTo>
                    <a:pt x="180" y="1720"/>
                    <a:pt x="180" y="1720"/>
                    <a:pt x="181" y="1720"/>
                  </a:cubicBezTo>
                  <a:cubicBezTo>
                    <a:pt x="188" y="1720"/>
                    <a:pt x="194" y="1691"/>
                    <a:pt x="197" y="1679"/>
                  </a:cubicBezTo>
                  <a:cubicBezTo>
                    <a:pt x="200" y="1667"/>
                    <a:pt x="205" y="1657"/>
                    <a:pt x="206" y="1647"/>
                  </a:cubicBezTo>
                  <a:cubicBezTo>
                    <a:pt x="207" y="1638"/>
                    <a:pt x="208" y="1632"/>
                    <a:pt x="216" y="1589"/>
                  </a:cubicBezTo>
                  <a:cubicBezTo>
                    <a:pt x="224" y="1546"/>
                    <a:pt x="199" y="1500"/>
                    <a:pt x="202" y="1486"/>
                  </a:cubicBezTo>
                  <a:cubicBezTo>
                    <a:pt x="206" y="1471"/>
                    <a:pt x="193" y="1449"/>
                    <a:pt x="195" y="1445"/>
                  </a:cubicBezTo>
                  <a:cubicBezTo>
                    <a:pt x="197" y="1441"/>
                    <a:pt x="201" y="1425"/>
                    <a:pt x="204" y="1409"/>
                  </a:cubicBezTo>
                  <a:cubicBezTo>
                    <a:pt x="206" y="1393"/>
                    <a:pt x="264" y="1251"/>
                    <a:pt x="270" y="1219"/>
                  </a:cubicBezTo>
                  <a:cubicBezTo>
                    <a:pt x="281" y="1159"/>
                    <a:pt x="281" y="1132"/>
                    <a:pt x="274" y="1090"/>
                  </a:cubicBezTo>
                  <a:cubicBezTo>
                    <a:pt x="275" y="1059"/>
                    <a:pt x="288" y="975"/>
                    <a:pt x="290" y="960"/>
                  </a:cubicBezTo>
                  <a:cubicBezTo>
                    <a:pt x="291" y="957"/>
                    <a:pt x="291" y="942"/>
                    <a:pt x="293" y="932"/>
                  </a:cubicBezTo>
                  <a:cubicBezTo>
                    <a:pt x="294" y="926"/>
                    <a:pt x="295" y="915"/>
                    <a:pt x="295" y="902"/>
                  </a:cubicBezTo>
                  <a:cubicBezTo>
                    <a:pt x="296" y="904"/>
                    <a:pt x="296" y="904"/>
                    <a:pt x="296" y="904"/>
                  </a:cubicBezTo>
                  <a:cubicBezTo>
                    <a:pt x="296" y="918"/>
                    <a:pt x="300" y="942"/>
                    <a:pt x="302" y="980"/>
                  </a:cubicBezTo>
                  <a:cubicBezTo>
                    <a:pt x="301" y="1011"/>
                    <a:pt x="316" y="1068"/>
                    <a:pt x="318" y="1098"/>
                  </a:cubicBezTo>
                  <a:cubicBezTo>
                    <a:pt x="314" y="1107"/>
                    <a:pt x="329" y="1264"/>
                    <a:pt x="329" y="1264"/>
                  </a:cubicBezTo>
                  <a:cubicBezTo>
                    <a:pt x="328" y="1265"/>
                    <a:pt x="328" y="1265"/>
                    <a:pt x="328" y="1265"/>
                  </a:cubicBezTo>
                  <a:cubicBezTo>
                    <a:pt x="328" y="1265"/>
                    <a:pt x="328" y="1265"/>
                    <a:pt x="328" y="1266"/>
                  </a:cubicBezTo>
                  <a:cubicBezTo>
                    <a:pt x="328" y="1266"/>
                    <a:pt x="328" y="1266"/>
                    <a:pt x="328" y="1266"/>
                  </a:cubicBezTo>
                  <a:cubicBezTo>
                    <a:pt x="326" y="1272"/>
                    <a:pt x="321" y="1288"/>
                    <a:pt x="317" y="1309"/>
                  </a:cubicBezTo>
                  <a:cubicBezTo>
                    <a:pt x="317" y="1309"/>
                    <a:pt x="317" y="1309"/>
                    <a:pt x="316" y="1310"/>
                  </a:cubicBezTo>
                  <a:cubicBezTo>
                    <a:pt x="316" y="1311"/>
                    <a:pt x="316" y="1313"/>
                    <a:pt x="315" y="1314"/>
                  </a:cubicBezTo>
                  <a:cubicBezTo>
                    <a:pt x="315" y="1315"/>
                    <a:pt x="315" y="1315"/>
                    <a:pt x="315" y="1316"/>
                  </a:cubicBezTo>
                  <a:cubicBezTo>
                    <a:pt x="315" y="1317"/>
                    <a:pt x="314" y="1319"/>
                    <a:pt x="314" y="1320"/>
                  </a:cubicBezTo>
                  <a:cubicBezTo>
                    <a:pt x="314" y="1321"/>
                    <a:pt x="314" y="1321"/>
                    <a:pt x="314" y="1322"/>
                  </a:cubicBezTo>
                  <a:cubicBezTo>
                    <a:pt x="313" y="1323"/>
                    <a:pt x="313" y="1325"/>
                    <a:pt x="313" y="1326"/>
                  </a:cubicBezTo>
                  <a:cubicBezTo>
                    <a:pt x="313" y="1327"/>
                    <a:pt x="312" y="1328"/>
                    <a:pt x="312" y="1328"/>
                  </a:cubicBezTo>
                  <a:cubicBezTo>
                    <a:pt x="312" y="1330"/>
                    <a:pt x="312" y="1331"/>
                    <a:pt x="311" y="1332"/>
                  </a:cubicBezTo>
                  <a:cubicBezTo>
                    <a:pt x="311" y="1333"/>
                    <a:pt x="311" y="1334"/>
                    <a:pt x="311" y="1335"/>
                  </a:cubicBezTo>
                  <a:cubicBezTo>
                    <a:pt x="311" y="1336"/>
                    <a:pt x="310" y="1337"/>
                    <a:pt x="310" y="1339"/>
                  </a:cubicBezTo>
                  <a:cubicBezTo>
                    <a:pt x="310" y="1340"/>
                    <a:pt x="310" y="1341"/>
                    <a:pt x="310" y="1341"/>
                  </a:cubicBezTo>
                  <a:cubicBezTo>
                    <a:pt x="309" y="1343"/>
                    <a:pt x="309" y="1344"/>
                    <a:pt x="309" y="1345"/>
                  </a:cubicBezTo>
                  <a:cubicBezTo>
                    <a:pt x="309" y="1346"/>
                    <a:pt x="308" y="1347"/>
                    <a:pt x="308" y="1348"/>
                  </a:cubicBezTo>
                  <a:cubicBezTo>
                    <a:pt x="308" y="1349"/>
                    <a:pt x="308" y="1350"/>
                    <a:pt x="307" y="1352"/>
                  </a:cubicBezTo>
                  <a:cubicBezTo>
                    <a:pt x="307" y="1353"/>
                    <a:pt x="307" y="1354"/>
                    <a:pt x="307" y="1355"/>
                  </a:cubicBezTo>
                  <a:cubicBezTo>
                    <a:pt x="307" y="1356"/>
                    <a:pt x="306" y="1357"/>
                    <a:pt x="306" y="1358"/>
                  </a:cubicBezTo>
                  <a:cubicBezTo>
                    <a:pt x="306" y="1359"/>
                    <a:pt x="306" y="1360"/>
                    <a:pt x="306" y="1361"/>
                  </a:cubicBezTo>
                  <a:cubicBezTo>
                    <a:pt x="305" y="1363"/>
                    <a:pt x="305" y="1364"/>
                    <a:pt x="305" y="1365"/>
                  </a:cubicBezTo>
                  <a:cubicBezTo>
                    <a:pt x="305" y="1366"/>
                    <a:pt x="304" y="1367"/>
                    <a:pt x="304" y="1368"/>
                  </a:cubicBezTo>
                  <a:cubicBezTo>
                    <a:pt x="304" y="1369"/>
                    <a:pt x="304" y="1370"/>
                    <a:pt x="304" y="1371"/>
                  </a:cubicBezTo>
                  <a:cubicBezTo>
                    <a:pt x="303" y="1372"/>
                    <a:pt x="303" y="1373"/>
                    <a:pt x="303" y="1375"/>
                  </a:cubicBezTo>
                  <a:cubicBezTo>
                    <a:pt x="303" y="1376"/>
                    <a:pt x="303" y="1377"/>
                    <a:pt x="303" y="1378"/>
                  </a:cubicBezTo>
                  <a:cubicBezTo>
                    <a:pt x="302" y="1379"/>
                    <a:pt x="302" y="1380"/>
                    <a:pt x="302" y="1381"/>
                  </a:cubicBezTo>
                  <a:cubicBezTo>
                    <a:pt x="302" y="1382"/>
                    <a:pt x="302" y="1383"/>
                    <a:pt x="301" y="1384"/>
                  </a:cubicBezTo>
                  <a:cubicBezTo>
                    <a:pt x="301" y="1385"/>
                    <a:pt x="301" y="1386"/>
                    <a:pt x="301" y="1387"/>
                  </a:cubicBezTo>
                  <a:cubicBezTo>
                    <a:pt x="301" y="1388"/>
                    <a:pt x="301" y="1389"/>
                    <a:pt x="300" y="1390"/>
                  </a:cubicBezTo>
                  <a:cubicBezTo>
                    <a:pt x="300" y="1391"/>
                    <a:pt x="300" y="1392"/>
                    <a:pt x="300" y="1393"/>
                  </a:cubicBezTo>
                  <a:cubicBezTo>
                    <a:pt x="300" y="1394"/>
                    <a:pt x="300" y="1395"/>
                    <a:pt x="299" y="1396"/>
                  </a:cubicBezTo>
                  <a:cubicBezTo>
                    <a:pt x="299" y="1397"/>
                    <a:pt x="299" y="1398"/>
                    <a:pt x="299" y="1399"/>
                  </a:cubicBezTo>
                  <a:cubicBezTo>
                    <a:pt x="299" y="1400"/>
                    <a:pt x="299" y="1401"/>
                    <a:pt x="299" y="1401"/>
                  </a:cubicBezTo>
                  <a:cubicBezTo>
                    <a:pt x="298" y="1403"/>
                    <a:pt x="298" y="1404"/>
                    <a:pt x="298" y="1405"/>
                  </a:cubicBezTo>
                  <a:cubicBezTo>
                    <a:pt x="298" y="1405"/>
                    <a:pt x="298" y="1406"/>
                    <a:pt x="298" y="1407"/>
                  </a:cubicBezTo>
                  <a:cubicBezTo>
                    <a:pt x="298" y="1408"/>
                    <a:pt x="298" y="1409"/>
                    <a:pt x="297" y="1410"/>
                  </a:cubicBezTo>
                  <a:cubicBezTo>
                    <a:pt x="297" y="1411"/>
                    <a:pt x="297" y="1411"/>
                    <a:pt x="297" y="1412"/>
                  </a:cubicBezTo>
                  <a:cubicBezTo>
                    <a:pt x="297" y="1413"/>
                    <a:pt x="297" y="1414"/>
                    <a:pt x="297" y="1415"/>
                  </a:cubicBezTo>
                  <a:cubicBezTo>
                    <a:pt x="297" y="1415"/>
                    <a:pt x="297" y="1416"/>
                    <a:pt x="297" y="1417"/>
                  </a:cubicBezTo>
                  <a:cubicBezTo>
                    <a:pt x="296" y="1418"/>
                    <a:pt x="296" y="1419"/>
                    <a:pt x="296" y="1419"/>
                  </a:cubicBezTo>
                  <a:cubicBezTo>
                    <a:pt x="296" y="1420"/>
                    <a:pt x="296" y="1421"/>
                    <a:pt x="296" y="1421"/>
                  </a:cubicBezTo>
                  <a:cubicBezTo>
                    <a:pt x="296" y="1422"/>
                    <a:pt x="296" y="1423"/>
                    <a:pt x="296" y="1424"/>
                  </a:cubicBezTo>
                  <a:cubicBezTo>
                    <a:pt x="296" y="1424"/>
                    <a:pt x="296" y="1425"/>
                    <a:pt x="296" y="1425"/>
                  </a:cubicBezTo>
                  <a:cubicBezTo>
                    <a:pt x="296" y="1427"/>
                    <a:pt x="296" y="1428"/>
                    <a:pt x="296" y="1429"/>
                  </a:cubicBezTo>
                  <a:cubicBezTo>
                    <a:pt x="293" y="1447"/>
                    <a:pt x="300" y="1472"/>
                    <a:pt x="298" y="1512"/>
                  </a:cubicBezTo>
                  <a:cubicBezTo>
                    <a:pt x="295" y="1562"/>
                    <a:pt x="251" y="1762"/>
                    <a:pt x="333" y="2014"/>
                  </a:cubicBezTo>
                  <a:cubicBezTo>
                    <a:pt x="338" y="2029"/>
                    <a:pt x="338" y="2079"/>
                    <a:pt x="344" y="2107"/>
                  </a:cubicBezTo>
                  <a:cubicBezTo>
                    <a:pt x="345" y="2114"/>
                    <a:pt x="359" y="2145"/>
                    <a:pt x="360" y="2189"/>
                  </a:cubicBezTo>
                  <a:cubicBezTo>
                    <a:pt x="361" y="2259"/>
                    <a:pt x="354" y="2349"/>
                    <a:pt x="356" y="2399"/>
                  </a:cubicBezTo>
                  <a:cubicBezTo>
                    <a:pt x="359" y="2481"/>
                    <a:pt x="393" y="2556"/>
                    <a:pt x="406" y="2609"/>
                  </a:cubicBezTo>
                  <a:cubicBezTo>
                    <a:pt x="420" y="2661"/>
                    <a:pt x="425" y="2703"/>
                    <a:pt x="422" y="2713"/>
                  </a:cubicBezTo>
                  <a:cubicBezTo>
                    <a:pt x="420" y="2722"/>
                    <a:pt x="418" y="2740"/>
                    <a:pt x="425" y="2755"/>
                  </a:cubicBezTo>
                  <a:cubicBezTo>
                    <a:pt x="426" y="2756"/>
                    <a:pt x="402" y="2808"/>
                    <a:pt x="389" y="2817"/>
                  </a:cubicBezTo>
                  <a:cubicBezTo>
                    <a:pt x="377" y="2827"/>
                    <a:pt x="373" y="2835"/>
                    <a:pt x="364" y="2840"/>
                  </a:cubicBezTo>
                  <a:cubicBezTo>
                    <a:pt x="354" y="2845"/>
                    <a:pt x="349" y="2850"/>
                    <a:pt x="345" y="2861"/>
                  </a:cubicBezTo>
                  <a:cubicBezTo>
                    <a:pt x="342" y="2869"/>
                    <a:pt x="333" y="2881"/>
                    <a:pt x="340" y="2887"/>
                  </a:cubicBezTo>
                  <a:cubicBezTo>
                    <a:pt x="341" y="2888"/>
                    <a:pt x="342" y="2888"/>
                    <a:pt x="343" y="2889"/>
                  </a:cubicBezTo>
                  <a:cubicBezTo>
                    <a:pt x="344" y="2889"/>
                    <a:pt x="344" y="2889"/>
                    <a:pt x="344" y="2889"/>
                  </a:cubicBezTo>
                  <a:cubicBezTo>
                    <a:pt x="343" y="2892"/>
                    <a:pt x="343" y="2894"/>
                    <a:pt x="344" y="2896"/>
                  </a:cubicBezTo>
                  <a:cubicBezTo>
                    <a:pt x="348" y="2903"/>
                    <a:pt x="355" y="2905"/>
                    <a:pt x="364" y="2904"/>
                  </a:cubicBezTo>
                  <a:cubicBezTo>
                    <a:pt x="365" y="2902"/>
                    <a:pt x="365" y="2902"/>
                    <a:pt x="365" y="2902"/>
                  </a:cubicBezTo>
                  <a:cubicBezTo>
                    <a:pt x="366" y="2905"/>
                    <a:pt x="366" y="2908"/>
                    <a:pt x="368" y="2910"/>
                  </a:cubicBezTo>
                  <a:cubicBezTo>
                    <a:pt x="374" y="2919"/>
                    <a:pt x="394" y="2923"/>
                    <a:pt x="402" y="2915"/>
                  </a:cubicBezTo>
                  <a:cubicBezTo>
                    <a:pt x="403" y="2916"/>
                    <a:pt x="404" y="2916"/>
                    <a:pt x="406" y="2917"/>
                  </a:cubicBezTo>
                  <a:cubicBezTo>
                    <a:pt x="407" y="2917"/>
                    <a:pt x="408" y="2917"/>
                    <a:pt x="409" y="2918"/>
                  </a:cubicBezTo>
                  <a:cubicBezTo>
                    <a:pt x="410" y="2918"/>
                    <a:pt x="410" y="2918"/>
                    <a:pt x="411" y="2918"/>
                  </a:cubicBezTo>
                  <a:cubicBezTo>
                    <a:pt x="413" y="2919"/>
                    <a:pt x="414" y="2919"/>
                    <a:pt x="416" y="2919"/>
                  </a:cubicBezTo>
                  <a:cubicBezTo>
                    <a:pt x="416" y="2919"/>
                    <a:pt x="416" y="2919"/>
                    <a:pt x="416" y="2919"/>
                  </a:cubicBezTo>
                  <a:cubicBezTo>
                    <a:pt x="425" y="2920"/>
                    <a:pt x="435" y="2918"/>
                    <a:pt x="440" y="2913"/>
                  </a:cubicBezTo>
                  <a:cubicBezTo>
                    <a:pt x="440" y="2912"/>
                    <a:pt x="440" y="2912"/>
                    <a:pt x="440" y="2912"/>
                  </a:cubicBezTo>
                  <a:cubicBezTo>
                    <a:pt x="440" y="2913"/>
                    <a:pt x="441" y="2913"/>
                    <a:pt x="441" y="2914"/>
                  </a:cubicBezTo>
                  <a:cubicBezTo>
                    <a:pt x="441" y="2913"/>
                    <a:pt x="441" y="2913"/>
                    <a:pt x="441" y="2913"/>
                  </a:cubicBezTo>
                  <a:cubicBezTo>
                    <a:pt x="446" y="2925"/>
                    <a:pt x="462" y="2926"/>
                    <a:pt x="475" y="2924"/>
                  </a:cubicBezTo>
                  <a:cubicBezTo>
                    <a:pt x="475" y="2924"/>
                    <a:pt x="475" y="2924"/>
                    <a:pt x="475" y="2924"/>
                  </a:cubicBezTo>
                  <a:cubicBezTo>
                    <a:pt x="476" y="2924"/>
                    <a:pt x="477" y="2924"/>
                    <a:pt x="478" y="2924"/>
                  </a:cubicBezTo>
                  <a:cubicBezTo>
                    <a:pt x="478" y="2924"/>
                    <a:pt x="479" y="2923"/>
                    <a:pt x="479" y="2923"/>
                  </a:cubicBezTo>
                  <a:cubicBezTo>
                    <a:pt x="480" y="2923"/>
                    <a:pt x="480" y="2923"/>
                    <a:pt x="481" y="2923"/>
                  </a:cubicBezTo>
                  <a:cubicBezTo>
                    <a:pt x="482" y="2923"/>
                    <a:pt x="482" y="2923"/>
                    <a:pt x="483" y="2923"/>
                  </a:cubicBezTo>
                  <a:cubicBezTo>
                    <a:pt x="485" y="2922"/>
                    <a:pt x="486" y="2922"/>
                    <a:pt x="488" y="2922"/>
                  </a:cubicBezTo>
                  <a:cubicBezTo>
                    <a:pt x="488" y="2921"/>
                    <a:pt x="489" y="2921"/>
                    <a:pt x="489" y="2921"/>
                  </a:cubicBezTo>
                  <a:cubicBezTo>
                    <a:pt x="490" y="2921"/>
                    <a:pt x="491" y="2920"/>
                    <a:pt x="492" y="2920"/>
                  </a:cubicBezTo>
                  <a:cubicBezTo>
                    <a:pt x="492" y="2920"/>
                    <a:pt x="493" y="2919"/>
                    <a:pt x="493" y="2919"/>
                  </a:cubicBezTo>
                  <a:cubicBezTo>
                    <a:pt x="494" y="2919"/>
                    <a:pt x="495" y="2918"/>
                    <a:pt x="496" y="2918"/>
                  </a:cubicBezTo>
                  <a:cubicBezTo>
                    <a:pt x="496" y="2918"/>
                    <a:pt x="496" y="2917"/>
                    <a:pt x="497" y="2917"/>
                  </a:cubicBezTo>
                  <a:cubicBezTo>
                    <a:pt x="498" y="2917"/>
                    <a:pt x="498" y="2916"/>
                    <a:pt x="499" y="2916"/>
                  </a:cubicBezTo>
                  <a:cubicBezTo>
                    <a:pt x="499" y="2915"/>
                    <a:pt x="500" y="2915"/>
                    <a:pt x="500" y="2915"/>
                  </a:cubicBezTo>
                  <a:cubicBezTo>
                    <a:pt x="501" y="2914"/>
                    <a:pt x="501" y="2914"/>
                    <a:pt x="502" y="2913"/>
                  </a:cubicBezTo>
                  <a:cubicBezTo>
                    <a:pt x="502" y="2913"/>
                    <a:pt x="503" y="2913"/>
                    <a:pt x="503" y="2913"/>
                  </a:cubicBezTo>
                  <a:cubicBezTo>
                    <a:pt x="505" y="2911"/>
                    <a:pt x="506" y="2909"/>
                    <a:pt x="508" y="2908"/>
                  </a:cubicBezTo>
                  <a:cubicBezTo>
                    <a:pt x="508" y="2908"/>
                    <a:pt x="508" y="2908"/>
                    <a:pt x="508" y="2908"/>
                  </a:cubicBezTo>
                  <a:cubicBezTo>
                    <a:pt x="508" y="2908"/>
                    <a:pt x="508" y="2908"/>
                    <a:pt x="508" y="2908"/>
                  </a:cubicBezTo>
                  <a:cubicBezTo>
                    <a:pt x="509" y="2907"/>
                    <a:pt x="510" y="2906"/>
                    <a:pt x="511" y="2905"/>
                  </a:cubicBezTo>
                  <a:cubicBezTo>
                    <a:pt x="519" y="2899"/>
                    <a:pt x="525" y="2894"/>
                    <a:pt x="523" y="2879"/>
                  </a:cubicBezTo>
                  <a:cubicBezTo>
                    <a:pt x="520" y="2864"/>
                    <a:pt x="522" y="2864"/>
                    <a:pt x="524" y="2846"/>
                  </a:cubicBezTo>
                  <a:cubicBezTo>
                    <a:pt x="525" y="2835"/>
                    <a:pt x="534" y="2832"/>
                    <a:pt x="536" y="2815"/>
                  </a:cubicBezTo>
                  <a:cubicBezTo>
                    <a:pt x="537" y="2801"/>
                    <a:pt x="526" y="2741"/>
                    <a:pt x="527" y="2733"/>
                  </a:cubicBezTo>
                  <a:cubicBezTo>
                    <a:pt x="530" y="2715"/>
                    <a:pt x="517" y="2700"/>
                    <a:pt x="513" y="2669"/>
                  </a:cubicBezTo>
                  <a:cubicBezTo>
                    <a:pt x="508" y="2639"/>
                    <a:pt x="520" y="2535"/>
                    <a:pt x="520" y="2516"/>
                  </a:cubicBezTo>
                  <a:cubicBezTo>
                    <a:pt x="520" y="2480"/>
                    <a:pt x="539" y="2421"/>
                    <a:pt x="534" y="2348"/>
                  </a:cubicBezTo>
                  <a:cubicBezTo>
                    <a:pt x="531" y="2306"/>
                    <a:pt x="510" y="2177"/>
                    <a:pt x="510" y="2148"/>
                  </a:cubicBezTo>
                  <a:cubicBezTo>
                    <a:pt x="510" y="2143"/>
                    <a:pt x="509" y="2110"/>
                    <a:pt x="511" y="2105"/>
                  </a:cubicBezTo>
                  <a:cubicBezTo>
                    <a:pt x="517" y="2085"/>
                    <a:pt x="544" y="1849"/>
                    <a:pt x="544" y="1847"/>
                  </a:cubicBezTo>
                  <a:cubicBezTo>
                    <a:pt x="547" y="1823"/>
                    <a:pt x="555" y="1690"/>
                    <a:pt x="558" y="1646"/>
                  </a:cubicBezTo>
                  <a:cubicBezTo>
                    <a:pt x="559" y="1646"/>
                    <a:pt x="561" y="1646"/>
                    <a:pt x="562" y="1646"/>
                  </a:cubicBezTo>
                  <a:cubicBezTo>
                    <a:pt x="565" y="1689"/>
                    <a:pt x="573" y="1823"/>
                    <a:pt x="576" y="1847"/>
                  </a:cubicBezTo>
                  <a:cubicBezTo>
                    <a:pt x="576" y="1849"/>
                    <a:pt x="603" y="2085"/>
                    <a:pt x="609" y="2105"/>
                  </a:cubicBezTo>
                  <a:cubicBezTo>
                    <a:pt x="611" y="2110"/>
                    <a:pt x="610" y="2143"/>
                    <a:pt x="610" y="2148"/>
                  </a:cubicBezTo>
                  <a:cubicBezTo>
                    <a:pt x="610" y="2177"/>
                    <a:pt x="589" y="2306"/>
                    <a:pt x="586" y="2348"/>
                  </a:cubicBezTo>
                  <a:cubicBezTo>
                    <a:pt x="581" y="2421"/>
                    <a:pt x="600" y="2480"/>
                    <a:pt x="600" y="2516"/>
                  </a:cubicBezTo>
                  <a:cubicBezTo>
                    <a:pt x="600" y="2535"/>
                    <a:pt x="612" y="2639"/>
                    <a:pt x="607" y="2669"/>
                  </a:cubicBezTo>
                  <a:cubicBezTo>
                    <a:pt x="603" y="2700"/>
                    <a:pt x="590" y="2715"/>
                    <a:pt x="593" y="2733"/>
                  </a:cubicBezTo>
                  <a:cubicBezTo>
                    <a:pt x="594" y="2741"/>
                    <a:pt x="583" y="2801"/>
                    <a:pt x="584" y="2815"/>
                  </a:cubicBezTo>
                  <a:cubicBezTo>
                    <a:pt x="586" y="2832"/>
                    <a:pt x="595" y="2835"/>
                    <a:pt x="596" y="2846"/>
                  </a:cubicBezTo>
                  <a:cubicBezTo>
                    <a:pt x="598" y="2864"/>
                    <a:pt x="600" y="2864"/>
                    <a:pt x="597" y="2879"/>
                  </a:cubicBezTo>
                  <a:cubicBezTo>
                    <a:pt x="595" y="2894"/>
                    <a:pt x="601" y="2899"/>
                    <a:pt x="609" y="2905"/>
                  </a:cubicBezTo>
                  <a:cubicBezTo>
                    <a:pt x="610" y="2906"/>
                    <a:pt x="611" y="2907"/>
                    <a:pt x="612" y="2908"/>
                  </a:cubicBezTo>
                  <a:cubicBezTo>
                    <a:pt x="612" y="2908"/>
                    <a:pt x="612" y="2908"/>
                    <a:pt x="612" y="2908"/>
                  </a:cubicBezTo>
                  <a:cubicBezTo>
                    <a:pt x="612" y="2908"/>
                    <a:pt x="612" y="2908"/>
                    <a:pt x="612" y="2908"/>
                  </a:cubicBezTo>
                  <a:cubicBezTo>
                    <a:pt x="614" y="2909"/>
                    <a:pt x="615" y="2911"/>
                    <a:pt x="617" y="2913"/>
                  </a:cubicBezTo>
                  <a:cubicBezTo>
                    <a:pt x="617" y="2913"/>
                    <a:pt x="618" y="2913"/>
                    <a:pt x="618" y="2913"/>
                  </a:cubicBezTo>
                  <a:cubicBezTo>
                    <a:pt x="619" y="2914"/>
                    <a:pt x="619" y="2914"/>
                    <a:pt x="620" y="2915"/>
                  </a:cubicBezTo>
                  <a:cubicBezTo>
                    <a:pt x="620" y="2915"/>
                    <a:pt x="621" y="2915"/>
                    <a:pt x="621" y="2916"/>
                  </a:cubicBezTo>
                  <a:cubicBezTo>
                    <a:pt x="622" y="2916"/>
                    <a:pt x="622" y="2917"/>
                    <a:pt x="623" y="2917"/>
                  </a:cubicBezTo>
                  <a:cubicBezTo>
                    <a:pt x="624" y="2917"/>
                    <a:pt x="624" y="2918"/>
                    <a:pt x="624" y="2918"/>
                  </a:cubicBezTo>
                  <a:cubicBezTo>
                    <a:pt x="625" y="2918"/>
                    <a:pt x="626" y="2919"/>
                    <a:pt x="627" y="2919"/>
                  </a:cubicBezTo>
                  <a:cubicBezTo>
                    <a:pt x="627" y="2919"/>
                    <a:pt x="628" y="2920"/>
                    <a:pt x="628" y="2920"/>
                  </a:cubicBezTo>
                  <a:cubicBezTo>
                    <a:pt x="629" y="2920"/>
                    <a:pt x="630" y="2921"/>
                    <a:pt x="631" y="2921"/>
                  </a:cubicBezTo>
                  <a:cubicBezTo>
                    <a:pt x="631" y="2921"/>
                    <a:pt x="632" y="2921"/>
                    <a:pt x="632" y="2922"/>
                  </a:cubicBezTo>
                  <a:cubicBezTo>
                    <a:pt x="634" y="2922"/>
                    <a:pt x="635" y="2922"/>
                    <a:pt x="637" y="2923"/>
                  </a:cubicBezTo>
                  <a:cubicBezTo>
                    <a:pt x="638" y="2923"/>
                    <a:pt x="639" y="2923"/>
                    <a:pt x="639" y="2923"/>
                  </a:cubicBezTo>
                  <a:cubicBezTo>
                    <a:pt x="640" y="2923"/>
                    <a:pt x="640" y="2923"/>
                    <a:pt x="641" y="2923"/>
                  </a:cubicBezTo>
                  <a:cubicBezTo>
                    <a:pt x="641" y="2923"/>
                    <a:pt x="642" y="2924"/>
                    <a:pt x="642" y="2924"/>
                  </a:cubicBezTo>
                  <a:cubicBezTo>
                    <a:pt x="643" y="2924"/>
                    <a:pt x="644" y="2924"/>
                    <a:pt x="644" y="2924"/>
                  </a:cubicBezTo>
                  <a:cubicBezTo>
                    <a:pt x="645" y="2924"/>
                    <a:pt x="645" y="2924"/>
                    <a:pt x="645" y="2924"/>
                  </a:cubicBezTo>
                  <a:cubicBezTo>
                    <a:pt x="646" y="2924"/>
                    <a:pt x="647" y="2924"/>
                    <a:pt x="648" y="2924"/>
                  </a:cubicBezTo>
                  <a:cubicBezTo>
                    <a:pt x="648" y="2924"/>
                    <a:pt x="648" y="2924"/>
                    <a:pt x="648" y="2924"/>
                  </a:cubicBezTo>
                  <a:cubicBezTo>
                    <a:pt x="660" y="2925"/>
                    <a:pt x="674" y="2924"/>
                    <a:pt x="679" y="2914"/>
                  </a:cubicBezTo>
                  <a:cubicBezTo>
                    <a:pt x="679" y="2914"/>
                    <a:pt x="679" y="2914"/>
                    <a:pt x="679" y="2914"/>
                  </a:cubicBezTo>
                  <a:cubicBezTo>
                    <a:pt x="679" y="2914"/>
                    <a:pt x="679" y="2914"/>
                    <a:pt x="679" y="2914"/>
                  </a:cubicBezTo>
                  <a:cubicBezTo>
                    <a:pt x="679" y="2913"/>
                    <a:pt x="679" y="2913"/>
                    <a:pt x="680" y="2912"/>
                  </a:cubicBezTo>
                  <a:cubicBezTo>
                    <a:pt x="680" y="2912"/>
                    <a:pt x="680" y="2912"/>
                    <a:pt x="680" y="2912"/>
                  </a:cubicBezTo>
                  <a:cubicBezTo>
                    <a:pt x="685" y="2918"/>
                    <a:pt x="695" y="2920"/>
                    <a:pt x="704" y="2919"/>
                  </a:cubicBezTo>
                  <a:cubicBezTo>
                    <a:pt x="704" y="2919"/>
                    <a:pt x="704" y="2919"/>
                    <a:pt x="704" y="2919"/>
                  </a:cubicBezTo>
                  <a:cubicBezTo>
                    <a:pt x="706" y="2919"/>
                    <a:pt x="707" y="2919"/>
                    <a:pt x="709" y="2918"/>
                  </a:cubicBezTo>
                  <a:cubicBezTo>
                    <a:pt x="710" y="2918"/>
                    <a:pt x="710" y="2918"/>
                    <a:pt x="711" y="2918"/>
                  </a:cubicBezTo>
                  <a:cubicBezTo>
                    <a:pt x="712" y="2917"/>
                    <a:pt x="713" y="2917"/>
                    <a:pt x="714" y="2917"/>
                  </a:cubicBezTo>
                  <a:cubicBezTo>
                    <a:pt x="716" y="2916"/>
                    <a:pt x="717" y="2916"/>
                    <a:pt x="718" y="2915"/>
                  </a:cubicBezTo>
                  <a:cubicBezTo>
                    <a:pt x="726" y="2923"/>
                    <a:pt x="746" y="2919"/>
                    <a:pt x="752" y="2910"/>
                  </a:cubicBezTo>
                  <a:cubicBezTo>
                    <a:pt x="754" y="2908"/>
                    <a:pt x="754" y="2905"/>
                    <a:pt x="755" y="2903"/>
                  </a:cubicBezTo>
                  <a:cubicBezTo>
                    <a:pt x="756" y="2904"/>
                    <a:pt x="756" y="2904"/>
                    <a:pt x="756" y="2904"/>
                  </a:cubicBezTo>
                  <a:cubicBezTo>
                    <a:pt x="765" y="2905"/>
                    <a:pt x="775" y="2902"/>
                    <a:pt x="776" y="2896"/>
                  </a:cubicBezTo>
                  <a:cubicBezTo>
                    <a:pt x="777" y="2894"/>
                    <a:pt x="777" y="2892"/>
                    <a:pt x="777" y="2889"/>
                  </a:cubicBezTo>
                  <a:cubicBezTo>
                    <a:pt x="777" y="2889"/>
                    <a:pt x="777" y="2889"/>
                    <a:pt x="777" y="2889"/>
                  </a:cubicBezTo>
                  <a:cubicBezTo>
                    <a:pt x="778" y="2888"/>
                    <a:pt x="779" y="2888"/>
                    <a:pt x="780" y="2887"/>
                  </a:cubicBezTo>
                  <a:cubicBezTo>
                    <a:pt x="787" y="2881"/>
                    <a:pt x="778" y="2869"/>
                    <a:pt x="775" y="2861"/>
                  </a:cubicBezTo>
                  <a:cubicBezTo>
                    <a:pt x="771" y="2850"/>
                    <a:pt x="766" y="2845"/>
                    <a:pt x="756" y="2840"/>
                  </a:cubicBezTo>
                  <a:cubicBezTo>
                    <a:pt x="747" y="2835"/>
                    <a:pt x="743" y="2827"/>
                    <a:pt x="731" y="2817"/>
                  </a:cubicBezTo>
                  <a:cubicBezTo>
                    <a:pt x="718" y="2808"/>
                    <a:pt x="694" y="2756"/>
                    <a:pt x="695" y="2755"/>
                  </a:cubicBezTo>
                  <a:cubicBezTo>
                    <a:pt x="702" y="2740"/>
                    <a:pt x="700" y="2722"/>
                    <a:pt x="698" y="2713"/>
                  </a:cubicBezTo>
                  <a:cubicBezTo>
                    <a:pt x="695" y="2703"/>
                    <a:pt x="700" y="2661"/>
                    <a:pt x="714" y="2609"/>
                  </a:cubicBezTo>
                  <a:cubicBezTo>
                    <a:pt x="727" y="2556"/>
                    <a:pt x="761" y="2481"/>
                    <a:pt x="764" y="2399"/>
                  </a:cubicBezTo>
                  <a:cubicBezTo>
                    <a:pt x="766" y="2349"/>
                    <a:pt x="759" y="2259"/>
                    <a:pt x="760" y="2189"/>
                  </a:cubicBezTo>
                  <a:cubicBezTo>
                    <a:pt x="761" y="2145"/>
                    <a:pt x="775" y="2114"/>
                    <a:pt x="776" y="2107"/>
                  </a:cubicBezTo>
                  <a:cubicBezTo>
                    <a:pt x="782" y="2079"/>
                    <a:pt x="782" y="2029"/>
                    <a:pt x="787" y="2014"/>
                  </a:cubicBezTo>
                  <a:cubicBezTo>
                    <a:pt x="869" y="1762"/>
                    <a:pt x="825" y="1562"/>
                    <a:pt x="822" y="1512"/>
                  </a:cubicBezTo>
                  <a:cubicBezTo>
                    <a:pt x="823" y="1512"/>
                    <a:pt x="823" y="1512"/>
                    <a:pt x="823" y="1512"/>
                  </a:cubicBezTo>
                  <a:cubicBezTo>
                    <a:pt x="821" y="1472"/>
                    <a:pt x="828" y="1447"/>
                    <a:pt x="825" y="1429"/>
                  </a:cubicBezTo>
                  <a:cubicBezTo>
                    <a:pt x="825" y="1428"/>
                    <a:pt x="825" y="1427"/>
                    <a:pt x="825" y="1425"/>
                  </a:cubicBezTo>
                  <a:cubicBezTo>
                    <a:pt x="825" y="1425"/>
                    <a:pt x="825" y="1424"/>
                    <a:pt x="825" y="1424"/>
                  </a:cubicBezTo>
                  <a:cubicBezTo>
                    <a:pt x="825" y="1423"/>
                    <a:pt x="824" y="1422"/>
                    <a:pt x="824" y="1421"/>
                  </a:cubicBezTo>
                  <a:cubicBezTo>
                    <a:pt x="824" y="1421"/>
                    <a:pt x="824" y="1420"/>
                    <a:pt x="824" y="1420"/>
                  </a:cubicBezTo>
                  <a:cubicBezTo>
                    <a:pt x="824" y="1419"/>
                    <a:pt x="824" y="1418"/>
                    <a:pt x="824" y="1417"/>
                  </a:cubicBezTo>
                  <a:cubicBezTo>
                    <a:pt x="824" y="1416"/>
                    <a:pt x="824" y="1416"/>
                    <a:pt x="824" y="1415"/>
                  </a:cubicBezTo>
                  <a:cubicBezTo>
                    <a:pt x="824" y="1414"/>
                    <a:pt x="824" y="1413"/>
                    <a:pt x="823" y="1412"/>
                  </a:cubicBezTo>
                  <a:cubicBezTo>
                    <a:pt x="823" y="1411"/>
                    <a:pt x="823" y="1411"/>
                    <a:pt x="823" y="1410"/>
                  </a:cubicBezTo>
                  <a:cubicBezTo>
                    <a:pt x="823" y="1409"/>
                    <a:pt x="823" y="1408"/>
                    <a:pt x="823" y="1407"/>
                  </a:cubicBezTo>
                  <a:cubicBezTo>
                    <a:pt x="823" y="1406"/>
                    <a:pt x="823" y="1406"/>
                    <a:pt x="822" y="1405"/>
                  </a:cubicBezTo>
                  <a:cubicBezTo>
                    <a:pt x="822" y="1404"/>
                    <a:pt x="822" y="1403"/>
                    <a:pt x="822" y="1401"/>
                  </a:cubicBezTo>
                  <a:cubicBezTo>
                    <a:pt x="822" y="1401"/>
                    <a:pt x="822" y="1400"/>
                    <a:pt x="822" y="1399"/>
                  </a:cubicBezTo>
                  <a:cubicBezTo>
                    <a:pt x="821" y="1398"/>
                    <a:pt x="821" y="1397"/>
                    <a:pt x="821" y="1396"/>
                  </a:cubicBezTo>
                  <a:cubicBezTo>
                    <a:pt x="821" y="1395"/>
                    <a:pt x="821" y="1394"/>
                    <a:pt x="821" y="1394"/>
                  </a:cubicBezTo>
                  <a:cubicBezTo>
                    <a:pt x="821" y="1392"/>
                    <a:pt x="820" y="1391"/>
                    <a:pt x="820" y="1390"/>
                  </a:cubicBezTo>
                  <a:cubicBezTo>
                    <a:pt x="820" y="1389"/>
                    <a:pt x="820" y="1388"/>
                    <a:pt x="820" y="1387"/>
                  </a:cubicBezTo>
                  <a:cubicBezTo>
                    <a:pt x="820" y="1386"/>
                    <a:pt x="819" y="1385"/>
                    <a:pt x="819" y="1384"/>
                  </a:cubicBezTo>
                  <a:cubicBezTo>
                    <a:pt x="819" y="1383"/>
                    <a:pt x="819" y="1382"/>
                    <a:pt x="819" y="1381"/>
                  </a:cubicBezTo>
                  <a:cubicBezTo>
                    <a:pt x="818" y="1380"/>
                    <a:pt x="818" y="1379"/>
                    <a:pt x="818" y="1377"/>
                  </a:cubicBezTo>
                  <a:cubicBezTo>
                    <a:pt x="818" y="1376"/>
                    <a:pt x="818" y="1376"/>
                    <a:pt x="818" y="1375"/>
                  </a:cubicBezTo>
                  <a:cubicBezTo>
                    <a:pt x="817" y="1374"/>
                    <a:pt x="817" y="1372"/>
                    <a:pt x="817" y="1371"/>
                  </a:cubicBezTo>
                  <a:cubicBezTo>
                    <a:pt x="817" y="1370"/>
                    <a:pt x="816" y="1369"/>
                    <a:pt x="816" y="1369"/>
                  </a:cubicBezTo>
                  <a:cubicBezTo>
                    <a:pt x="816" y="1367"/>
                    <a:pt x="816" y="1366"/>
                    <a:pt x="816" y="1364"/>
                  </a:cubicBezTo>
                  <a:cubicBezTo>
                    <a:pt x="815" y="1363"/>
                    <a:pt x="815" y="1363"/>
                    <a:pt x="815" y="1362"/>
                  </a:cubicBezTo>
                  <a:cubicBezTo>
                    <a:pt x="815" y="1360"/>
                    <a:pt x="815" y="1359"/>
                    <a:pt x="814" y="1358"/>
                  </a:cubicBezTo>
                  <a:cubicBezTo>
                    <a:pt x="814" y="1357"/>
                    <a:pt x="814" y="1356"/>
                    <a:pt x="814" y="1355"/>
                  </a:cubicBezTo>
                  <a:cubicBezTo>
                    <a:pt x="814" y="1354"/>
                    <a:pt x="813" y="1352"/>
                    <a:pt x="813" y="1351"/>
                  </a:cubicBezTo>
                  <a:cubicBezTo>
                    <a:pt x="813" y="1350"/>
                    <a:pt x="813" y="1349"/>
                    <a:pt x="812" y="1348"/>
                  </a:cubicBezTo>
                  <a:cubicBezTo>
                    <a:pt x="812" y="1347"/>
                    <a:pt x="812" y="1346"/>
                    <a:pt x="812" y="1345"/>
                  </a:cubicBezTo>
                  <a:cubicBezTo>
                    <a:pt x="811" y="1344"/>
                    <a:pt x="811" y="1343"/>
                    <a:pt x="811" y="1342"/>
                  </a:cubicBezTo>
                  <a:cubicBezTo>
                    <a:pt x="811" y="1341"/>
                    <a:pt x="811" y="1339"/>
                    <a:pt x="810" y="1338"/>
                  </a:cubicBezTo>
                  <a:cubicBezTo>
                    <a:pt x="810" y="1337"/>
                    <a:pt x="810" y="1336"/>
                    <a:pt x="810" y="1335"/>
                  </a:cubicBezTo>
                  <a:cubicBezTo>
                    <a:pt x="809" y="1334"/>
                    <a:pt x="809" y="1333"/>
                    <a:pt x="809" y="1332"/>
                  </a:cubicBezTo>
                  <a:cubicBezTo>
                    <a:pt x="809" y="1331"/>
                    <a:pt x="808" y="1330"/>
                    <a:pt x="808" y="1329"/>
                  </a:cubicBezTo>
                  <a:cubicBezTo>
                    <a:pt x="808" y="1328"/>
                    <a:pt x="808" y="1326"/>
                    <a:pt x="808" y="1325"/>
                  </a:cubicBezTo>
                  <a:cubicBezTo>
                    <a:pt x="807" y="1324"/>
                    <a:pt x="807" y="1323"/>
                    <a:pt x="807" y="1322"/>
                  </a:cubicBezTo>
                  <a:cubicBezTo>
                    <a:pt x="807" y="1321"/>
                    <a:pt x="806" y="1320"/>
                    <a:pt x="806" y="1319"/>
                  </a:cubicBezTo>
                  <a:cubicBezTo>
                    <a:pt x="806" y="1318"/>
                    <a:pt x="806" y="1317"/>
                    <a:pt x="805" y="1316"/>
                  </a:cubicBezTo>
                  <a:cubicBezTo>
                    <a:pt x="805" y="1315"/>
                    <a:pt x="805" y="1314"/>
                    <a:pt x="805" y="1314"/>
                  </a:cubicBezTo>
                  <a:cubicBezTo>
                    <a:pt x="805" y="1312"/>
                    <a:pt x="804" y="1311"/>
                    <a:pt x="804" y="1310"/>
                  </a:cubicBezTo>
                  <a:cubicBezTo>
                    <a:pt x="804" y="1309"/>
                    <a:pt x="804" y="1309"/>
                    <a:pt x="804" y="1308"/>
                  </a:cubicBezTo>
                  <a:cubicBezTo>
                    <a:pt x="803" y="1307"/>
                    <a:pt x="803" y="1305"/>
                    <a:pt x="803" y="1304"/>
                  </a:cubicBezTo>
                  <a:cubicBezTo>
                    <a:pt x="803" y="1304"/>
                    <a:pt x="802" y="1303"/>
                    <a:pt x="802" y="1303"/>
                  </a:cubicBezTo>
                  <a:cubicBezTo>
                    <a:pt x="802" y="1301"/>
                    <a:pt x="802" y="1300"/>
                    <a:pt x="801" y="1299"/>
                  </a:cubicBezTo>
                  <a:cubicBezTo>
                    <a:pt x="801" y="1298"/>
                    <a:pt x="801" y="1298"/>
                    <a:pt x="801" y="1298"/>
                  </a:cubicBezTo>
                  <a:cubicBezTo>
                    <a:pt x="798" y="1284"/>
                    <a:pt x="795" y="1273"/>
                    <a:pt x="793" y="1268"/>
                  </a:cubicBezTo>
                  <a:cubicBezTo>
                    <a:pt x="793" y="1268"/>
                    <a:pt x="793" y="1268"/>
                    <a:pt x="793" y="1268"/>
                  </a:cubicBezTo>
                  <a:cubicBezTo>
                    <a:pt x="793" y="1267"/>
                    <a:pt x="793" y="1266"/>
                    <a:pt x="792" y="1266"/>
                  </a:cubicBezTo>
                  <a:cubicBezTo>
                    <a:pt x="792" y="1266"/>
                    <a:pt x="792" y="1266"/>
                    <a:pt x="792" y="1266"/>
                  </a:cubicBezTo>
                  <a:cubicBezTo>
                    <a:pt x="792" y="1265"/>
                    <a:pt x="793" y="1265"/>
                    <a:pt x="793" y="1265"/>
                  </a:cubicBezTo>
                  <a:cubicBezTo>
                    <a:pt x="792" y="1264"/>
                    <a:pt x="792" y="1264"/>
                    <a:pt x="792" y="1264"/>
                  </a:cubicBezTo>
                  <a:cubicBezTo>
                    <a:pt x="792" y="1264"/>
                    <a:pt x="806" y="1107"/>
                    <a:pt x="803" y="1098"/>
                  </a:cubicBezTo>
                  <a:cubicBezTo>
                    <a:pt x="804" y="1068"/>
                    <a:pt x="820" y="1011"/>
                    <a:pt x="818" y="980"/>
                  </a:cubicBezTo>
                  <a:cubicBezTo>
                    <a:pt x="820" y="942"/>
                    <a:pt x="825" y="918"/>
                    <a:pt x="825" y="904"/>
                  </a:cubicBezTo>
                  <a:cubicBezTo>
                    <a:pt x="825" y="902"/>
                    <a:pt x="825" y="902"/>
                    <a:pt x="825" y="902"/>
                  </a:cubicBezTo>
                  <a:cubicBezTo>
                    <a:pt x="826" y="915"/>
                    <a:pt x="827" y="926"/>
                    <a:pt x="827" y="932"/>
                  </a:cubicBezTo>
                  <a:cubicBezTo>
                    <a:pt x="829" y="942"/>
                    <a:pt x="829" y="957"/>
                    <a:pt x="831" y="960"/>
                  </a:cubicBezTo>
                  <a:cubicBezTo>
                    <a:pt x="833" y="975"/>
                    <a:pt x="845" y="1059"/>
                    <a:pt x="846" y="1090"/>
                  </a:cubicBezTo>
                  <a:cubicBezTo>
                    <a:pt x="840" y="1132"/>
                    <a:pt x="839" y="1159"/>
                    <a:pt x="851" y="1219"/>
                  </a:cubicBezTo>
                  <a:cubicBezTo>
                    <a:pt x="856" y="1251"/>
                    <a:pt x="914" y="1393"/>
                    <a:pt x="917" y="1409"/>
                  </a:cubicBezTo>
                  <a:cubicBezTo>
                    <a:pt x="920" y="1425"/>
                    <a:pt x="924" y="1441"/>
                    <a:pt x="926" y="1445"/>
                  </a:cubicBezTo>
                  <a:cubicBezTo>
                    <a:pt x="928" y="1449"/>
                    <a:pt x="914" y="1471"/>
                    <a:pt x="918" y="1486"/>
                  </a:cubicBezTo>
                  <a:cubicBezTo>
                    <a:pt x="922" y="1500"/>
                    <a:pt x="896" y="1546"/>
                    <a:pt x="904" y="1589"/>
                  </a:cubicBezTo>
                  <a:cubicBezTo>
                    <a:pt x="912" y="1632"/>
                    <a:pt x="913" y="1638"/>
                    <a:pt x="914" y="1647"/>
                  </a:cubicBezTo>
                  <a:cubicBezTo>
                    <a:pt x="915" y="1657"/>
                    <a:pt x="921" y="1667"/>
                    <a:pt x="924" y="1679"/>
                  </a:cubicBezTo>
                  <a:cubicBezTo>
                    <a:pt x="927" y="1691"/>
                    <a:pt x="932" y="1720"/>
                    <a:pt x="939" y="1720"/>
                  </a:cubicBezTo>
                  <a:cubicBezTo>
                    <a:pt x="940" y="1720"/>
                    <a:pt x="941" y="1720"/>
                    <a:pt x="941" y="1720"/>
                  </a:cubicBezTo>
                  <a:cubicBezTo>
                    <a:pt x="942" y="1720"/>
                    <a:pt x="942" y="1720"/>
                    <a:pt x="942" y="1720"/>
                  </a:cubicBezTo>
                  <a:cubicBezTo>
                    <a:pt x="942" y="1720"/>
                    <a:pt x="943" y="1720"/>
                    <a:pt x="943" y="1720"/>
                  </a:cubicBezTo>
                  <a:cubicBezTo>
                    <a:pt x="943" y="1720"/>
                    <a:pt x="943" y="1720"/>
                    <a:pt x="944" y="1720"/>
                  </a:cubicBezTo>
                  <a:cubicBezTo>
                    <a:pt x="944" y="1720"/>
                    <a:pt x="944" y="1720"/>
                    <a:pt x="944" y="1719"/>
                  </a:cubicBezTo>
                  <a:cubicBezTo>
                    <a:pt x="945" y="1719"/>
                    <a:pt x="945" y="1719"/>
                    <a:pt x="945" y="1719"/>
                  </a:cubicBezTo>
                  <a:cubicBezTo>
                    <a:pt x="945" y="1719"/>
                    <a:pt x="945" y="1719"/>
                    <a:pt x="945" y="1719"/>
                  </a:cubicBezTo>
                  <a:cubicBezTo>
                    <a:pt x="946" y="1718"/>
                    <a:pt x="946" y="1718"/>
                    <a:pt x="947" y="1717"/>
                  </a:cubicBezTo>
                  <a:cubicBezTo>
                    <a:pt x="947" y="1717"/>
                    <a:pt x="947" y="1717"/>
                    <a:pt x="947" y="1717"/>
                  </a:cubicBezTo>
                  <a:cubicBezTo>
                    <a:pt x="947" y="1717"/>
                    <a:pt x="947" y="1717"/>
                    <a:pt x="947" y="1716"/>
                  </a:cubicBezTo>
                  <a:cubicBezTo>
                    <a:pt x="947" y="1716"/>
                    <a:pt x="947" y="1716"/>
                    <a:pt x="947" y="1716"/>
                  </a:cubicBezTo>
                  <a:cubicBezTo>
                    <a:pt x="947" y="1717"/>
                    <a:pt x="947" y="1717"/>
                    <a:pt x="947" y="1717"/>
                  </a:cubicBezTo>
                  <a:cubicBezTo>
                    <a:pt x="947" y="1717"/>
                    <a:pt x="947" y="1716"/>
                    <a:pt x="947" y="1716"/>
                  </a:cubicBezTo>
                  <a:cubicBezTo>
                    <a:pt x="947" y="1716"/>
                    <a:pt x="947" y="1716"/>
                    <a:pt x="947" y="1716"/>
                  </a:cubicBezTo>
                  <a:cubicBezTo>
                    <a:pt x="947" y="1716"/>
                    <a:pt x="947" y="1715"/>
                    <a:pt x="947" y="1715"/>
                  </a:cubicBezTo>
                  <a:cubicBezTo>
                    <a:pt x="947" y="1715"/>
                    <a:pt x="949" y="1742"/>
                    <a:pt x="963" y="1742"/>
                  </a:cubicBezTo>
                  <a:cubicBezTo>
                    <a:pt x="972" y="1741"/>
                    <a:pt x="972" y="1733"/>
                    <a:pt x="972" y="1733"/>
                  </a:cubicBezTo>
                  <a:cubicBezTo>
                    <a:pt x="972" y="1733"/>
                    <a:pt x="974" y="1755"/>
                    <a:pt x="987" y="1753"/>
                  </a:cubicBezTo>
                  <a:cubicBezTo>
                    <a:pt x="999" y="1751"/>
                    <a:pt x="999" y="1739"/>
                    <a:pt x="999" y="1739"/>
                  </a:cubicBezTo>
                  <a:cubicBezTo>
                    <a:pt x="1007" y="1743"/>
                    <a:pt x="1020" y="1742"/>
                    <a:pt x="1023" y="1728"/>
                  </a:cubicBezTo>
                  <a:cubicBezTo>
                    <a:pt x="1026" y="1714"/>
                    <a:pt x="1033" y="1686"/>
                    <a:pt x="1032" y="1675"/>
                  </a:cubicBezTo>
                  <a:cubicBezTo>
                    <a:pt x="1032" y="1665"/>
                    <a:pt x="1039" y="1642"/>
                    <a:pt x="1039" y="1633"/>
                  </a:cubicBezTo>
                  <a:cubicBezTo>
                    <a:pt x="1046" y="1606"/>
                    <a:pt x="1053" y="1597"/>
                    <a:pt x="1051" y="1589"/>
                  </a:cubicBezTo>
                  <a:cubicBezTo>
                    <a:pt x="1060" y="1599"/>
                    <a:pt x="1068" y="1609"/>
                    <a:pt x="1072" y="1611"/>
                  </a:cubicBezTo>
                  <a:cubicBezTo>
                    <a:pt x="1074" y="1627"/>
                    <a:pt x="1090" y="1651"/>
                    <a:pt x="1103" y="1652"/>
                  </a:cubicBezTo>
                  <a:cubicBezTo>
                    <a:pt x="1120" y="1653"/>
                    <a:pt x="1116" y="1641"/>
                    <a:pt x="1111" y="1628"/>
                  </a:cubicBezTo>
                  <a:close/>
                  <a:moveTo>
                    <a:pt x="672" y="310"/>
                  </a:moveTo>
                  <a:cubicBezTo>
                    <a:pt x="672" y="310"/>
                    <a:pt x="672" y="310"/>
                    <a:pt x="672" y="310"/>
                  </a:cubicBezTo>
                  <a:cubicBezTo>
                    <a:pt x="672" y="310"/>
                    <a:pt x="672" y="310"/>
                    <a:pt x="672" y="310"/>
                  </a:cubicBezTo>
                  <a:cubicBezTo>
                    <a:pt x="672" y="310"/>
                    <a:pt x="672" y="310"/>
                    <a:pt x="672" y="310"/>
                  </a:cubicBezTo>
                  <a:close/>
                </a:path>
              </a:pathLst>
            </a:custGeom>
            <a:grpFill/>
            <a:ln w="3175" cap="rnd" cmpd="sng">
              <a:solidFill>
                <a:schemeClr val="tx1"/>
              </a:solidFill>
              <a:prstDash val="solid"/>
              <a:round/>
              <a:headEnd/>
              <a:tailEnd/>
            </a:ln>
            <a:extLst/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26" name="Group 66"/>
          <p:cNvGrpSpPr>
            <a:grpSpLocks/>
          </p:cNvGrpSpPr>
          <p:nvPr/>
        </p:nvGrpSpPr>
        <p:grpSpPr bwMode="auto">
          <a:xfrm>
            <a:off x="4902218" y="1561472"/>
            <a:ext cx="465662" cy="1433701"/>
            <a:chOff x="4023" y="705"/>
            <a:chExt cx="761" cy="2343"/>
          </a:xfrm>
        </p:grpSpPr>
        <p:sp>
          <p:nvSpPr>
            <p:cNvPr id="27" name="Freeform 64"/>
            <p:cNvSpPr>
              <a:spLocks noEditPoints="1"/>
            </p:cNvSpPr>
            <p:nvPr/>
          </p:nvSpPr>
          <p:spPr bwMode="auto">
            <a:xfrm>
              <a:off x="4023" y="705"/>
              <a:ext cx="761" cy="2343"/>
            </a:xfrm>
            <a:custGeom>
              <a:avLst/>
              <a:gdLst>
                <a:gd name="T0" fmla="*/ 412 w 987"/>
                <a:gd name="T1" fmla="*/ 289 h 3051"/>
                <a:gd name="T2" fmla="*/ 268 w 987"/>
                <a:gd name="T3" fmla="*/ 170 h 3051"/>
                <a:gd name="T4" fmla="*/ 277 w 987"/>
                <a:gd name="T5" fmla="*/ 142 h 3051"/>
                <a:gd name="T6" fmla="*/ 280 w 987"/>
                <a:gd name="T7" fmla="*/ 130 h 3051"/>
                <a:gd name="T8" fmla="*/ 281 w 987"/>
                <a:gd name="T9" fmla="*/ 124 h 3051"/>
                <a:gd name="T10" fmla="*/ 285 w 987"/>
                <a:gd name="T11" fmla="*/ 120 h 3051"/>
                <a:gd name="T12" fmla="*/ 299 w 987"/>
                <a:gd name="T13" fmla="*/ 75 h 3051"/>
                <a:gd name="T14" fmla="*/ 285 w 987"/>
                <a:gd name="T15" fmla="*/ 97 h 3051"/>
                <a:gd name="T16" fmla="*/ 291 w 987"/>
                <a:gd name="T17" fmla="*/ 81 h 3051"/>
                <a:gd name="T18" fmla="*/ 294 w 987"/>
                <a:gd name="T19" fmla="*/ 65 h 3051"/>
                <a:gd name="T20" fmla="*/ 259 w 987"/>
                <a:gd name="T21" fmla="*/ 4 h 3051"/>
                <a:gd name="T22" fmla="*/ 218 w 987"/>
                <a:gd name="T23" fmla="*/ 2 h 3051"/>
                <a:gd name="T24" fmla="*/ 196 w 987"/>
                <a:gd name="T25" fmla="*/ 5 h 3051"/>
                <a:gd name="T26" fmla="*/ 167 w 987"/>
                <a:gd name="T27" fmla="*/ 27 h 3051"/>
                <a:gd name="T28" fmla="*/ 163 w 987"/>
                <a:gd name="T29" fmla="*/ 81 h 3051"/>
                <a:gd name="T30" fmla="*/ 160 w 987"/>
                <a:gd name="T31" fmla="*/ 72 h 3051"/>
                <a:gd name="T32" fmla="*/ 166 w 987"/>
                <a:gd name="T33" fmla="*/ 118 h 3051"/>
                <a:gd name="T34" fmla="*/ 170 w 987"/>
                <a:gd name="T35" fmla="*/ 121 h 3051"/>
                <a:gd name="T36" fmla="*/ 173 w 987"/>
                <a:gd name="T37" fmla="*/ 129 h 3051"/>
                <a:gd name="T38" fmla="*/ 173 w 987"/>
                <a:gd name="T39" fmla="*/ 134 h 3051"/>
                <a:gd name="T40" fmla="*/ 175 w 987"/>
                <a:gd name="T41" fmla="*/ 141 h 3051"/>
                <a:gd name="T42" fmla="*/ 177 w 987"/>
                <a:gd name="T43" fmla="*/ 146 h 3051"/>
                <a:gd name="T44" fmla="*/ 155 w 987"/>
                <a:gd name="T45" fmla="*/ 210 h 3051"/>
                <a:gd name="T46" fmla="*/ 18 w 987"/>
                <a:gd name="T47" fmla="*/ 495 h 3051"/>
                <a:gd name="T48" fmla="*/ 3 w 987"/>
                <a:gd name="T49" fmla="*/ 662 h 3051"/>
                <a:gd name="T50" fmla="*/ 2 w 987"/>
                <a:gd name="T51" fmla="*/ 743 h 3051"/>
                <a:gd name="T52" fmla="*/ 52 w 987"/>
                <a:gd name="T53" fmla="*/ 814 h 3051"/>
                <a:gd name="T54" fmla="*/ 59 w 987"/>
                <a:gd name="T55" fmla="*/ 807 h 3051"/>
                <a:gd name="T56" fmla="*/ 80 w 987"/>
                <a:gd name="T57" fmla="*/ 796 h 3051"/>
                <a:gd name="T58" fmla="*/ 72 w 987"/>
                <a:gd name="T59" fmla="*/ 767 h 3051"/>
                <a:gd name="T60" fmla="*/ 42 w 987"/>
                <a:gd name="T61" fmla="*/ 723 h 3051"/>
                <a:gd name="T62" fmla="*/ 61 w 987"/>
                <a:gd name="T63" fmla="*/ 713 h 3051"/>
                <a:gd name="T64" fmla="*/ 87 w 987"/>
                <a:gd name="T65" fmla="*/ 515 h 3051"/>
                <a:gd name="T66" fmla="*/ 97 w 987"/>
                <a:gd name="T67" fmla="*/ 660 h 3051"/>
                <a:gd name="T68" fmla="*/ 127 w 987"/>
                <a:gd name="T69" fmla="*/ 1127 h 3051"/>
                <a:gd name="T70" fmla="*/ 122 w 987"/>
                <a:gd name="T71" fmla="*/ 1349 h 3051"/>
                <a:gd name="T72" fmla="*/ 131 w 987"/>
                <a:gd name="T73" fmla="*/ 1369 h 3051"/>
                <a:gd name="T74" fmla="*/ 201 w 987"/>
                <a:gd name="T75" fmla="*/ 1372 h 3051"/>
                <a:gd name="T76" fmla="*/ 209 w 987"/>
                <a:gd name="T77" fmla="*/ 1340 h 3051"/>
                <a:gd name="T78" fmla="*/ 202 w 987"/>
                <a:gd name="T79" fmla="*/ 1006 h 3051"/>
                <a:gd name="T80" fmla="*/ 241 w 987"/>
                <a:gd name="T81" fmla="*/ 859 h 3051"/>
                <a:gd name="T82" fmla="*/ 243 w 987"/>
                <a:gd name="T83" fmla="*/ 1278 h 3051"/>
                <a:gd name="T84" fmla="*/ 251 w 987"/>
                <a:gd name="T85" fmla="*/ 1372 h 3051"/>
                <a:gd name="T86" fmla="*/ 319 w 987"/>
                <a:gd name="T87" fmla="*/ 1373 h 3051"/>
                <a:gd name="T88" fmla="*/ 334 w 987"/>
                <a:gd name="T89" fmla="*/ 1362 h 3051"/>
                <a:gd name="T90" fmla="*/ 293 w 987"/>
                <a:gd name="T91" fmla="*/ 1278 h 3051"/>
                <a:gd name="T92" fmla="*/ 331 w 987"/>
                <a:gd name="T93" fmla="*/ 988 h 3051"/>
                <a:gd name="T94" fmla="*/ 355 w 987"/>
                <a:gd name="T95" fmla="*/ 647 h 3051"/>
                <a:gd name="T96" fmla="*/ 365 w 987"/>
                <a:gd name="T97" fmla="*/ 498 h 3051"/>
                <a:gd name="T98" fmla="*/ 401 w 987"/>
                <a:gd name="T99" fmla="*/ 680 h 3051"/>
                <a:gd name="T100" fmla="*/ 385 w 987"/>
                <a:gd name="T101" fmla="*/ 752 h 3051"/>
                <a:gd name="T102" fmla="*/ 405 w 987"/>
                <a:gd name="T103" fmla="*/ 738 h 3051"/>
                <a:gd name="T104" fmla="*/ 386 w 987"/>
                <a:gd name="T105" fmla="*/ 771 h 3051"/>
                <a:gd name="T106" fmla="*/ 372 w 987"/>
                <a:gd name="T107" fmla="*/ 786 h 3051"/>
                <a:gd name="T108" fmla="*/ 387 w 987"/>
                <a:gd name="T109" fmla="*/ 809 h 3051"/>
                <a:gd name="T110" fmla="*/ 407 w 987"/>
                <a:gd name="T111" fmla="*/ 809 h 3051"/>
                <a:gd name="T112" fmla="*/ 448 w 987"/>
                <a:gd name="T113" fmla="*/ 719 h 3051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987" h="3051">
                  <a:moveTo>
                    <a:pt x="983" y="1459"/>
                  </a:moveTo>
                  <a:cubicBezTo>
                    <a:pt x="981" y="1444"/>
                    <a:pt x="980" y="1429"/>
                    <a:pt x="976" y="1412"/>
                  </a:cubicBezTo>
                  <a:cubicBezTo>
                    <a:pt x="972" y="1395"/>
                    <a:pt x="971" y="1360"/>
                    <a:pt x="970" y="1337"/>
                  </a:cubicBezTo>
                  <a:cubicBezTo>
                    <a:pt x="969" y="1297"/>
                    <a:pt x="969" y="1139"/>
                    <a:pt x="946" y="1082"/>
                  </a:cubicBezTo>
                  <a:cubicBezTo>
                    <a:pt x="941" y="1064"/>
                    <a:pt x="936" y="1035"/>
                    <a:pt x="937" y="994"/>
                  </a:cubicBezTo>
                  <a:cubicBezTo>
                    <a:pt x="934" y="881"/>
                    <a:pt x="909" y="816"/>
                    <a:pt x="911" y="782"/>
                  </a:cubicBezTo>
                  <a:cubicBezTo>
                    <a:pt x="918" y="731"/>
                    <a:pt x="909" y="681"/>
                    <a:pt x="899" y="638"/>
                  </a:cubicBezTo>
                  <a:cubicBezTo>
                    <a:pt x="896" y="626"/>
                    <a:pt x="892" y="615"/>
                    <a:pt x="886" y="604"/>
                  </a:cubicBezTo>
                  <a:cubicBezTo>
                    <a:pt x="852" y="537"/>
                    <a:pt x="771" y="512"/>
                    <a:pt x="741" y="505"/>
                  </a:cubicBezTo>
                  <a:cubicBezTo>
                    <a:pt x="718" y="499"/>
                    <a:pt x="656" y="468"/>
                    <a:pt x="636" y="459"/>
                  </a:cubicBezTo>
                  <a:cubicBezTo>
                    <a:pt x="634" y="458"/>
                    <a:pt x="632" y="457"/>
                    <a:pt x="630" y="456"/>
                  </a:cubicBezTo>
                  <a:cubicBezTo>
                    <a:pt x="627" y="454"/>
                    <a:pt x="624" y="453"/>
                    <a:pt x="621" y="451"/>
                  </a:cubicBezTo>
                  <a:cubicBezTo>
                    <a:pt x="620" y="450"/>
                    <a:pt x="618" y="449"/>
                    <a:pt x="616" y="448"/>
                  </a:cubicBezTo>
                  <a:cubicBezTo>
                    <a:pt x="589" y="427"/>
                    <a:pt x="583" y="399"/>
                    <a:pt x="584" y="375"/>
                  </a:cubicBezTo>
                  <a:cubicBezTo>
                    <a:pt x="585" y="364"/>
                    <a:pt x="587" y="354"/>
                    <a:pt x="588" y="349"/>
                  </a:cubicBezTo>
                  <a:cubicBezTo>
                    <a:pt x="588" y="349"/>
                    <a:pt x="588" y="348"/>
                    <a:pt x="588" y="348"/>
                  </a:cubicBezTo>
                  <a:cubicBezTo>
                    <a:pt x="594" y="340"/>
                    <a:pt x="598" y="332"/>
                    <a:pt x="600" y="327"/>
                  </a:cubicBezTo>
                  <a:cubicBezTo>
                    <a:pt x="600" y="325"/>
                    <a:pt x="601" y="323"/>
                    <a:pt x="602" y="321"/>
                  </a:cubicBezTo>
                  <a:cubicBezTo>
                    <a:pt x="602" y="321"/>
                    <a:pt x="602" y="321"/>
                    <a:pt x="602" y="321"/>
                  </a:cubicBezTo>
                  <a:cubicBezTo>
                    <a:pt x="603" y="319"/>
                    <a:pt x="603" y="317"/>
                    <a:pt x="604" y="315"/>
                  </a:cubicBezTo>
                  <a:cubicBezTo>
                    <a:pt x="604" y="315"/>
                    <a:pt x="604" y="314"/>
                    <a:pt x="604" y="314"/>
                  </a:cubicBezTo>
                  <a:cubicBezTo>
                    <a:pt x="605" y="312"/>
                    <a:pt x="605" y="310"/>
                    <a:pt x="606" y="308"/>
                  </a:cubicBezTo>
                  <a:cubicBezTo>
                    <a:pt x="606" y="308"/>
                    <a:pt x="606" y="307"/>
                    <a:pt x="606" y="307"/>
                  </a:cubicBezTo>
                  <a:cubicBezTo>
                    <a:pt x="606" y="305"/>
                    <a:pt x="607" y="303"/>
                    <a:pt x="608" y="300"/>
                  </a:cubicBezTo>
                  <a:cubicBezTo>
                    <a:pt x="608" y="300"/>
                    <a:pt x="608" y="300"/>
                    <a:pt x="608" y="300"/>
                  </a:cubicBezTo>
                  <a:cubicBezTo>
                    <a:pt x="608" y="298"/>
                    <a:pt x="609" y="295"/>
                    <a:pt x="609" y="293"/>
                  </a:cubicBezTo>
                  <a:cubicBezTo>
                    <a:pt x="609" y="293"/>
                    <a:pt x="609" y="293"/>
                    <a:pt x="609" y="293"/>
                  </a:cubicBezTo>
                  <a:cubicBezTo>
                    <a:pt x="610" y="290"/>
                    <a:pt x="610" y="288"/>
                    <a:pt x="611" y="286"/>
                  </a:cubicBezTo>
                  <a:cubicBezTo>
                    <a:pt x="611" y="286"/>
                    <a:pt x="611" y="286"/>
                    <a:pt x="611" y="286"/>
                  </a:cubicBezTo>
                  <a:cubicBezTo>
                    <a:pt x="611" y="283"/>
                    <a:pt x="611" y="281"/>
                    <a:pt x="612" y="279"/>
                  </a:cubicBezTo>
                  <a:cubicBezTo>
                    <a:pt x="612" y="279"/>
                    <a:pt x="612" y="279"/>
                    <a:pt x="612" y="279"/>
                  </a:cubicBezTo>
                  <a:cubicBezTo>
                    <a:pt x="612" y="277"/>
                    <a:pt x="612" y="276"/>
                    <a:pt x="612" y="273"/>
                  </a:cubicBezTo>
                  <a:cubicBezTo>
                    <a:pt x="612" y="273"/>
                    <a:pt x="612" y="273"/>
                    <a:pt x="612" y="273"/>
                  </a:cubicBezTo>
                  <a:cubicBezTo>
                    <a:pt x="612" y="273"/>
                    <a:pt x="613" y="272"/>
                    <a:pt x="613" y="272"/>
                  </a:cubicBezTo>
                  <a:cubicBezTo>
                    <a:pt x="613" y="272"/>
                    <a:pt x="613" y="272"/>
                    <a:pt x="613" y="272"/>
                  </a:cubicBezTo>
                  <a:cubicBezTo>
                    <a:pt x="614" y="271"/>
                    <a:pt x="616" y="270"/>
                    <a:pt x="618" y="269"/>
                  </a:cubicBezTo>
                  <a:cubicBezTo>
                    <a:pt x="618" y="269"/>
                    <a:pt x="618" y="269"/>
                    <a:pt x="618" y="269"/>
                  </a:cubicBezTo>
                  <a:cubicBezTo>
                    <a:pt x="618" y="268"/>
                    <a:pt x="619" y="268"/>
                    <a:pt x="620" y="268"/>
                  </a:cubicBezTo>
                  <a:cubicBezTo>
                    <a:pt x="620" y="267"/>
                    <a:pt x="620" y="267"/>
                    <a:pt x="620" y="267"/>
                  </a:cubicBezTo>
                  <a:cubicBezTo>
                    <a:pt x="621" y="267"/>
                    <a:pt x="621" y="266"/>
                    <a:pt x="622" y="266"/>
                  </a:cubicBezTo>
                  <a:cubicBezTo>
                    <a:pt x="622" y="266"/>
                    <a:pt x="622" y="265"/>
                    <a:pt x="622" y="265"/>
                  </a:cubicBezTo>
                  <a:cubicBezTo>
                    <a:pt x="623" y="265"/>
                    <a:pt x="623" y="265"/>
                    <a:pt x="623" y="264"/>
                  </a:cubicBezTo>
                  <a:cubicBezTo>
                    <a:pt x="624" y="264"/>
                    <a:pt x="624" y="264"/>
                    <a:pt x="624" y="263"/>
                  </a:cubicBezTo>
                  <a:cubicBezTo>
                    <a:pt x="625" y="263"/>
                    <a:pt x="625" y="263"/>
                    <a:pt x="625" y="263"/>
                  </a:cubicBezTo>
                  <a:cubicBezTo>
                    <a:pt x="625" y="262"/>
                    <a:pt x="626" y="261"/>
                    <a:pt x="626" y="261"/>
                  </a:cubicBezTo>
                  <a:cubicBezTo>
                    <a:pt x="630" y="256"/>
                    <a:pt x="631" y="251"/>
                    <a:pt x="634" y="246"/>
                  </a:cubicBezTo>
                  <a:cubicBezTo>
                    <a:pt x="638" y="240"/>
                    <a:pt x="636" y="236"/>
                    <a:pt x="640" y="226"/>
                  </a:cubicBezTo>
                  <a:cubicBezTo>
                    <a:pt x="643" y="217"/>
                    <a:pt x="645" y="202"/>
                    <a:pt x="645" y="196"/>
                  </a:cubicBezTo>
                  <a:cubicBezTo>
                    <a:pt x="645" y="190"/>
                    <a:pt x="652" y="174"/>
                    <a:pt x="652" y="166"/>
                  </a:cubicBezTo>
                  <a:cubicBezTo>
                    <a:pt x="652" y="161"/>
                    <a:pt x="650" y="157"/>
                    <a:pt x="648" y="156"/>
                  </a:cubicBezTo>
                  <a:cubicBezTo>
                    <a:pt x="647" y="155"/>
                    <a:pt x="646" y="155"/>
                    <a:pt x="645" y="155"/>
                  </a:cubicBezTo>
                  <a:cubicBezTo>
                    <a:pt x="644" y="154"/>
                    <a:pt x="643" y="155"/>
                    <a:pt x="642" y="155"/>
                  </a:cubicBezTo>
                  <a:cubicBezTo>
                    <a:pt x="632" y="187"/>
                    <a:pt x="632" y="187"/>
                    <a:pt x="632" y="187"/>
                  </a:cubicBezTo>
                  <a:cubicBezTo>
                    <a:pt x="630" y="196"/>
                    <a:pt x="630" y="196"/>
                    <a:pt x="630" y="196"/>
                  </a:cubicBezTo>
                  <a:cubicBezTo>
                    <a:pt x="628" y="204"/>
                    <a:pt x="622" y="215"/>
                    <a:pt x="622" y="215"/>
                  </a:cubicBezTo>
                  <a:cubicBezTo>
                    <a:pt x="622" y="214"/>
                    <a:pt x="622" y="214"/>
                    <a:pt x="622" y="214"/>
                  </a:cubicBezTo>
                  <a:cubicBezTo>
                    <a:pt x="623" y="211"/>
                    <a:pt x="625" y="207"/>
                    <a:pt x="627" y="202"/>
                  </a:cubicBezTo>
                  <a:cubicBezTo>
                    <a:pt x="627" y="201"/>
                    <a:pt x="628" y="199"/>
                    <a:pt x="629" y="197"/>
                  </a:cubicBezTo>
                  <a:cubicBezTo>
                    <a:pt x="629" y="196"/>
                    <a:pt x="629" y="196"/>
                    <a:pt x="630" y="195"/>
                  </a:cubicBezTo>
                  <a:cubicBezTo>
                    <a:pt x="630" y="193"/>
                    <a:pt x="631" y="191"/>
                    <a:pt x="632" y="188"/>
                  </a:cubicBezTo>
                  <a:cubicBezTo>
                    <a:pt x="632" y="188"/>
                    <a:pt x="632" y="187"/>
                    <a:pt x="632" y="187"/>
                  </a:cubicBezTo>
                  <a:cubicBezTo>
                    <a:pt x="633" y="185"/>
                    <a:pt x="634" y="182"/>
                    <a:pt x="635" y="180"/>
                  </a:cubicBezTo>
                  <a:cubicBezTo>
                    <a:pt x="635" y="180"/>
                    <a:pt x="635" y="179"/>
                    <a:pt x="635" y="179"/>
                  </a:cubicBezTo>
                  <a:cubicBezTo>
                    <a:pt x="636" y="176"/>
                    <a:pt x="636" y="173"/>
                    <a:pt x="637" y="171"/>
                  </a:cubicBezTo>
                  <a:cubicBezTo>
                    <a:pt x="637" y="170"/>
                    <a:pt x="637" y="170"/>
                    <a:pt x="638" y="169"/>
                  </a:cubicBezTo>
                  <a:cubicBezTo>
                    <a:pt x="638" y="166"/>
                    <a:pt x="639" y="163"/>
                    <a:pt x="639" y="160"/>
                  </a:cubicBezTo>
                  <a:cubicBezTo>
                    <a:pt x="639" y="160"/>
                    <a:pt x="639" y="159"/>
                    <a:pt x="639" y="159"/>
                  </a:cubicBezTo>
                  <a:cubicBezTo>
                    <a:pt x="640" y="156"/>
                    <a:pt x="640" y="153"/>
                    <a:pt x="640" y="149"/>
                  </a:cubicBezTo>
                  <a:cubicBezTo>
                    <a:pt x="641" y="148"/>
                    <a:pt x="641" y="146"/>
                    <a:pt x="641" y="144"/>
                  </a:cubicBezTo>
                  <a:cubicBezTo>
                    <a:pt x="641" y="143"/>
                    <a:pt x="641" y="143"/>
                    <a:pt x="641" y="143"/>
                  </a:cubicBezTo>
                  <a:cubicBezTo>
                    <a:pt x="642" y="127"/>
                    <a:pt x="641" y="101"/>
                    <a:pt x="630" y="76"/>
                  </a:cubicBezTo>
                  <a:cubicBezTo>
                    <a:pt x="630" y="74"/>
                    <a:pt x="630" y="73"/>
                    <a:pt x="629" y="71"/>
                  </a:cubicBezTo>
                  <a:cubicBezTo>
                    <a:pt x="625" y="55"/>
                    <a:pt x="616" y="40"/>
                    <a:pt x="599" y="33"/>
                  </a:cubicBezTo>
                  <a:cubicBezTo>
                    <a:pt x="602" y="35"/>
                    <a:pt x="605" y="36"/>
                    <a:pt x="608" y="37"/>
                  </a:cubicBezTo>
                  <a:cubicBezTo>
                    <a:pt x="599" y="28"/>
                    <a:pt x="583" y="17"/>
                    <a:pt x="570" y="15"/>
                  </a:cubicBezTo>
                  <a:cubicBezTo>
                    <a:pt x="577" y="15"/>
                    <a:pt x="584" y="21"/>
                    <a:pt x="592" y="21"/>
                  </a:cubicBezTo>
                  <a:cubicBezTo>
                    <a:pt x="586" y="15"/>
                    <a:pt x="575" y="9"/>
                    <a:pt x="566" y="8"/>
                  </a:cubicBezTo>
                  <a:cubicBezTo>
                    <a:pt x="560" y="7"/>
                    <a:pt x="551" y="12"/>
                    <a:pt x="544" y="12"/>
                  </a:cubicBezTo>
                  <a:cubicBezTo>
                    <a:pt x="543" y="11"/>
                    <a:pt x="542" y="11"/>
                    <a:pt x="541" y="11"/>
                  </a:cubicBezTo>
                  <a:cubicBezTo>
                    <a:pt x="539" y="10"/>
                    <a:pt x="537" y="9"/>
                    <a:pt x="535" y="8"/>
                  </a:cubicBezTo>
                  <a:cubicBezTo>
                    <a:pt x="528" y="4"/>
                    <a:pt x="521" y="4"/>
                    <a:pt x="513" y="2"/>
                  </a:cubicBezTo>
                  <a:cubicBezTo>
                    <a:pt x="499" y="0"/>
                    <a:pt x="486" y="0"/>
                    <a:pt x="472" y="1"/>
                  </a:cubicBezTo>
                  <a:cubicBezTo>
                    <a:pt x="475" y="1"/>
                    <a:pt x="478" y="3"/>
                    <a:pt x="482" y="4"/>
                  </a:cubicBezTo>
                  <a:cubicBezTo>
                    <a:pt x="480" y="3"/>
                    <a:pt x="478" y="3"/>
                    <a:pt x="476" y="3"/>
                  </a:cubicBezTo>
                  <a:cubicBezTo>
                    <a:pt x="472" y="4"/>
                    <a:pt x="469" y="4"/>
                    <a:pt x="465" y="5"/>
                  </a:cubicBezTo>
                  <a:cubicBezTo>
                    <a:pt x="463" y="5"/>
                    <a:pt x="462" y="6"/>
                    <a:pt x="460" y="6"/>
                  </a:cubicBezTo>
                  <a:cubicBezTo>
                    <a:pt x="457" y="7"/>
                    <a:pt x="453" y="7"/>
                    <a:pt x="450" y="7"/>
                  </a:cubicBezTo>
                  <a:cubicBezTo>
                    <a:pt x="442" y="8"/>
                    <a:pt x="433" y="8"/>
                    <a:pt x="425" y="10"/>
                  </a:cubicBezTo>
                  <a:cubicBezTo>
                    <a:pt x="424" y="10"/>
                    <a:pt x="422" y="10"/>
                    <a:pt x="421" y="11"/>
                  </a:cubicBezTo>
                  <a:cubicBezTo>
                    <a:pt x="422" y="12"/>
                    <a:pt x="423" y="12"/>
                    <a:pt x="424" y="12"/>
                  </a:cubicBezTo>
                  <a:cubicBezTo>
                    <a:pt x="425" y="12"/>
                    <a:pt x="426" y="12"/>
                    <a:pt x="427" y="12"/>
                  </a:cubicBezTo>
                  <a:cubicBezTo>
                    <a:pt x="427" y="12"/>
                    <a:pt x="428" y="12"/>
                    <a:pt x="429" y="12"/>
                  </a:cubicBezTo>
                  <a:cubicBezTo>
                    <a:pt x="423" y="14"/>
                    <a:pt x="418" y="16"/>
                    <a:pt x="413" y="18"/>
                  </a:cubicBezTo>
                  <a:cubicBezTo>
                    <a:pt x="410" y="19"/>
                    <a:pt x="407" y="20"/>
                    <a:pt x="404" y="21"/>
                  </a:cubicBezTo>
                  <a:cubicBezTo>
                    <a:pt x="394" y="25"/>
                    <a:pt x="387" y="33"/>
                    <a:pt x="378" y="39"/>
                  </a:cubicBezTo>
                  <a:cubicBezTo>
                    <a:pt x="380" y="37"/>
                    <a:pt x="383" y="36"/>
                    <a:pt x="385" y="35"/>
                  </a:cubicBezTo>
                  <a:cubicBezTo>
                    <a:pt x="381" y="40"/>
                    <a:pt x="374" y="43"/>
                    <a:pt x="370" y="48"/>
                  </a:cubicBezTo>
                  <a:cubicBezTo>
                    <a:pt x="368" y="52"/>
                    <a:pt x="367" y="56"/>
                    <a:pt x="366" y="60"/>
                  </a:cubicBezTo>
                  <a:cubicBezTo>
                    <a:pt x="343" y="95"/>
                    <a:pt x="348" y="137"/>
                    <a:pt x="349" y="147"/>
                  </a:cubicBezTo>
                  <a:cubicBezTo>
                    <a:pt x="349" y="147"/>
                    <a:pt x="349" y="148"/>
                    <a:pt x="349" y="148"/>
                  </a:cubicBezTo>
                  <a:cubicBezTo>
                    <a:pt x="350" y="149"/>
                    <a:pt x="350" y="149"/>
                    <a:pt x="350" y="150"/>
                  </a:cubicBezTo>
                  <a:cubicBezTo>
                    <a:pt x="350" y="150"/>
                    <a:pt x="350" y="150"/>
                    <a:pt x="350" y="150"/>
                  </a:cubicBezTo>
                  <a:cubicBezTo>
                    <a:pt x="350" y="151"/>
                    <a:pt x="350" y="152"/>
                    <a:pt x="350" y="153"/>
                  </a:cubicBezTo>
                  <a:cubicBezTo>
                    <a:pt x="350" y="153"/>
                    <a:pt x="350" y="153"/>
                    <a:pt x="350" y="153"/>
                  </a:cubicBezTo>
                  <a:cubicBezTo>
                    <a:pt x="352" y="159"/>
                    <a:pt x="353" y="169"/>
                    <a:pt x="356" y="179"/>
                  </a:cubicBezTo>
                  <a:cubicBezTo>
                    <a:pt x="357" y="187"/>
                    <a:pt x="358" y="194"/>
                    <a:pt x="359" y="199"/>
                  </a:cubicBezTo>
                  <a:cubicBezTo>
                    <a:pt x="359" y="199"/>
                    <a:pt x="359" y="199"/>
                    <a:pt x="359" y="199"/>
                  </a:cubicBezTo>
                  <a:cubicBezTo>
                    <a:pt x="357" y="190"/>
                    <a:pt x="355" y="181"/>
                    <a:pt x="355" y="179"/>
                  </a:cubicBezTo>
                  <a:cubicBezTo>
                    <a:pt x="355" y="179"/>
                    <a:pt x="355" y="179"/>
                    <a:pt x="355" y="178"/>
                  </a:cubicBezTo>
                  <a:cubicBezTo>
                    <a:pt x="355" y="178"/>
                    <a:pt x="355" y="178"/>
                    <a:pt x="355" y="178"/>
                  </a:cubicBezTo>
                  <a:cubicBezTo>
                    <a:pt x="355" y="178"/>
                    <a:pt x="353" y="172"/>
                    <a:pt x="352" y="166"/>
                  </a:cubicBezTo>
                  <a:cubicBezTo>
                    <a:pt x="351" y="164"/>
                    <a:pt x="350" y="162"/>
                    <a:pt x="350" y="160"/>
                  </a:cubicBezTo>
                  <a:cubicBezTo>
                    <a:pt x="350" y="160"/>
                    <a:pt x="350" y="160"/>
                    <a:pt x="350" y="160"/>
                  </a:cubicBezTo>
                  <a:cubicBezTo>
                    <a:pt x="350" y="158"/>
                    <a:pt x="346" y="155"/>
                    <a:pt x="346" y="155"/>
                  </a:cubicBezTo>
                  <a:cubicBezTo>
                    <a:pt x="341" y="152"/>
                    <a:pt x="337" y="158"/>
                    <a:pt x="337" y="166"/>
                  </a:cubicBezTo>
                  <a:cubicBezTo>
                    <a:pt x="337" y="174"/>
                    <a:pt x="343" y="190"/>
                    <a:pt x="343" y="196"/>
                  </a:cubicBezTo>
                  <a:cubicBezTo>
                    <a:pt x="343" y="202"/>
                    <a:pt x="345" y="217"/>
                    <a:pt x="349" y="226"/>
                  </a:cubicBezTo>
                  <a:cubicBezTo>
                    <a:pt x="352" y="236"/>
                    <a:pt x="351" y="240"/>
                    <a:pt x="354" y="246"/>
                  </a:cubicBezTo>
                  <a:cubicBezTo>
                    <a:pt x="357" y="251"/>
                    <a:pt x="359" y="256"/>
                    <a:pt x="362" y="261"/>
                  </a:cubicBezTo>
                  <a:cubicBezTo>
                    <a:pt x="362" y="261"/>
                    <a:pt x="363" y="262"/>
                    <a:pt x="363" y="263"/>
                  </a:cubicBezTo>
                  <a:cubicBezTo>
                    <a:pt x="364" y="263"/>
                    <a:pt x="364" y="263"/>
                    <a:pt x="364" y="263"/>
                  </a:cubicBezTo>
                  <a:cubicBezTo>
                    <a:pt x="364" y="264"/>
                    <a:pt x="365" y="264"/>
                    <a:pt x="365" y="264"/>
                  </a:cubicBezTo>
                  <a:cubicBezTo>
                    <a:pt x="365" y="265"/>
                    <a:pt x="366" y="265"/>
                    <a:pt x="366" y="265"/>
                  </a:cubicBezTo>
                  <a:cubicBezTo>
                    <a:pt x="366" y="266"/>
                    <a:pt x="367" y="266"/>
                    <a:pt x="367" y="266"/>
                  </a:cubicBezTo>
                  <a:cubicBezTo>
                    <a:pt x="368" y="267"/>
                    <a:pt x="368" y="267"/>
                    <a:pt x="369" y="267"/>
                  </a:cubicBezTo>
                  <a:cubicBezTo>
                    <a:pt x="369" y="267"/>
                    <a:pt x="369" y="268"/>
                    <a:pt x="369" y="268"/>
                  </a:cubicBezTo>
                  <a:cubicBezTo>
                    <a:pt x="372" y="270"/>
                    <a:pt x="374" y="271"/>
                    <a:pt x="376" y="272"/>
                  </a:cubicBezTo>
                  <a:cubicBezTo>
                    <a:pt x="376" y="272"/>
                    <a:pt x="376" y="272"/>
                    <a:pt x="376" y="272"/>
                  </a:cubicBezTo>
                  <a:cubicBezTo>
                    <a:pt x="376" y="274"/>
                    <a:pt x="376" y="276"/>
                    <a:pt x="376" y="278"/>
                  </a:cubicBezTo>
                  <a:cubicBezTo>
                    <a:pt x="376" y="278"/>
                    <a:pt x="376" y="278"/>
                    <a:pt x="376" y="278"/>
                  </a:cubicBezTo>
                  <a:cubicBezTo>
                    <a:pt x="377" y="279"/>
                    <a:pt x="377" y="280"/>
                    <a:pt x="377" y="281"/>
                  </a:cubicBezTo>
                  <a:cubicBezTo>
                    <a:pt x="377" y="281"/>
                    <a:pt x="377" y="281"/>
                    <a:pt x="377" y="281"/>
                  </a:cubicBezTo>
                  <a:cubicBezTo>
                    <a:pt x="377" y="282"/>
                    <a:pt x="377" y="283"/>
                    <a:pt x="377" y="285"/>
                  </a:cubicBezTo>
                  <a:cubicBezTo>
                    <a:pt x="377" y="285"/>
                    <a:pt x="377" y="285"/>
                    <a:pt x="377" y="285"/>
                  </a:cubicBezTo>
                  <a:cubicBezTo>
                    <a:pt x="377" y="286"/>
                    <a:pt x="377" y="287"/>
                    <a:pt x="378" y="288"/>
                  </a:cubicBezTo>
                  <a:cubicBezTo>
                    <a:pt x="378" y="288"/>
                    <a:pt x="378" y="289"/>
                    <a:pt x="378" y="289"/>
                  </a:cubicBezTo>
                  <a:cubicBezTo>
                    <a:pt x="378" y="290"/>
                    <a:pt x="378" y="291"/>
                    <a:pt x="378" y="292"/>
                  </a:cubicBezTo>
                  <a:cubicBezTo>
                    <a:pt x="378" y="292"/>
                    <a:pt x="378" y="293"/>
                    <a:pt x="378" y="293"/>
                  </a:cubicBezTo>
                  <a:cubicBezTo>
                    <a:pt x="378" y="294"/>
                    <a:pt x="378" y="295"/>
                    <a:pt x="379" y="296"/>
                  </a:cubicBezTo>
                  <a:cubicBezTo>
                    <a:pt x="379" y="296"/>
                    <a:pt x="379" y="297"/>
                    <a:pt x="379" y="297"/>
                  </a:cubicBezTo>
                  <a:cubicBezTo>
                    <a:pt x="379" y="298"/>
                    <a:pt x="379" y="299"/>
                    <a:pt x="379" y="300"/>
                  </a:cubicBezTo>
                  <a:cubicBezTo>
                    <a:pt x="379" y="300"/>
                    <a:pt x="379" y="301"/>
                    <a:pt x="379" y="301"/>
                  </a:cubicBezTo>
                  <a:cubicBezTo>
                    <a:pt x="380" y="302"/>
                    <a:pt x="380" y="303"/>
                    <a:pt x="380" y="304"/>
                  </a:cubicBezTo>
                  <a:cubicBezTo>
                    <a:pt x="380" y="304"/>
                    <a:pt x="380" y="305"/>
                    <a:pt x="380" y="305"/>
                  </a:cubicBezTo>
                  <a:cubicBezTo>
                    <a:pt x="380" y="306"/>
                    <a:pt x="381" y="307"/>
                    <a:pt x="381" y="307"/>
                  </a:cubicBezTo>
                  <a:cubicBezTo>
                    <a:pt x="381" y="308"/>
                    <a:pt x="381" y="309"/>
                    <a:pt x="381" y="309"/>
                  </a:cubicBezTo>
                  <a:cubicBezTo>
                    <a:pt x="381" y="310"/>
                    <a:pt x="381" y="311"/>
                    <a:pt x="382" y="311"/>
                  </a:cubicBezTo>
                  <a:cubicBezTo>
                    <a:pt x="382" y="312"/>
                    <a:pt x="382" y="312"/>
                    <a:pt x="382" y="313"/>
                  </a:cubicBezTo>
                  <a:cubicBezTo>
                    <a:pt x="382" y="313"/>
                    <a:pt x="382" y="314"/>
                    <a:pt x="382" y="315"/>
                  </a:cubicBezTo>
                  <a:cubicBezTo>
                    <a:pt x="383" y="315"/>
                    <a:pt x="383" y="316"/>
                    <a:pt x="383" y="316"/>
                  </a:cubicBezTo>
                  <a:cubicBezTo>
                    <a:pt x="383" y="317"/>
                    <a:pt x="383" y="318"/>
                    <a:pt x="383" y="318"/>
                  </a:cubicBezTo>
                  <a:cubicBezTo>
                    <a:pt x="384" y="319"/>
                    <a:pt x="384" y="319"/>
                    <a:pt x="384" y="320"/>
                  </a:cubicBezTo>
                  <a:cubicBezTo>
                    <a:pt x="384" y="320"/>
                    <a:pt x="384" y="321"/>
                    <a:pt x="384" y="321"/>
                  </a:cubicBezTo>
                  <a:cubicBezTo>
                    <a:pt x="385" y="322"/>
                    <a:pt x="385" y="322"/>
                    <a:pt x="385" y="323"/>
                  </a:cubicBezTo>
                  <a:cubicBezTo>
                    <a:pt x="385" y="323"/>
                    <a:pt x="385" y="324"/>
                    <a:pt x="385" y="324"/>
                  </a:cubicBezTo>
                  <a:cubicBezTo>
                    <a:pt x="386" y="325"/>
                    <a:pt x="386" y="326"/>
                    <a:pt x="387" y="327"/>
                  </a:cubicBezTo>
                  <a:cubicBezTo>
                    <a:pt x="389" y="330"/>
                    <a:pt x="392" y="336"/>
                    <a:pt x="397" y="343"/>
                  </a:cubicBezTo>
                  <a:cubicBezTo>
                    <a:pt x="397" y="350"/>
                    <a:pt x="399" y="360"/>
                    <a:pt x="399" y="371"/>
                  </a:cubicBezTo>
                  <a:cubicBezTo>
                    <a:pt x="400" y="385"/>
                    <a:pt x="398" y="401"/>
                    <a:pt x="393" y="415"/>
                  </a:cubicBezTo>
                  <a:cubicBezTo>
                    <a:pt x="386" y="432"/>
                    <a:pt x="373" y="448"/>
                    <a:pt x="349" y="461"/>
                  </a:cubicBezTo>
                  <a:cubicBezTo>
                    <a:pt x="346" y="462"/>
                    <a:pt x="342" y="464"/>
                    <a:pt x="338" y="465"/>
                  </a:cubicBezTo>
                  <a:cubicBezTo>
                    <a:pt x="309" y="477"/>
                    <a:pt x="270" y="497"/>
                    <a:pt x="244" y="502"/>
                  </a:cubicBezTo>
                  <a:cubicBezTo>
                    <a:pt x="224" y="505"/>
                    <a:pt x="117" y="546"/>
                    <a:pt x="96" y="637"/>
                  </a:cubicBezTo>
                  <a:cubicBezTo>
                    <a:pt x="87" y="666"/>
                    <a:pt x="78" y="702"/>
                    <a:pt x="76" y="737"/>
                  </a:cubicBezTo>
                  <a:cubicBezTo>
                    <a:pt x="75" y="753"/>
                    <a:pt x="75" y="768"/>
                    <a:pt x="77" y="784"/>
                  </a:cubicBezTo>
                  <a:cubicBezTo>
                    <a:pt x="79" y="818"/>
                    <a:pt x="54" y="883"/>
                    <a:pt x="51" y="996"/>
                  </a:cubicBezTo>
                  <a:cubicBezTo>
                    <a:pt x="52" y="1036"/>
                    <a:pt x="48" y="1064"/>
                    <a:pt x="43" y="1082"/>
                  </a:cubicBezTo>
                  <a:cubicBezTo>
                    <a:pt x="41" y="1086"/>
                    <a:pt x="40" y="1090"/>
                    <a:pt x="39" y="1094"/>
                  </a:cubicBezTo>
                  <a:cubicBezTo>
                    <a:pt x="19" y="1158"/>
                    <a:pt x="19" y="1301"/>
                    <a:pt x="18" y="1338"/>
                  </a:cubicBezTo>
                  <a:cubicBezTo>
                    <a:pt x="17" y="1362"/>
                    <a:pt x="16" y="1396"/>
                    <a:pt x="12" y="1413"/>
                  </a:cubicBezTo>
                  <a:cubicBezTo>
                    <a:pt x="9" y="1426"/>
                    <a:pt x="10" y="1438"/>
                    <a:pt x="9" y="1450"/>
                  </a:cubicBezTo>
                  <a:cubicBezTo>
                    <a:pt x="9" y="1450"/>
                    <a:pt x="9" y="1450"/>
                    <a:pt x="9" y="1450"/>
                  </a:cubicBezTo>
                  <a:cubicBezTo>
                    <a:pt x="9" y="1451"/>
                    <a:pt x="9" y="1453"/>
                    <a:pt x="8" y="1454"/>
                  </a:cubicBezTo>
                  <a:cubicBezTo>
                    <a:pt x="8" y="1455"/>
                    <a:pt x="8" y="1457"/>
                    <a:pt x="7" y="1458"/>
                  </a:cubicBezTo>
                  <a:cubicBezTo>
                    <a:pt x="7" y="1459"/>
                    <a:pt x="7" y="1460"/>
                    <a:pt x="7" y="1461"/>
                  </a:cubicBezTo>
                  <a:cubicBezTo>
                    <a:pt x="5" y="1467"/>
                    <a:pt x="3" y="1469"/>
                    <a:pt x="4" y="1477"/>
                  </a:cubicBezTo>
                  <a:cubicBezTo>
                    <a:pt x="5" y="1498"/>
                    <a:pt x="5" y="1498"/>
                    <a:pt x="5" y="1498"/>
                  </a:cubicBezTo>
                  <a:cubicBezTo>
                    <a:pt x="5" y="1499"/>
                    <a:pt x="5" y="1500"/>
                    <a:pt x="4" y="1501"/>
                  </a:cubicBezTo>
                  <a:cubicBezTo>
                    <a:pt x="5" y="1502"/>
                    <a:pt x="5" y="1519"/>
                    <a:pt x="5" y="1523"/>
                  </a:cubicBezTo>
                  <a:cubicBezTo>
                    <a:pt x="6" y="1523"/>
                    <a:pt x="6" y="1523"/>
                    <a:pt x="6" y="1523"/>
                  </a:cubicBezTo>
                  <a:cubicBezTo>
                    <a:pt x="6" y="1541"/>
                    <a:pt x="7" y="1569"/>
                    <a:pt x="4" y="1585"/>
                  </a:cubicBezTo>
                  <a:cubicBezTo>
                    <a:pt x="0" y="1611"/>
                    <a:pt x="3" y="1626"/>
                    <a:pt x="4" y="1642"/>
                  </a:cubicBezTo>
                  <a:cubicBezTo>
                    <a:pt x="6" y="1658"/>
                    <a:pt x="22" y="1682"/>
                    <a:pt x="26" y="1701"/>
                  </a:cubicBezTo>
                  <a:cubicBezTo>
                    <a:pt x="36" y="1743"/>
                    <a:pt x="48" y="1744"/>
                    <a:pt x="57" y="1757"/>
                  </a:cubicBezTo>
                  <a:cubicBezTo>
                    <a:pt x="65" y="1770"/>
                    <a:pt x="85" y="1779"/>
                    <a:pt x="91" y="1784"/>
                  </a:cubicBezTo>
                  <a:cubicBezTo>
                    <a:pt x="91" y="1784"/>
                    <a:pt x="91" y="1784"/>
                    <a:pt x="91" y="1784"/>
                  </a:cubicBezTo>
                  <a:cubicBezTo>
                    <a:pt x="92" y="1785"/>
                    <a:pt x="92" y="1785"/>
                    <a:pt x="92" y="1785"/>
                  </a:cubicBezTo>
                  <a:cubicBezTo>
                    <a:pt x="92" y="1785"/>
                    <a:pt x="93" y="1785"/>
                    <a:pt x="93" y="1785"/>
                  </a:cubicBezTo>
                  <a:cubicBezTo>
                    <a:pt x="96" y="1789"/>
                    <a:pt x="104" y="1796"/>
                    <a:pt x="114" y="1797"/>
                  </a:cubicBezTo>
                  <a:cubicBezTo>
                    <a:pt x="114" y="1797"/>
                    <a:pt x="114" y="1797"/>
                    <a:pt x="114" y="1797"/>
                  </a:cubicBezTo>
                  <a:cubicBezTo>
                    <a:pt x="114" y="1798"/>
                    <a:pt x="114" y="1798"/>
                    <a:pt x="115" y="1798"/>
                  </a:cubicBezTo>
                  <a:cubicBezTo>
                    <a:pt x="115" y="1798"/>
                    <a:pt x="115" y="1798"/>
                    <a:pt x="115" y="1798"/>
                  </a:cubicBezTo>
                  <a:cubicBezTo>
                    <a:pt x="116" y="1798"/>
                    <a:pt x="117" y="1798"/>
                    <a:pt x="117" y="1798"/>
                  </a:cubicBezTo>
                  <a:cubicBezTo>
                    <a:pt x="118" y="1797"/>
                    <a:pt x="119" y="1798"/>
                    <a:pt x="119" y="1797"/>
                  </a:cubicBezTo>
                  <a:cubicBezTo>
                    <a:pt x="121" y="1797"/>
                    <a:pt x="122" y="1797"/>
                    <a:pt x="123" y="1796"/>
                  </a:cubicBezTo>
                  <a:cubicBezTo>
                    <a:pt x="130" y="1793"/>
                    <a:pt x="130" y="1785"/>
                    <a:pt x="130" y="1783"/>
                  </a:cubicBezTo>
                  <a:cubicBezTo>
                    <a:pt x="131" y="1783"/>
                    <a:pt x="134" y="1784"/>
                    <a:pt x="138" y="1784"/>
                  </a:cubicBezTo>
                  <a:cubicBezTo>
                    <a:pt x="142" y="1784"/>
                    <a:pt x="156" y="1785"/>
                    <a:pt x="163" y="1783"/>
                  </a:cubicBezTo>
                  <a:cubicBezTo>
                    <a:pt x="165" y="1783"/>
                    <a:pt x="167" y="1782"/>
                    <a:pt x="167" y="1781"/>
                  </a:cubicBezTo>
                  <a:cubicBezTo>
                    <a:pt x="179" y="1770"/>
                    <a:pt x="164" y="1759"/>
                    <a:pt x="163" y="1758"/>
                  </a:cubicBezTo>
                  <a:cubicBezTo>
                    <a:pt x="174" y="1757"/>
                    <a:pt x="174" y="1757"/>
                    <a:pt x="174" y="1757"/>
                  </a:cubicBezTo>
                  <a:cubicBezTo>
                    <a:pt x="174" y="1757"/>
                    <a:pt x="174" y="1757"/>
                    <a:pt x="175" y="1757"/>
                  </a:cubicBezTo>
                  <a:cubicBezTo>
                    <a:pt x="175" y="1756"/>
                    <a:pt x="175" y="1756"/>
                    <a:pt x="175" y="1756"/>
                  </a:cubicBezTo>
                  <a:cubicBezTo>
                    <a:pt x="189" y="1748"/>
                    <a:pt x="171" y="1732"/>
                    <a:pt x="171" y="1732"/>
                  </a:cubicBezTo>
                  <a:cubicBezTo>
                    <a:pt x="171" y="1731"/>
                    <a:pt x="170" y="1731"/>
                    <a:pt x="167" y="1730"/>
                  </a:cubicBezTo>
                  <a:cubicBezTo>
                    <a:pt x="151" y="1721"/>
                    <a:pt x="151" y="1721"/>
                    <a:pt x="151" y="1721"/>
                  </a:cubicBezTo>
                  <a:cubicBezTo>
                    <a:pt x="160" y="1718"/>
                    <a:pt x="172" y="1715"/>
                    <a:pt x="172" y="1714"/>
                  </a:cubicBezTo>
                  <a:cubicBezTo>
                    <a:pt x="171" y="1713"/>
                    <a:pt x="171" y="1713"/>
                    <a:pt x="171" y="1712"/>
                  </a:cubicBezTo>
                  <a:cubicBezTo>
                    <a:pt x="172" y="1712"/>
                    <a:pt x="172" y="1712"/>
                    <a:pt x="172" y="1712"/>
                  </a:cubicBezTo>
                  <a:cubicBezTo>
                    <a:pt x="171" y="1697"/>
                    <a:pt x="165" y="1694"/>
                    <a:pt x="158" y="1694"/>
                  </a:cubicBezTo>
                  <a:cubicBezTo>
                    <a:pt x="151" y="1695"/>
                    <a:pt x="144" y="1698"/>
                    <a:pt x="139" y="1701"/>
                  </a:cubicBezTo>
                  <a:cubicBezTo>
                    <a:pt x="137" y="1702"/>
                    <a:pt x="136" y="1702"/>
                    <a:pt x="135" y="1703"/>
                  </a:cubicBezTo>
                  <a:cubicBezTo>
                    <a:pt x="133" y="1703"/>
                    <a:pt x="132" y="1704"/>
                    <a:pt x="131" y="1703"/>
                  </a:cubicBezTo>
                  <a:cubicBezTo>
                    <a:pt x="123" y="1692"/>
                    <a:pt x="116" y="1696"/>
                    <a:pt x="111" y="1694"/>
                  </a:cubicBezTo>
                  <a:cubicBezTo>
                    <a:pt x="99" y="1629"/>
                    <a:pt x="99" y="1629"/>
                    <a:pt x="99" y="1629"/>
                  </a:cubicBezTo>
                  <a:cubicBezTo>
                    <a:pt x="99" y="1629"/>
                    <a:pt x="99" y="1628"/>
                    <a:pt x="99" y="1627"/>
                  </a:cubicBezTo>
                  <a:cubicBezTo>
                    <a:pt x="105" y="1618"/>
                    <a:pt x="92" y="1598"/>
                    <a:pt x="92" y="1598"/>
                  </a:cubicBezTo>
                  <a:cubicBezTo>
                    <a:pt x="92" y="1598"/>
                    <a:pt x="101" y="1603"/>
                    <a:pt x="109" y="1612"/>
                  </a:cubicBezTo>
                  <a:cubicBezTo>
                    <a:pt x="110" y="1614"/>
                    <a:pt x="111" y="1616"/>
                    <a:pt x="112" y="1618"/>
                  </a:cubicBezTo>
                  <a:cubicBezTo>
                    <a:pt x="117" y="1631"/>
                    <a:pt x="129" y="1652"/>
                    <a:pt x="143" y="1658"/>
                  </a:cubicBezTo>
                  <a:cubicBezTo>
                    <a:pt x="150" y="1661"/>
                    <a:pt x="157" y="1661"/>
                    <a:pt x="165" y="1656"/>
                  </a:cubicBezTo>
                  <a:cubicBezTo>
                    <a:pt x="184" y="1644"/>
                    <a:pt x="165" y="1611"/>
                    <a:pt x="148" y="1590"/>
                  </a:cubicBezTo>
                  <a:cubicBezTo>
                    <a:pt x="144" y="1585"/>
                    <a:pt x="139" y="1580"/>
                    <a:pt x="136" y="1577"/>
                  </a:cubicBezTo>
                  <a:cubicBezTo>
                    <a:pt x="134" y="1575"/>
                    <a:pt x="133" y="1574"/>
                    <a:pt x="132" y="1573"/>
                  </a:cubicBezTo>
                  <a:cubicBezTo>
                    <a:pt x="121" y="1556"/>
                    <a:pt x="119" y="1528"/>
                    <a:pt x="115" y="1510"/>
                  </a:cubicBezTo>
                  <a:cubicBezTo>
                    <a:pt x="114" y="1496"/>
                    <a:pt x="106" y="1481"/>
                    <a:pt x="106" y="1476"/>
                  </a:cubicBezTo>
                  <a:cubicBezTo>
                    <a:pt x="107" y="1475"/>
                    <a:pt x="107" y="1473"/>
                    <a:pt x="108" y="1471"/>
                  </a:cubicBezTo>
                  <a:cubicBezTo>
                    <a:pt x="110" y="1464"/>
                    <a:pt x="113" y="1450"/>
                    <a:pt x="116" y="1436"/>
                  </a:cubicBezTo>
                  <a:cubicBezTo>
                    <a:pt x="117" y="1426"/>
                    <a:pt x="134" y="1366"/>
                    <a:pt x="148" y="1311"/>
                  </a:cubicBezTo>
                  <a:cubicBezTo>
                    <a:pt x="159" y="1275"/>
                    <a:pt x="168" y="1242"/>
                    <a:pt x="169" y="1232"/>
                  </a:cubicBezTo>
                  <a:cubicBezTo>
                    <a:pt x="178" y="1188"/>
                    <a:pt x="188" y="1163"/>
                    <a:pt x="191" y="1137"/>
                  </a:cubicBezTo>
                  <a:cubicBezTo>
                    <a:pt x="193" y="1125"/>
                    <a:pt x="193" y="1113"/>
                    <a:pt x="191" y="1098"/>
                  </a:cubicBezTo>
                  <a:cubicBezTo>
                    <a:pt x="192" y="1066"/>
                    <a:pt x="204" y="980"/>
                    <a:pt x="207" y="961"/>
                  </a:cubicBezTo>
                  <a:cubicBezTo>
                    <a:pt x="207" y="969"/>
                    <a:pt x="207" y="976"/>
                    <a:pt x="207" y="984"/>
                  </a:cubicBezTo>
                  <a:cubicBezTo>
                    <a:pt x="207" y="984"/>
                    <a:pt x="207" y="984"/>
                    <a:pt x="207" y="984"/>
                  </a:cubicBezTo>
                  <a:cubicBezTo>
                    <a:pt x="197" y="1045"/>
                    <a:pt x="200" y="1084"/>
                    <a:pt x="202" y="1117"/>
                  </a:cubicBezTo>
                  <a:cubicBezTo>
                    <a:pt x="202" y="1120"/>
                    <a:pt x="202" y="1125"/>
                    <a:pt x="202" y="1131"/>
                  </a:cubicBezTo>
                  <a:cubicBezTo>
                    <a:pt x="193" y="1258"/>
                    <a:pt x="214" y="1421"/>
                    <a:pt x="213" y="1459"/>
                  </a:cubicBezTo>
                  <a:cubicBezTo>
                    <a:pt x="210" y="1478"/>
                    <a:pt x="205" y="1504"/>
                    <a:pt x="203" y="1547"/>
                  </a:cubicBezTo>
                  <a:cubicBezTo>
                    <a:pt x="202" y="1562"/>
                    <a:pt x="202" y="1588"/>
                    <a:pt x="203" y="1625"/>
                  </a:cubicBezTo>
                  <a:cubicBezTo>
                    <a:pt x="203" y="1725"/>
                    <a:pt x="212" y="1867"/>
                    <a:pt x="247" y="2046"/>
                  </a:cubicBezTo>
                  <a:cubicBezTo>
                    <a:pt x="249" y="2058"/>
                    <a:pt x="251" y="2069"/>
                    <a:pt x="253" y="2081"/>
                  </a:cubicBezTo>
                  <a:cubicBezTo>
                    <a:pt x="256" y="2097"/>
                    <a:pt x="258" y="2150"/>
                    <a:pt x="264" y="2179"/>
                  </a:cubicBezTo>
                  <a:cubicBezTo>
                    <a:pt x="265" y="2186"/>
                    <a:pt x="280" y="2220"/>
                    <a:pt x="281" y="2266"/>
                  </a:cubicBezTo>
                  <a:cubicBezTo>
                    <a:pt x="283" y="2340"/>
                    <a:pt x="274" y="2437"/>
                    <a:pt x="277" y="2490"/>
                  </a:cubicBezTo>
                  <a:cubicBezTo>
                    <a:pt x="280" y="2576"/>
                    <a:pt x="317" y="2656"/>
                    <a:pt x="331" y="2712"/>
                  </a:cubicBezTo>
                  <a:cubicBezTo>
                    <a:pt x="344" y="2768"/>
                    <a:pt x="350" y="2812"/>
                    <a:pt x="347" y="2823"/>
                  </a:cubicBezTo>
                  <a:cubicBezTo>
                    <a:pt x="345" y="2833"/>
                    <a:pt x="342" y="2851"/>
                    <a:pt x="351" y="2867"/>
                  </a:cubicBezTo>
                  <a:cubicBezTo>
                    <a:pt x="351" y="2867"/>
                    <a:pt x="351" y="2867"/>
                    <a:pt x="351" y="2867"/>
                  </a:cubicBezTo>
                  <a:cubicBezTo>
                    <a:pt x="347" y="2877"/>
                    <a:pt x="325" y="2923"/>
                    <a:pt x="312" y="2932"/>
                  </a:cubicBezTo>
                  <a:cubicBezTo>
                    <a:pt x="300" y="2942"/>
                    <a:pt x="296" y="2950"/>
                    <a:pt x="286" y="2956"/>
                  </a:cubicBezTo>
                  <a:cubicBezTo>
                    <a:pt x="276" y="2962"/>
                    <a:pt x="270" y="2967"/>
                    <a:pt x="266" y="2978"/>
                  </a:cubicBezTo>
                  <a:cubicBezTo>
                    <a:pt x="264" y="2984"/>
                    <a:pt x="260" y="2990"/>
                    <a:pt x="258" y="2996"/>
                  </a:cubicBezTo>
                  <a:cubicBezTo>
                    <a:pt x="257" y="3001"/>
                    <a:pt x="256" y="3004"/>
                    <a:pt x="260" y="3007"/>
                  </a:cubicBezTo>
                  <a:cubicBezTo>
                    <a:pt x="261" y="3008"/>
                    <a:pt x="263" y="3009"/>
                    <a:pt x="263" y="3010"/>
                  </a:cubicBezTo>
                  <a:cubicBezTo>
                    <a:pt x="264" y="3009"/>
                    <a:pt x="264" y="3009"/>
                    <a:pt x="264" y="3009"/>
                  </a:cubicBezTo>
                  <a:cubicBezTo>
                    <a:pt x="263" y="3013"/>
                    <a:pt x="263" y="3015"/>
                    <a:pt x="265" y="3017"/>
                  </a:cubicBezTo>
                  <a:cubicBezTo>
                    <a:pt x="269" y="3025"/>
                    <a:pt x="276" y="3026"/>
                    <a:pt x="286" y="3025"/>
                  </a:cubicBezTo>
                  <a:cubicBezTo>
                    <a:pt x="287" y="3024"/>
                    <a:pt x="287" y="3024"/>
                    <a:pt x="287" y="3024"/>
                  </a:cubicBezTo>
                  <a:cubicBezTo>
                    <a:pt x="287" y="3027"/>
                    <a:pt x="288" y="3029"/>
                    <a:pt x="290" y="3032"/>
                  </a:cubicBezTo>
                  <a:cubicBezTo>
                    <a:pt x="296" y="3041"/>
                    <a:pt x="317" y="3045"/>
                    <a:pt x="325" y="3037"/>
                  </a:cubicBezTo>
                  <a:cubicBezTo>
                    <a:pt x="336" y="3043"/>
                    <a:pt x="358" y="3044"/>
                    <a:pt x="366" y="3035"/>
                  </a:cubicBezTo>
                  <a:cubicBezTo>
                    <a:pt x="367" y="3035"/>
                    <a:pt x="367" y="3036"/>
                    <a:pt x="367" y="3036"/>
                  </a:cubicBezTo>
                  <a:cubicBezTo>
                    <a:pt x="367" y="3036"/>
                    <a:pt x="367" y="3036"/>
                    <a:pt x="367" y="3036"/>
                  </a:cubicBezTo>
                  <a:cubicBezTo>
                    <a:pt x="374" y="3051"/>
                    <a:pt x="398" y="3048"/>
                    <a:pt x="412" y="3045"/>
                  </a:cubicBezTo>
                  <a:cubicBezTo>
                    <a:pt x="425" y="3043"/>
                    <a:pt x="431" y="3036"/>
                    <a:pt x="438" y="3030"/>
                  </a:cubicBezTo>
                  <a:cubicBezTo>
                    <a:pt x="438" y="3030"/>
                    <a:pt x="438" y="3030"/>
                    <a:pt x="438" y="3030"/>
                  </a:cubicBezTo>
                  <a:cubicBezTo>
                    <a:pt x="439" y="3030"/>
                    <a:pt x="439" y="3029"/>
                    <a:pt x="439" y="3029"/>
                  </a:cubicBezTo>
                  <a:cubicBezTo>
                    <a:pt x="440" y="3028"/>
                    <a:pt x="441" y="3028"/>
                    <a:pt x="442" y="3027"/>
                  </a:cubicBezTo>
                  <a:cubicBezTo>
                    <a:pt x="447" y="3023"/>
                    <a:pt x="452" y="3018"/>
                    <a:pt x="453" y="3012"/>
                  </a:cubicBezTo>
                  <a:cubicBezTo>
                    <a:pt x="455" y="3008"/>
                    <a:pt x="455" y="3003"/>
                    <a:pt x="454" y="2997"/>
                  </a:cubicBezTo>
                  <a:cubicBezTo>
                    <a:pt x="452" y="2981"/>
                    <a:pt x="454" y="2981"/>
                    <a:pt x="456" y="2962"/>
                  </a:cubicBezTo>
                  <a:cubicBezTo>
                    <a:pt x="456" y="2961"/>
                    <a:pt x="456" y="2960"/>
                    <a:pt x="456" y="2959"/>
                  </a:cubicBezTo>
                  <a:cubicBezTo>
                    <a:pt x="459" y="2953"/>
                    <a:pt x="464" y="2948"/>
                    <a:pt x="466" y="2939"/>
                  </a:cubicBezTo>
                  <a:cubicBezTo>
                    <a:pt x="467" y="2936"/>
                    <a:pt x="468" y="2933"/>
                    <a:pt x="468" y="2929"/>
                  </a:cubicBezTo>
                  <a:cubicBezTo>
                    <a:pt x="469" y="2914"/>
                    <a:pt x="458" y="2851"/>
                    <a:pt x="459" y="2843"/>
                  </a:cubicBezTo>
                  <a:cubicBezTo>
                    <a:pt x="462" y="2823"/>
                    <a:pt x="448" y="2807"/>
                    <a:pt x="444" y="2775"/>
                  </a:cubicBezTo>
                  <a:cubicBezTo>
                    <a:pt x="439" y="2742"/>
                    <a:pt x="452" y="2632"/>
                    <a:pt x="452" y="2612"/>
                  </a:cubicBezTo>
                  <a:cubicBezTo>
                    <a:pt x="452" y="2574"/>
                    <a:pt x="472" y="2511"/>
                    <a:pt x="467" y="2434"/>
                  </a:cubicBezTo>
                  <a:cubicBezTo>
                    <a:pt x="463" y="2389"/>
                    <a:pt x="441" y="2252"/>
                    <a:pt x="441" y="2221"/>
                  </a:cubicBezTo>
                  <a:cubicBezTo>
                    <a:pt x="441" y="2215"/>
                    <a:pt x="440" y="2181"/>
                    <a:pt x="442" y="2175"/>
                  </a:cubicBezTo>
                  <a:cubicBezTo>
                    <a:pt x="448" y="2155"/>
                    <a:pt x="465" y="1903"/>
                    <a:pt x="465" y="1900"/>
                  </a:cubicBezTo>
                  <a:cubicBezTo>
                    <a:pt x="468" y="1870"/>
                    <a:pt x="489" y="1711"/>
                    <a:pt x="489" y="1711"/>
                  </a:cubicBezTo>
                  <a:cubicBezTo>
                    <a:pt x="490" y="1711"/>
                    <a:pt x="490" y="1711"/>
                    <a:pt x="490" y="1711"/>
                  </a:cubicBezTo>
                  <a:cubicBezTo>
                    <a:pt x="492" y="1711"/>
                    <a:pt x="494" y="1712"/>
                    <a:pt x="496" y="1712"/>
                  </a:cubicBezTo>
                  <a:cubicBezTo>
                    <a:pt x="497" y="1712"/>
                    <a:pt x="498" y="1712"/>
                    <a:pt x="499" y="1712"/>
                  </a:cubicBezTo>
                  <a:cubicBezTo>
                    <a:pt x="500" y="1719"/>
                    <a:pt x="523" y="1868"/>
                    <a:pt x="525" y="1897"/>
                  </a:cubicBezTo>
                  <a:cubicBezTo>
                    <a:pt x="525" y="1900"/>
                    <a:pt x="539" y="2156"/>
                    <a:pt x="546" y="2177"/>
                  </a:cubicBezTo>
                  <a:cubicBezTo>
                    <a:pt x="548" y="2183"/>
                    <a:pt x="546" y="2217"/>
                    <a:pt x="546" y="2223"/>
                  </a:cubicBezTo>
                  <a:cubicBezTo>
                    <a:pt x="546" y="2254"/>
                    <a:pt x="524" y="2390"/>
                    <a:pt x="521" y="2435"/>
                  </a:cubicBezTo>
                  <a:cubicBezTo>
                    <a:pt x="516" y="2513"/>
                    <a:pt x="536" y="2576"/>
                    <a:pt x="536" y="2613"/>
                  </a:cubicBezTo>
                  <a:cubicBezTo>
                    <a:pt x="536" y="2634"/>
                    <a:pt x="549" y="2744"/>
                    <a:pt x="544" y="2776"/>
                  </a:cubicBezTo>
                  <a:cubicBezTo>
                    <a:pt x="543" y="2784"/>
                    <a:pt x="541" y="2791"/>
                    <a:pt x="539" y="2798"/>
                  </a:cubicBezTo>
                  <a:cubicBezTo>
                    <a:pt x="537" y="2807"/>
                    <a:pt x="533" y="2815"/>
                    <a:pt x="531" y="2822"/>
                  </a:cubicBezTo>
                  <a:cubicBezTo>
                    <a:pt x="529" y="2829"/>
                    <a:pt x="528" y="2837"/>
                    <a:pt x="529" y="2844"/>
                  </a:cubicBezTo>
                  <a:cubicBezTo>
                    <a:pt x="530" y="2853"/>
                    <a:pt x="518" y="2916"/>
                    <a:pt x="519" y="2931"/>
                  </a:cubicBezTo>
                  <a:cubicBezTo>
                    <a:pt x="521" y="2949"/>
                    <a:pt x="531" y="2953"/>
                    <a:pt x="532" y="2963"/>
                  </a:cubicBezTo>
                  <a:cubicBezTo>
                    <a:pt x="534" y="2983"/>
                    <a:pt x="536" y="2983"/>
                    <a:pt x="533" y="2999"/>
                  </a:cubicBezTo>
                  <a:cubicBezTo>
                    <a:pt x="531" y="3014"/>
                    <a:pt x="537" y="3020"/>
                    <a:pt x="545" y="3027"/>
                  </a:cubicBezTo>
                  <a:cubicBezTo>
                    <a:pt x="546" y="3028"/>
                    <a:pt x="547" y="3028"/>
                    <a:pt x="548" y="3029"/>
                  </a:cubicBezTo>
                  <a:cubicBezTo>
                    <a:pt x="548" y="3029"/>
                    <a:pt x="549" y="3030"/>
                    <a:pt x="549" y="3030"/>
                  </a:cubicBezTo>
                  <a:cubicBezTo>
                    <a:pt x="549" y="3030"/>
                    <a:pt x="549" y="3030"/>
                    <a:pt x="549" y="3030"/>
                  </a:cubicBezTo>
                  <a:cubicBezTo>
                    <a:pt x="556" y="3036"/>
                    <a:pt x="562" y="3043"/>
                    <a:pt x="575" y="3045"/>
                  </a:cubicBezTo>
                  <a:cubicBezTo>
                    <a:pt x="589" y="3048"/>
                    <a:pt x="613" y="3050"/>
                    <a:pt x="620" y="3036"/>
                  </a:cubicBezTo>
                  <a:cubicBezTo>
                    <a:pt x="620" y="3036"/>
                    <a:pt x="620" y="3036"/>
                    <a:pt x="620" y="3036"/>
                  </a:cubicBezTo>
                  <a:cubicBezTo>
                    <a:pt x="620" y="3035"/>
                    <a:pt x="620" y="3035"/>
                    <a:pt x="621" y="3034"/>
                  </a:cubicBezTo>
                  <a:cubicBezTo>
                    <a:pt x="629" y="3044"/>
                    <a:pt x="651" y="3043"/>
                    <a:pt x="662" y="3037"/>
                  </a:cubicBezTo>
                  <a:cubicBezTo>
                    <a:pt x="670" y="3045"/>
                    <a:pt x="691" y="3041"/>
                    <a:pt x="697" y="3032"/>
                  </a:cubicBezTo>
                  <a:cubicBezTo>
                    <a:pt x="699" y="3030"/>
                    <a:pt x="699" y="3028"/>
                    <a:pt x="700" y="3027"/>
                  </a:cubicBezTo>
                  <a:cubicBezTo>
                    <a:pt x="700" y="3026"/>
                    <a:pt x="700" y="3025"/>
                    <a:pt x="701" y="3024"/>
                  </a:cubicBezTo>
                  <a:cubicBezTo>
                    <a:pt x="701" y="3025"/>
                    <a:pt x="701" y="3025"/>
                    <a:pt x="701" y="3025"/>
                  </a:cubicBezTo>
                  <a:cubicBezTo>
                    <a:pt x="711" y="3026"/>
                    <a:pt x="721" y="3023"/>
                    <a:pt x="723" y="3017"/>
                  </a:cubicBezTo>
                  <a:cubicBezTo>
                    <a:pt x="723" y="3017"/>
                    <a:pt x="723" y="3016"/>
                    <a:pt x="724" y="3015"/>
                  </a:cubicBezTo>
                  <a:cubicBezTo>
                    <a:pt x="724" y="3013"/>
                    <a:pt x="724" y="3011"/>
                    <a:pt x="724" y="3009"/>
                  </a:cubicBezTo>
                  <a:cubicBezTo>
                    <a:pt x="725" y="3009"/>
                    <a:pt x="726" y="3008"/>
                    <a:pt x="727" y="3007"/>
                  </a:cubicBezTo>
                  <a:cubicBezTo>
                    <a:pt x="729" y="3006"/>
                    <a:pt x="730" y="3005"/>
                    <a:pt x="730" y="3003"/>
                  </a:cubicBezTo>
                  <a:cubicBezTo>
                    <a:pt x="733" y="2996"/>
                    <a:pt x="725" y="2986"/>
                    <a:pt x="722" y="2978"/>
                  </a:cubicBezTo>
                  <a:cubicBezTo>
                    <a:pt x="718" y="2967"/>
                    <a:pt x="713" y="2962"/>
                    <a:pt x="702" y="2956"/>
                  </a:cubicBezTo>
                  <a:cubicBezTo>
                    <a:pt x="692" y="2950"/>
                    <a:pt x="689" y="2942"/>
                    <a:pt x="676" y="2932"/>
                  </a:cubicBezTo>
                  <a:cubicBezTo>
                    <a:pt x="662" y="2922"/>
                    <a:pt x="638" y="2869"/>
                    <a:pt x="637" y="2865"/>
                  </a:cubicBezTo>
                  <a:cubicBezTo>
                    <a:pt x="638" y="2863"/>
                    <a:pt x="639" y="2861"/>
                    <a:pt x="640" y="2859"/>
                  </a:cubicBezTo>
                  <a:cubicBezTo>
                    <a:pt x="645" y="2845"/>
                    <a:pt x="642" y="2830"/>
                    <a:pt x="640" y="2822"/>
                  </a:cubicBezTo>
                  <a:cubicBezTo>
                    <a:pt x="638" y="2810"/>
                    <a:pt x="643" y="2766"/>
                    <a:pt x="657" y="2710"/>
                  </a:cubicBezTo>
                  <a:cubicBezTo>
                    <a:pt x="659" y="2704"/>
                    <a:pt x="661" y="2696"/>
                    <a:pt x="663" y="2689"/>
                  </a:cubicBezTo>
                  <a:cubicBezTo>
                    <a:pt x="670" y="2666"/>
                    <a:pt x="679" y="2640"/>
                    <a:pt x="687" y="2612"/>
                  </a:cubicBezTo>
                  <a:cubicBezTo>
                    <a:pt x="699" y="2574"/>
                    <a:pt x="709" y="2532"/>
                    <a:pt x="711" y="2488"/>
                  </a:cubicBezTo>
                  <a:cubicBezTo>
                    <a:pt x="713" y="2435"/>
                    <a:pt x="705" y="2339"/>
                    <a:pt x="706" y="2265"/>
                  </a:cubicBezTo>
                  <a:cubicBezTo>
                    <a:pt x="707" y="2236"/>
                    <a:pt x="713" y="2213"/>
                    <a:pt x="718" y="2197"/>
                  </a:cubicBezTo>
                  <a:cubicBezTo>
                    <a:pt x="720" y="2189"/>
                    <a:pt x="722" y="2184"/>
                    <a:pt x="723" y="2181"/>
                  </a:cubicBezTo>
                  <a:cubicBezTo>
                    <a:pt x="723" y="2179"/>
                    <a:pt x="724" y="2178"/>
                    <a:pt x="724" y="2177"/>
                  </a:cubicBezTo>
                  <a:cubicBezTo>
                    <a:pt x="730" y="2148"/>
                    <a:pt x="732" y="2095"/>
                    <a:pt x="735" y="2079"/>
                  </a:cubicBezTo>
                  <a:cubicBezTo>
                    <a:pt x="778" y="1831"/>
                    <a:pt x="786" y="1666"/>
                    <a:pt x="786" y="1588"/>
                  </a:cubicBezTo>
                  <a:cubicBezTo>
                    <a:pt x="786" y="1570"/>
                    <a:pt x="786" y="1555"/>
                    <a:pt x="786" y="1546"/>
                  </a:cubicBezTo>
                  <a:cubicBezTo>
                    <a:pt x="786" y="1546"/>
                    <a:pt x="783" y="1527"/>
                    <a:pt x="781" y="1506"/>
                  </a:cubicBezTo>
                  <a:cubicBezTo>
                    <a:pt x="779" y="1486"/>
                    <a:pt x="777" y="1466"/>
                    <a:pt x="775" y="1458"/>
                  </a:cubicBezTo>
                  <a:cubicBezTo>
                    <a:pt x="775" y="1453"/>
                    <a:pt x="775" y="1443"/>
                    <a:pt x="775" y="1430"/>
                  </a:cubicBezTo>
                  <a:cubicBezTo>
                    <a:pt x="778" y="1367"/>
                    <a:pt x="788" y="1235"/>
                    <a:pt x="784" y="1147"/>
                  </a:cubicBezTo>
                  <a:cubicBezTo>
                    <a:pt x="785" y="1125"/>
                    <a:pt x="784" y="1112"/>
                    <a:pt x="784" y="1110"/>
                  </a:cubicBezTo>
                  <a:cubicBezTo>
                    <a:pt x="785" y="1084"/>
                    <a:pt x="783" y="1044"/>
                    <a:pt x="781" y="1012"/>
                  </a:cubicBezTo>
                  <a:cubicBezTo>
                    <a:pt x="781" y="1004"/>
                    <a:pt x="781" y="997"/>
                    <a:pt x="780" y="988"/>
                  </a:cubicBezTo>
                  <a:cubicBezTo>
                    <a:pt x="781" y="978"/>
                    <a:pt x="781" y="968"/>
                    <a:pt x="780" y="959"/>
                  </a:cubicBezTo>
                  <a:cubicBezTo>
                    <a:pt x="780" y="960"/>
                    <a:pt x="781" y="961"/>
                    <a:pt x="781" y="962"/>
                  </a:cubicBezTo>
                  <a:cubicBezTo>
                    <a:pt x="783" y="978"/>
                    <a:pt x="796" y="1067"/>
                    <a:pt x="797" y="1100"/>
                  </a:cubicBezTo>
                  <a:cubicBezTo>
                    <a:pt x="794" y="1125"/>
                    <a:pt x="798" y="1143"/>
                    <a:pt x="804" y="1166"/>
                  </a:cubicBezTo>
                  <a:cubicBezTo>
                    <a:pt x="808" y="1183"/>
                    <a:pt x="814" y="1202"/>
                    <a:pt x="819" y="1228"/>
                  </a:cubicBezTo>
                  <a:cubicBezTo>
                    <a:pt x="820" y="1233"/>
                    <a:pt x="823" y="1245"/>
                    <a:pt x="827" y="1260"/>
                  </a:cubicBezTo>
                  <a:cubicBezTo>
                    <a:pt x="840" y="1317"/>
                    <a:pt x="870" y="1424"/>
                    <a:pt x="872" y="1438"/>
                  </a:cubicBezTo>
                  <a:cubicBezTo>
                    <a:pt x="875" y="1455"/>
                    <a:pt x="880" y="1473"/>
                    <a:pt x="882" y="1477"/>
                  </a:cubicBezTo>
                  <a:cubicBezTo>
                    <a:pt x="882" y="1477"/>
                    <a:pt x="882" y="1478"/>
                    <a:pt x="882" y="1480"/>
                  </a:cubicBezTo>
                  <a:cubicBezTo>
                    <a:pt x="880" y="1485"/>
                    <a:pt x="877" y="1493"/>
                    <a:pt x="875" y="1501"/>
                  </a:cubicBezTo>
                  <a:cubicBezTo>
                    <a:pt x="874" y="1501"/>
                    <a:pt x="874" y="1501"/>
                    <a:pt x="874" y="1501"/>
                  </a:cubicBezTo>
                  <a:cubicBezTo>
                    <a:pt x="873" y="1503"/>
                    <a:pt x="872" y="1505"/>
                    <a:pt x="871" y="1507"/>
                  </a:cubicBezTo>
                  <a:cubicBezTo>
                    <a:pt x="861" y="1522"/>
                    <a:pt x="861" y="1558"/>
                    <a:pt x="848" y="1576"/>
                  </a:cubicBezTo>
                  <a:cubicBezTo>
                    <a:pt x="848" y="1577"/>
                    <a:pt x="847" y="1578"/>
                    <a:pt x="846" y="1579"/>
                  </a:cubicBezTo>
                  <a:cubicBezTo>
                    <a:pt x="843" y="1582"/>
                    <a:pt x="838" y="1587"/>
                    <a:pt x="834" y="1592"/>
                  </a:cubicBezTo>
                  <a:cubicBezTo>
                    <a:pt x="817" y="1613"/>
                    <a:pt x="798" y="1646"/>
                    <a:pt x="817" y="1658"/>
                  </a:cubicBezTo>
                  <a:cubicBezTo>
                    <a:pt x="825" y="1663"/>
                    <a:pt x="832" y="1663"/>
                    <a:pt x="839" y="1660"/>
                  </a:cubicBezTo>
                  <a:cubicBezTo>
                    <a:pt x="854" y="1654"/>
                    <a:pt x="865" y="1633"/>
                    <a:pt x="870" y="1620"/>
                  </a:cubicBezTo>
                  <a:cubicBezTo>
                    <a:pt x="871" y="1618"/>
                    <a:pt x="872" y="1616"/>
                    <a:pt x="873" y="1615"/>
                  </a:cubicBezTo>
                  <a:cubicBezTo>
                    <a:pt x="881" y="1605"/>
                    <a:pt x="890" y="1600"/>
                    <a:pt x="890" y="1600"/>
                  </a:cubicBezTo>
                  <a:cubicBezTo>
                    <a:pt x="890" y="1600"/>
                    <a:pt x="889" y="1601"/>
                    <a:pt x="888" y="1603"/>
                  </a:cubicBezTo>
                  <a:cubicBezTo>
                    <a:pt x="888" y="1603"/>
                    <a:pt x="888" y="1603"/>
                    <a:pt x="888" y="1603"/>
                  </a:cubicBezTo>
                  <a:cubicBezTo>
                    <a:pt x="888" y="1604"/>
                    <a:pt x="888" y="1604"/>
                    <a:pt x="888" y="1604"/>
                  </a:cubicBezTo>
                  <a:cubicBezTo>
                    <a:pt x="885" y="1610"/>
                    <a:pt x="879" y="1622"/>
                    <a:pt x="883" y="1629"/>
                  </a:cubicBezTo>
                  <a:cubicBezTo>
                    <a:pt x="883" y="1630"/>
                    <a:pt x="883" y="1630"/>
                    <a:pt x="884" y="1631"/>
                  </a:cubicBezTo>
                  <a:cubicBezTo>
                    <a:pt x="871" y="1696"/>
                    <a:pt x="871" y="1696"/>
                    <a:pt x="871" y="1696"/>
                  </a:cubicBezTo>
                  <a:cubicBezTo>
                    <a:pt x="866" y="1698"/>
                    <a:pt x="859" y="1693"/>
                    <a:pt x="851" y="1705"/>
                  </a:cubicBezTo>
                  <a:cubicBezTo>
                    <a:pt x="850" y="1705"/>
                    <a:pt x="849" y="1705"/>
                    <a:pt x="848" y="1705"/>
                  </a:cubicBezTo>
                  <a:cubicBezTo>
                    <a:pt x="848" y="1705"/>
                    <a:pt x="848" y="1705"/>
                    <a:pt x="848" y="1705"/>
                  </a:cubicBezTo>
                  <a:cubicBezTo>
                    <a:pt x="848" y="1705"/>
                    <a:pt x="848" y="1705"/>
                    <a:pt x="848" y="1705"/>
                  </a:cubicBezTo>
                  <a:cubicBezTo>
                    <a:pt x="846" y="1704"/>
                    <a:pt x="844" y="1704"/>
                    <a:pt x="842" y="1703"/>
                  </a:cubicBezTo>
                  <a:cubicBezTo>
                    <a:pt x="837" y="1700"/>
                    <a:pt x="830" y="1696"/>
                    <a:pt x="824" y="1696"/>
                  </a:cubicBezTo>
                  <a:cubicBezTo>
                    <a:pt x="817" y="1696"/>
                    <a:pt x="811" y="1699"/>
                    <a:pt x="810" y="1714"/>
                  </a:cubicBezTo>
                  <a:cubicBezTo>
                    <a:pt x="810" y="1714"/>
                    <a:pt x="811" y="1714"/>
                    <a:pt x="811" y="1714"/>
                  </a:cubicBezTo>
                  <a:cubicBezTo>
                    <a:pt x="811" y="1715"/>
                    <a:pt x="811" y="1715"/>
                    <a:pt x="811" y="1715"/>
                  </a:cubicBezTo>
                  <a:cubicBezTo>
                    <a:pt x="810" y="1717"/>
                    <a:pt x="822" y="1720"/>
                    <a:pt x="831" y="1723"/>
                  </a:cubicBezTo>
                  <a:cubicBezTo>
                    <a:pt x="815" y="1732"/>
                    <a:pt x="815" y="1732"/>
                    <a:pt x="815" y="1732"/>
                  </a:cubicBezTo>
                  <a:cubicBezTo>
                    <a:pt x="812" y="1733"/>
                    <a:pt x="811" y="1733"/>
                    <a:pt x="811" y="1734"/>
                  </a:cubicBezTo>
                  <a:cubicBezTo>
                    <a:pt x="811" y="1734"/>
                    <a:pt x="793" y="1750"/>
                    <a:pt x="807" y="1758"/>
                  </a:cubicBezTo>
                  <a:cubicBezTo>
                    <a:pt x="808" y="1758"/>
                    <a:pt x="808" y="1758"/>
                    <a:pt x="808" y="1758"/>
                  </a:cubicBezTo>
                  <a:cubicBezTo>
                    <a:pt x="808" y="1758"/>
                    <a:pt x="808" y="1759"/>
                    <a:pt x="808" y="1759"/>
                  </a:cubicBezTo>
                  <a:cubicBezTo>
                    <a:pt x="819" y="1760"/>
                    <a:pt x="819" y="1760"/>
                    <a:pt x="819" y="1760"/>
                  </a:cubicBezTo>
                  <a:cubicBezTo>
                    <a:pt x="818" y="1761"/>
                    <a:pt x="803" y="1772"/>
                    <a:pt x="815" y="1783"/>
                  </a:cubicBezTo>
                  <a:cubicBezTo>
                    <a:pt x="815" y="1784"/>
                    <a:pt x="817" y="1785"/>
                    <a:pt x="819" y="1785"/>
                  </a:cubicBezTo>
                  <a:cubicBezTo>
                    <a:pt x="826" y="1787"/>
                    <a:pt x="840" y="1786"/>
                    <a:pt x="844" y="1786"/>
                  </a:cubicBezTo>
                  <a:cubicBezTo>
                    <a:pt x="848" y="1786"/>
                    <a:pt x="851" y="1785"/>
                    <a:pt x="852" y="1785"/>
                  </a:cubicBezTo>
                  <a:cubicBezTo>
                    <a:pt x="852" y="1787"/>
                    <a:pt x="852" y="1795"/>
                    <a:pt x="859" y="1798"/>
                  </a:cubicBezTo>
                  <a:cubicBezTo>
                    <a:pt x="860" y="1799"/>
                    <a:pt x="861" y="1799"/>
                    <a:pt x="863" y="1799"/>
                  </a:cubicBezTo>
                  <a:cubicBezTo>
                    <a:pt x="863" y="1799"/>
                    <a:pt x="864" y="1799"/>
                    <a:pt x="864" y="1799"/>
                  </a:cubicBezTo>
                  <a:cubicBezTo>
                    <a:pt x="865" y="1800"/>
                    <a:pt x="866" y="1800"/>
                    <a:pt x="868" y="1799"/>
                  </a:cubicBezTo>
                  <a:cubicBezTo>
                    <a:pt x="868" y="1799"/>
                    <a:pt x="868" y="1799"/>
                    <a:pt x="868" y="1799"/>
                  </a:cubicBezTo>
                  <a:cubicBezTo>
                    <a:pt x="878" y="1798"/>
                    <a:pt x="886" y="1791"/>
                    <a:pt x="889" y="1787"/>
                  </a:cubicBezTo>
                  <a:cubicBezTo>
                    <a:pt x="889" y="1787"/>
                    <a:pt x="890" y="1787"/>
                    <a:pt x="890" y="1787"/>
                  </a:cubicBezTo>
                  <a:cubicBezTo>
                    <a:pt x="891" y="1786"/>
                    <a:pt x="891" y="1786"/>
                    <a:pt x="891" y="1786"/>
                  </a:cubicBezTo>
                  <a:cubicBezTo>
                    <a:pt x="891" y="1786"/>
                    <a:pt x="891" y="1786"/>
                    <a:pt x="891" y="1786"/>
                  </a:cubicBezTo>
                  <a:cubicBezTo>
                    <a:pt x="897" y="1781"/>
                    <a:pt x="917" y="1772"/>
                    <a:pt x="925" y="1759"/>
                  </a:cubicBezTo>
                  <a:cubicBezTo>
                    <a:pt x="934" y="1746"/>
                    <a:pt x="946" y="1745"/>
                    <a:pt x="956" y="1703"/>
                  </a:cubicBezTo>
                  <a:cubicBezTo>
                    <a:pt x="960" y="1684"/>
                    <a:pt x="976" y="1659"/>
                    <a:pt x="978" y="1644"/>
                  </a:cubicBezTo>
                  <a:cubicBezTo>
                    <a:pt x="979" y="1628"/>
                    <a:pt x="982" y="1613"/>
                    <a:pt x="978" y="1587"/>
                  </a:cubicBezTo>
                  <a:cubicBezTo>
                    <a:pt x="975" y="1569"/>
                    <a:pt x="980" y="1528"/>
                    <a:pt x="983" y="1501"/>
                  </a:cubicBezTo>
                  <a:cubicBezTo>
                    <a:pt x="983" y="1501"/>
                    <a:pt x="987" y="1479"/>
                    <a:pt x="983" y="1459"/>
                  </a:cubicBezTo>
                  <a:close/>
                  <a:moveTo>
                    <a:pt x="824" y="1732"/>
                  </a:moveTo>
                  <a:cubicBezTo>
                    <a:pt x="823" y="1732"/>
                    <a:pt x="822" y="1732"/>
                    <a:pt x="821" y="1732"/>
                  </a:cubicBezTo>
                  <a:cubicBezTo>
                    <a:pt x="824" y="1731"/>
                    <a:pt x="827" y="1731"/>
                    <a:pt x="830" y="1731"/>
                  </a:cubicBezTo>
                </a:path>
              </a:pathLst>
            </a:custGeom>
            <a:solidFill>
              <a:srgbClr val="B1DF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8" name="Freeform 65"/>
            <p:cNvSpPr>
              <a:spLocks noEditPoints="1"/>
            </p:cNvSpPr>
            <p:nvPr/>
          </p:nvSpPr>
          <p:spPr bwMode="auto">
            <a:xfrm>
              <a:off x="4023" y="705"/>
              <a:ext cx="761" cy="2343"/>
            </a:xfrm>
            <a:custGeom>
              <a:avLst/>
              <a:gdLst>
                <a:gd name="T0" fmla="*/ 412 w 987"/>
                <a:gd name="T1" fmla="*/ 289 h 3051"/>
                <a:gd name="T2" fmla="*/ 268 w 987"/>
                <a:gd name="T3" fmla="*/ 170 h 3051"/>
                <a:gd name="T4" fmla="*/ 277 w 987"/>
                <a:gd name="T5" fmla="*/ 142 h 3051"/>
                <a:gd name="T6" fmla="*/ 280 w 987"/>
                <a:gd name="T7" fmla="*/ 130 h 3051"/>
                <a:gd name="T8" fmla="*/ 281 w 987"/>
                <a:gd name="T9" fmla="*/ 124 h 3051"/>
                <a:gd name="T10" fmla="*/ 285 w 987"/>
                <a:gd name="T11" fmla="*/ 120 h 3051"/>
                <a:gd name="T12" fmla="*/ 299 w 987"/>
                <a:gd name="T13" fmla="*/ 75 h 3051"/>
                <a:gd name="T14" fmla="*/ 285 w 987"/>
                <a:gd name="T15" fmla="*/ 97 h 3051"/>
                <a:gd name="T16" fmla="*/ 291 w 987"/>
                <a:gd name="T17" fmla="*/ 81 h 3051"/>
                <a:gd name="T18" fmla="*/ 294 w 987"/>
                <a:gd name="T19" fmla="*/ 65 h 3051"/>
                <a:gd name="T20" fmla="*/ 259 w 987"/>
                <a:gd name="T21" fmla="*/ 4 h 3051"/>
                <a:gd name="T22" fmla="*/ 218 w 987"/>
                <a:gd name="T23" fmla="*/ 2 h 3051"/>
                <a:gd name="T24" fmla="*/ 196 w 987"/>
                <a:gd name="T25" fmla="*/ 5 h 3051"/>
                <a:gd name="T26" fmla="*/ 167 w 987"/>
                <a:gd name="T27" fmla="*/ 27 h 3051"/>
                <a:gd name="T28" fmla="*/ 163 w 987"/>
                <a:gd name="T29" fmla="*/ 81 h 3051"/>
                <a:gd name="T30" fmla="*/ 160 w 987"/>
                <a:gd name="T31" fmla="*/ 72 h 3051"/>
                <a:gd name="T32" fmla="*/ 166 w 987"/>
                <a:gd name="T33" fmla="*/ 118 h 3051"/>
                <a:gd name="T34" fmla="*/ 170 w 987"/>
                <a:gd name="T35" fmla="*/ 121 h 3051"/>
                <a:gd name="T36" fmla="*/ 173 w 987"/>
                <a:gd name="T37" fmla="*/ 129 h 3051"/>
                <a:gd name="T38" fmla="*/ 173 w 987"/>
                <a:gd name="T39" fmla="*/ 134 h 3051"/>
                <a:gd name="T40" fmla="*/ 175 w 987"/>
                <a:gd name="T41" fmla="*/ 141 h 3051"/>
                <a:gd name="T42" fmla="*/ 177 w 987"/>
                <a:gd name="T43" fmla="*/ 146 h 3051"/>
                <a:gd name="T44" fmla="*/ 155 w 987"/>
                <a:gd name="T45" fmla="*/ 210 h 3051"/>
                <a:gd name="T46" fmla="*/ 18 w 987"/>
                <a:gd name="T47" fmla="*/ 495 h 3051"/>
                <a:gd name="T48" fmla="*/ 3 w 987"/>
                <a:gd name="T49" fmla="*/ 662 h 3051"/>
                <a:gd name="T50" fmla="*/ 2 w 987"/>
                <a:gd name="T51" fmla="*/ 743 h 3051"/>
                <a:gd name="T52" fmla="*/ 52 w 987"/>
                <a:gd name="T53" fmla="*/ 814 h 3051"/>
                <a:gd name="T54" fmla="*/ 59 w 987"/>
                <a:gd name="T55" fmla="*/ 807 h 3051"/>
                <a:gd name="T56" fmla="*/ 80 w 987"/>
                <a:gd name="T57" fmla="*/ 796 h 3051"/>
                <a:gd name="T58" fmla="*/ 72 w 987"/>
                <a:gd name="T59" fmla="*/ 767 h 3051"/>
                <a:gd name="T60" fmla="*/ 42 w 987"/>
                <a:gd name="T61" fmla="*/ 723 h 3051"/>
                <a:gd name="T62" fmla="*/ 61 w 987"/>
                <a:gd name="T63" fmla="*/ 713 h 3051"/>
                <a:gd name="T64" fmla="*/ 87 w 987"/>
                <a:gd name="T65" fmla="*/ 515 h 3051"/>
                <a:gd name="T66" fmla="*/ 97 w 987"/>
                <a:gd name="T67" fmla="*/ 660 h 3051"/>
                <a:gd name="T68" fmla="*/ 127 w 987"/>
                <a:gd name="T69" fmla="*/ 1127 h 3051"/>
                <a:gd name="T70" fmla="*/ 122 w 987"/>
                <a:gd name="T71" fmla="*/ 1349 h 3051"/>
                <a:gd name="T72" fmla="*/ 131 w 987"/>
                <a:gd name="T73" fmla="*/ 1369 h 3051"/>
                <a:gd name="T74" fmla="*/ 201 w 987"/>
                <a:gd name="T75" fmla="*/ 1372 h 3051"/>
                <a:gd name="T76" fmla="*/ 209 w 987"/>
                <a:gd name="T77" fmla="*/ 1340 h 3051"/>
                <a:gd name="T78" fmla="*/ 202 w 987"/>
                <a:gd name="T79" fmla="*/ 1006 h 3051"/>
                <a:gd name="T80" fmla="*/ 241 w 987"/>
                <a:gd name="T81" fmla="*/ 859 h 3051"/>
                <a:gd name="T82" fmla="*/ 243 w 987"/>
                <a:gd name="T83" fmla="*/ 1278 h 3051"/>
                <a:gd name="T84" fmla="*/ 251 w 987"/>
                <a:gd name="T85" fmla="*/ 1372 h 3051"/>
                <a:gd name="T86" fmla="*/ 319 w 987"/>
                <a:gd name="T87" fmla="*/ 1373 h 3051"/>
                <a:gd name="T88" fmla="*/ 334 w 987"/>
                <a:gd name="T89" fmla="*/ 1362 h 3051"/>
                <a:gd name="T90" fmla="*/ 293 w 987"/>
                <a:gd name="T91" fmla="*/ 1278 h 3051"/>
                <a:gd name="T92" fmla="*/ 331 w 987"/>
                <a:gd name="T93" fmla="*/ 988 h 3051"/>
                <a:gd name="T94" fmla="*/ 355 w 987"/>
                <a:gd name="T95" fmla="*/ 647 h 3051"/>
                <a:gd name="T96" fmla="*/ 365 w 987"/>
                <a:gd name="T97" fmla="*/ 498 h 3051"/>
                <a:gd name="T98" fmla="*/ 401 w 987"/>
                <a:gd name="T99" fmla="*/ 680 h 3051"/>
                <a:gd name="T100" fmla="*/ 385 w 987"/>
                <a:gd name="T101" fmla="*/ 752 h 3051"/>
                <a:gd name="T102" fmla="*/ 405 w 987"/>
                <a:gd name="T103" fmla="*/ 738 h 3051"/>
                <a:gd name="T104" fmla="*/ 386 w 987"/>
                <a:gd name="T105" fmla="*/ 771 h 3051"/>
                <a:gd name="T106" fmla="*/ 372 w 987"/>
                <a:gd name="T107" fmla="*/ 786 h 3051"/>
                <a:gd name="T108" fmla="*/ 387 w 987"/>
                <a:gd name="T109" fmla="*/ 809 h 3051"/>
                <a:gd name="T110" fmla="*/ 407 w 987"/>
                <a:gd name="T111" fmla="*/ 809 h 3051"/>
                <a:gd name="T112" fmla="*/ 448 w 987"/>
                <a:gd name="T113" fmla="*/ 719 h 3051"/>
                <a:gd name="T114" fmla="*/ 378 w 987"/>
                <a:gd name="T115" fmla="*/ 784 h 3051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987" h="3051">
                  <a:moveTo>
                    <a:pt x="983" y="1459"/>
                  </a:moveTo>
                  <a:cubicBezTo>
                    <a:pt x="981" y="1444"/>
                    <a:pt x="980" y="1429"/>
                    <a:pt x="976" y="1412"/>
                  </a:cubicBezTo>
                  <a:cubicBezTo>
                    <a:pt x="972" y="1395"/>
                    <a:pt x="971" y="1360"/>
                    <a:pt x="970" y="1337"/>
                  </a:cubicBezTo>
                  <a:cubicBezTo>
                    <a:pt x="969" y="1297"/>
                    <a:pt x="969" y="1139"/>
                    <a:pt x="946" y="1082"/>
                  </a:cubicBezTo>
                  <a:cubicBezTo>
                    <a:pt x="941" y="1064"/>
                    <a:pt x="936" y="1035"/>
                    <a:pt x="937" y="994"/>
                  </a:cubicBezTo>
                  <a:cubicBezTo>
                    <a:pt x="934" y="881"/>
                    <a:pt x="909" y="816"/>
                    <a:pt x="911" y="782"/>
                  </a:cubicBezTo>
                  <a:cubicBezTo>
                    <a:pt x="918" y="731"/>
                    <a:pt x="909" y="681"/>
                    <a:pt x="899" y="638"/>
                  </a:cubicBezTo>
                  <a:cubicBezTo>
                    <a:pt x="896" y="626"/>
                    <a:pt x="892" y="615"/>
                    <a:pt x="886" y="604"/>
                  </a:cubicBezTo>
                  <a:cubicBezTo>
                    <a:pt x="852" y="537"/>
                    <a:pt x="771" y="512"/>
                    <a:pt x="741" y="505"/>
                  </a:cubicBezTo>
                  <a:cubicBezTo>
                    <a:pt x="718" y="499"/>
                    <a:pt x="656" y="468"/>
                    <a:pt x="636" y="459"/>
                  </a:cubicBezTo>
                  <a:cubicBezTo>
                    <a:pt x="634" y="458"/>
                    <a:pt x="632" y="457"/>
                    <a:pt x="630" y="456"/>
                  </a:cubicBezTo>
                  <a:cubicBezTo>
                    <a:pt x="627" y="454"/>
                    <a:pt x="624" y="453"/>
                    <a:pt x="621" y="451"/>
                  </a:cubicBezTo>
                  <a:cubicBezTo>
                    <a:pt x="620" y="450"/>
                    <a:pt x="618" y="449"/>
                    <a:pt x="616" y="448"/>
                  </a:cubicBezTo>
                  <a:cubicBezTo>
                    <a:pt x="589" y="427"/>
                    <a:pt x="583" y="399"/>
                    <a:pt x="584" y="375"/>
                  </a:cubicBezTo>
                  <a:cubicBezTo>
                    <a:pt x="585" y="364"/>
                    <a:pt x="587" y="354"/>
                    <a:pt x="588" y="349"/>
                  </a:cubicBezTo>
                  <a:cubicBezTo>
                    <a:pt x="588" y="349"/>
                    <a:pt x="588" y="348"/>
                    <a:pt x="588" y="348"/>
                  </a:cubicBezTo>
                  <a:cubicBezTo>
                    <a:pt x="594" y="340"/>
                    <a:pt x="598" y="332"/>
                    <a:pt x="600" y="327"/>
                  </a:cubicBezTo>
                  <a:cubicBezTo>
                    <a:pt x="600" y="325"/>
                    <a:pt x="601" y="323"/>
                    <a:pt x="602" y="321"/>
                  </a:cubicBezTo>
                  <a:cubicBezTo>
                    <a:pt x="602" y="321"/>
                    <a:pt x="602" y="321"/>
                    <a:pt x="602" y="321"/>
                  </a:cubicBezTo>
                  <a:cubicBezTo>
                    <a:pt x="603" y="319"/>
                    <a:pt x="603" y="317"/>
                    <a:pt x="604" y="315"/>
                  </a:cubicBezTo>
                  <a:cubicBezTo>
                    <a:pt x="604" y="315"/>
                    <a:pt x="604" y="314"/>
                    <a:pt x="604" y="314"/>
                  </a:cubicBezTo>
                  <a:cubicBezTo>
                    <a:pt x="605" y="312"/>
                    <a:pt x="605" y="310"/>
                    <a:pt x="606" y="308"/>
                  </a:cubicBezTo>
                  <a:cubicBezTo>
                    <a:pt x="606" y="308"/>
                    <a:pt x="606" y="307"/>
                    <a:pt x="606" y="307"/>
                  </a:cubicBezTo>
                  <a:cubicBezTo>
                    <a:pt x="606" y="305"/>
                    <a:pt x="607" y="303"/>
                    <a:pt x="608" y="300"/>
                  </a:cubicBezTo>
                  <a:cubicBezTo>
                    <a:pt x="608" y="300"/>
                    <a:pt x="608" y="300"/>
                    <a:pt x="608" y="300"/>
                  </a:cubicBezTo>
                  <a:cubicBezTo>
                    <a:pt x="608" y="298"/>
                    <a:pt x="609" y="295"/>
                    <a:pt x="609" y="293"/>
                  </a:cubicBezTo>
                  <a:cubicBezTo>
                    <a:pt x="609" y="293"/>
                    <a:pt x="609" y="293"/>
                    <a:pt x="609" y="293"/>
                  </a:cubicBezTo>
                  <a:cubicBezTo>
                    <a:pt x="610" y="290"/>
                    <a:pt x="610" y="288"/>
                    <a:pt x="611" y="286"/>
                  </a:cubicBezTo>
                  <a:cubicBezTo>
                    <a:pt x="611" y="286"/>
                    <a:pt x="611" y="286"/>
                    <a:pt x="611" y="286"/>
                  </a:cubicBezTo>
                  <a:cubicBezTo>
                    <a:pt x="611" y="283"/>
                    <a:pt x="611" y="281"/>
                    <a:pt x="612" y="279"/>
                  </a:cubicBezTo>
                  <a:cubicBezTo>
                    <a:pt x="612" y="279"/>
                    <a:pt x="612" y="279"/>
                    <a:pt x="612" y="279"/>
                  </a:cubicBezTo>
                  <a:cubicBezTo>
                    <a:pt x="612" y="277"/>
                    <a:pt x="612" y="275"/>
                    <a:pt x="612" y="273"/>
                  </a:cubicBezTo>
                  <a:cubicBezTo>
                    <a:pt x="612" y="273"/>
                    <a:pt x="612" y="273"/>
                    <a:pt x="612" y="273"/>
                  </a:cubicBezTo>
                  <a:cubicBezTo>
                    <a:pt x="612" y="273"/>
                    <a:pt x="613" y="272"/>
                    <a:pt x="613" y="272"/>
                  </a:cubicBezTo>
                  <a:cubicBezTo>
                    <a:pt x="613" y="272"/>
                    <a:pt x="613" y="272"/>
                    <a:pt x="613" y="272"/>
                  </a:cubicBezTo>
                  <a:cubicBezTo>
                    <a:pt x="614" y="271"/>
                    <a:pt x="616" y="270"/>
                    <a:pt x="618" y="269"/>
                  </a:cubicBezTo>
                  <a:cubicBezTo>
                    <a:pt x="618" y="269"/>
                    <a:pt x="618" y="269"/>
                    <a:pt x="618" y="269"/>
                  </a:cubicBezTo>
                  <a:cubicBezTo>
                    <a:pt x="618" y="268"/>
                    <a:pt x="619" y="268"/>
                    <a:pt x="620" y="268"/>
                  </a:cubicBezTo>
                  <a:cubicBezTo>
                    <a:pt x="620" y="267"/>
                    <a:pt x="620" y="267"/>
                    <a:pt x="620" y="267"/>
                  </a:cubicBezTo>
                  <a:cubicBezTo>
                    <a:pt x="621" y="267"/>
                    <a:pt x="621" y="266"/>
                    <a:pt x="622" y="266"/>
                  </a:cubicBezTo>
                  <a:cubicBezTo>
                    <a:pt x="622" y="266"/>
                    <a:pt x="622" y="265"/>
                    <a:pt x="622" y="265"/>
                  </a:cubicBezTo>
                  <a:cubicBezTo>
                    <a:pt x="623" y="265"/>
                    <a:pt x="623" y="265"/>
                    <a:pt x="623" y="264"/>
                  </a:cubicBezTo>
                  <a:cubicBezTo>
                    <a:pt x="624" y="264"/>
                    <a:pt x="624" y="264"/>
                    <a:pt x="624" y="263"/>
                  </a:cubicBezTo>
                  <a:cubicBezTo>
                    <a:pt x="625" y="263"/>
                    <a:pt x="625" y="263"/>
                    <a:pt x="625" y="263"/>
                  </a:cubicBezTo>
                  <a:cubicBezTo>
                    <a:pt x="625" y="262"/>
                    <a:pt x="626" y="261"/>
                    <a:pt x="626" y="261"/>
                  </a:cubicBezTo>
                  <a:cubicBezTo>
                    <a:pt x="630" y="256"/>
                    <a:pt x="631" y="251"/>
                    <a:pt x="634" y="246"/>
                  </a:cubicBezTo>
                  <a:cubicBezTo>
                    <a:pt x="638" y="240"/>
                    <a:pt x="636" y="236"/>
                    <a:pt x="640" y="226"/>
                  </a:cubicBezTo>
                  <a:cubicBezTo>
                    <a:pt x="643" y="217"/>
                    <a:pt x="645" y="202"/>
                    <a:pt x="645" y="196"/>
                  </a:cubicBezTo>
                  <a:cubicBezTo>
                    <a:pt x="645" y="190"/>
                    <a:pt x="652" y="174"/>
                    <a:pt x="652" y="166"/>
                  </a:cubicBezTo>
                  <a:cubicBezTo>
                    <a:pt x="652" y="161"/>
                    <a:pt x="650" y="157"/>
                    <a:pt x="648" y="156"/>
                  </a:cubicBezTo>
                  <a:cubicBezTo>
                    <a:pt x="647" y="155"/>
                    <a:pt x="646" y="155"/>
                    <a:pt x="645" y="155"/>
                  </a:cubicBezTo>
                  <a:cubicBezTo>
                    <a:pt x="644" y="154"/>
                    <a:pt x="643" y="155"/>
                    <a:pt x="642" y="155"/>
                  </a:cubicBezTo>
                  <a:cubicBezTo>
                    <a:pt x="632" y="187"/>
                    <a:pt x="632" y="187"/>
                    <a:pt x="632" y="187"/>
                  </a:cubicBezTo>
                  <a:cubicBezTo>
                    <a:pt x="630" y="196"/>
                    <a:pt x="630" y="196"/>
                    <a:pt x="630" y="196"/>
                  </a:cubicBezTo>
                  <a:cubicBezTo>
                    <a:pt x="628" y="204"/>
                    <a:pt x="622" y="215"/>
                    <a:pt x="622" y="215"/>
                  </a:cubicBezTo>
                  <a:cubicBezTo>
                    <a:pt x="622" y="214"/>
                    <a:pt x="622" y="214"/>
                    <a:pt x="622" y="214"/>
                  </a:cubicBezTo>
                  <a:cubicBezTo>
                    <a:pt x="623" y="211"/>
                    <a:pt x="625" y="207"/>
                    <a:pt x="627" y="202"/>
                  </a:cubicBezTo>
                  <a:cubicBezTo>
                    <a:pt x="627" y="201"/>
                    <a:pt x="628" y="199"/>
                    <a:pt x="629" y="197"/>
                  </a:cubicBezTo>
                  <a:cubicBezTo>
                    <a:pt x="629" y="196"/>
                    <a:pt x="629" y="196"/>
                    <a:pt x="630" y="195"/>
                  </a:cubicBezTo>
                  <a:cubicBezTo>
                    <a:pt x="630" y="193"/>
                    <a:pt x="631" y="191"/>
                    <a:pt x="632" y="188"/>
                  </a:cubicBezTo>
                  <a:cubicBezTo>
                    <a:pt x="632" y="188"/>
                    <a:pt x="632" y="187"/>
                    <a:pt x="632" y="187"/>
                  </a:cubicBezTo>
                  <a:cubicBezTo>
                    <a:pt x="633" y="185"/>
                    <a:pt x="634" y="182"/>
                    <a:pt x="635" y="180"/>
                  </a:cubicBezTo>
                  <a:cubicBezTo>
                    <a:pt x="635" y="180"/>
                    <a:pt x="635" y="179"/>
                    <a:pt x="635" y="179"/>
                  </a:cubicBezTo>
                  <a:cubicBezTo>
                    <a:pt x="636" y="176"/>
                    <a:pt x="636" y="173"/>
                    <a:pt x="637" y="171"/>
                  </a:cubicBezTo>
                  <a:cubicBezTo>
                    <a:pt x="637" y="170"/>
                    <a:pt x="637" y="170"/>
                    <a:pt x="638" y="169"/>
                  </a:cubicBezTo>
                  <a:cubicBezTo>
                    <a:pt x="638" y="166"/>
                    <a:pt x="639" y="163"/>
                    <a:pt x="639" y="160"/>
                  </a:cubicBezTo>
                  <a:cubicBezTo>
                    <a:pt x="639" y="160"/>
                    <a:pt x="639" y="159"/>
                    <a:pt x="639" y="159"/>
                  </a:cubicBezTo>
                  <a:cubicBezTo>
                    <a:pt x="640" y="156"/>
                    <a:pt x="640" y="153"/>
                    <a:pt x="640" y="149"/>
                  </a:cubicBezTo>
                  <a:cubicBezTo>
                    <a:pt x="641" y="148"/>
                    <a:pt x="641" y="146"/>
                    <a:pt x="641" y="144"/>
                  </a:cubicBezTo>
                  <a:cubicBezTo>
                    <a:pt x="641" y="143"/>
                    <a:pt x="641" y="143"/>
                    <a:pt x="641" y="143"/>
                  </a:cubicBezTo>
                  <a:cubicBezTo>
                    <a:pt x="642" y="127"/>
                    <a:pt x="641" y="101"/>
                    <a:pt x="630" y="76"/>
                  </a:cubicBezTo>
                  <a:cubicBezTo>
                    <a:pt x="630" y="74"/>
                    <a:pt x="630" y="73"/>
                    <a:pt x="629" y="71"/>
                  </a:cubicBezTo>
                  <a:cubicBezTo>
                    <a:pt x="625" y="55"/>
                    <a:pt x="616" y="40"/>
                    <a:pt x="599" y="33"/>
                  </a:cubicBezTo>
                  <a:cubicBezTo>
                    <a:pt x="602" y="35"/>
                    <a:pt x="605" y="36"/>
                    <a:pt x="608" y="37"/>
                  </a:cubicBezTo>
                  <a:cubicBezTo>
                    <a:pt x="599" y="28"/>
                    <a:pt x="583" y="17"/>
                    <a:pt x="570" y="15"/>
                  </a:cubicBezTo>
                  <a:cubicBezTo>
                    <a:pt x="577" y="15"/>
                    <a:pt x="584" y="21"/>
                    <a:pt x="592" y="21"/>
                  </a:cubicBezTo>
                  <a:cubicBezTo>
                    <a:pt x="586" y="15"/>
                    <a:pt x="575" y="9"/>
                    <a:pt x="566" y="8"/>
                  </a:cubicBezTo>
                  <a:cubicBezTo>
                    <a:pt x="560" y="7"/>
                    <a:pt x="551" y="12"/>
                    <a:pt x="544" y="12"/>
                  </a:cubicBezTo>
                  <a:cubicBezTo>
                    <a:pt x="543" y="11"/>
                    <a:pt x="542" y="11"/>
                    <a:pt x="541" y="11"/>
                  </a:cubicBezTo>
                  <a:cubicBezTo>
                    <a:pt x="539" y="10"/>
                    <a:pt x="537" y="9"/>
                    <a:pt x="535" y="8"/>
                  </a:cubicBezTo>
                  <a:cubicBezTo>
                    <a:pt x="528" y="4"/>
                    <a:pt x="521" y="4"/>
                    <a:pt x="513" y="2"/>
                  </a:cubicBezTo>
                  <a:cubicBezTo>
                    <a:pt x="499" y="0"/>
                    <a:pt x="486" y="0"/>
                    <a:pt x="472" y="1"/>
                  </a:cubicBezTo>
                  <a:cubicBezTo>
                    <a:pt x="475" y="1"/>
                    <a:pt x="478" y="3"/>
                    <a:pt x="482" y="4"/>
                  </a:cubicBezTo>
                  <a:cubicBezTo>
                    <a:pt x="480" y="3"/>
                    <a:pt x="478" y="3"/>
                    <a:pt x="476" y="3"/>
                  </a:cubicBezTo>
                  <a:cubicBezTo>
                    <a:pt x="472" y="4"/>
                    <a:pt x="469" y="4"/>
                    <a:pt x="465" y="5"/>
                  </a:cubicBezTo>
                  <a:cubicBezTo>
                    <a:pt x="463" y="5"/>
                    <a:pt x="462" y="6"/>
                    <a:pt x="460" y="6"/>
                  </a:cubicBezTo>
                  <a:cubicBezTo>
                    <a:pt x="457" y="7"/>
                    <a:pt x="453" y="7"/>
                    <a:pt x="450" y="7"/>
                  </a:cubicBezTo>
                  <a:cubicBezTo>
                    <a:pt x="442" y="8"/>
                    <a:pt x="433" y="8"/>
                    <a:pt x="425" y="10"/>
                  </a:cubicBezTo>
                  <a:cubicBezTo>
                    <a:pt x="424" y="10"/>
                    <a:pt x="422" y="10"/>
                    <a:pt x="421" y="11"/>
                  </a:cubicBezTo>
                  <a:cubicBezTo>
                    <a:pt x="422" y="12"/>
                    <a:pt x="423" y="12"/>
                    <a:pt x="424" y="12"/>
                  </a:cubicBezTo>
                  <a:cubicBezTo>
                    <a:pt x="425" y="12"/>
                    <a:pt x="426" y="12"/>
                    <a:pt x="427" y="12"/>
                  </a:cubicBezTo>
                  <a:cubicBezTo>
                    <a:pt x="427" y="12"/>
                    <a:pt x="428" y="12"/>
                    <a:pt x="429" y="12"/>
                  </a:cubicBezTo>
                  <a:cubicBezTo>
                    <a:pt x="423" y="14"/>
                    <a:pt x="418" y="16"/>
                    <a:pt x="413" y="18"/>
                  </a:cubicBezTo>
                  <a:cubicBezTo>
                    <a:pt x="410" y="19"/>
                    <a:pt x="407" y="20"/>
                    <a:pt x="404" y="21"/>
                  </a:cubicBezTo>
                  <a:cubicBezTo>
                    <a:pt x="394" y="25"/>
                    <a:pt x="387" y="33"/>
                    <a:pt x="378" y="39"/>
                  </a:cubicBezTo>
                  <a:cubicBezTo>
                    <a:pt x="380" y="37"/>
                    <a:pt x="383" y="36"/>
                    <a:pt x="385" y="35"/>
                  </a:cubicBezTo>
                  <a:cubicBezTo>
                    <a:pt x="381" y="40"/>
                    <a:pt x="374" y="43"/>
                    <a:pt x="370" y="48"/>
                  </a:cubicBezTo>
                  <a:cubicBezTo>
                    <a:pt x="368" y="52"/>
                    <a:pt x="367" y="56"/>
                    <a:pt x="366" y="60"/>
                  </a:cubicBezTo>
                  <a:cubicBezTo>
                    <a:pt x="343" y="95"/>
                    <a:pt x="348" y="137"/>
                    <a:pt x="349" y="147"/>
                  </a:cubicBezTo>
                  <a:cubicBezTo>
                    <a:pt x="349" y="147"/>
                    <a:pt x="349" y="148"/>
                    <a:pt x="349" y="148"/>
                  </a:cubicBezTo>
                  <a:cubicBezTo>
                    <a:pt x="350" y="149"/>
                    <a:pt x="350" y="149"/>
                    <a:pt x="350" y="150"/>
                  </a:cubicBezTo>
                  <a:cubicBezTo>
                    <a:pt x="350" y="150"/>
                    <a:pt x="350" y="150"/>
                    <a:pt x="350" y="150"/>
                  </a:cubicBezTo>
                  <a:cubicBezTo>
                    <a:pt x="350" y="151"/>
                    <a:pt x="350" y="152"/>
                    <a:pt x="350" y="153"/>
                  </a:cubicBezTo>
                  <a:cubicBezTo>
                    <a:pt x="350" y="153"/>
                    <a:pt x="350" y="153"/>
                    <a:pt x="350" y="153"/>
                  </a:cubicBezTo>
                  <a:cubicBezTo>
                    <a:pt x="352" y="159"/>
                    <a:pt x="353" y="169"/>
                    <a:pt x="356" y="179"/>
                  </a:cubicBezTo>
                  <a:cubicBezTo>
                    <a:pt x="357" y="187"/>
                    <a:pt x="358" y="194"/>
                    <a:pt x="359" y="199"/>
                  </a:cubicBezTo>
                  <a:cubicBezTo>
                    <a:pt x="359" y="199"/>
                    <a:pt x="359" y="199"/>
                    <a:pt x="359" y="199"/>
                  </a:cubicBezTo>
                  <a:cubicBezTo>
                    <a:pt x="357" y="190"/>
                    <a:pt x="355" y="181"/>
                    <a:pt x="355" y="179"/>
                  </a:cubicBezTo>
                  <a:cubicBezTo>
                    <a:pt x="355" y="179"/>
                    <a:pt x="355" y="179"/>
                    <a:pt x="355" y="178"/>
                  </a:cubicBezTo>
                  <a:cubicBezTo>
                    <a:pt x="355" y="178"/>
                    <a:pt x="355" y="178"/>
                    <a:pt x="355" y="178"/>
                  </a:cubicBezTo>
                  <a:cubicBezTo>
                    <a:pt x="355" y="178"/>
                    <a:pt x="353" y="172"/>
                    <a:pt x="352" y="166"/>
                  </a:cubicBezTo>
                  <a:cubicBezTo>
                    <a:pt x="351" y="164"/>
                    <a:pt x="350" y="162"/>
                    <a:pt x="350" y="160"/>
                  </a:cubicBezTo>
                  <a:cubicBezTo>
                    <a:pt x="350" y="160"/>
                    <a:pt x="350" y="160"/>
                    <a:pt x="350" y="160"/>
                  </a:cubicBezTo>
                  <a:cubicBezTo>
                    <a:pt x="350" y="158"/>
                    <a:pt x="346" y="155"/>
                    <a:pt x="346" y="155"/>
                  </a:cubicBezTo>
                  <a:cubicBezTo>
                    <a:pt x="341" y="152"/>
                    <a:pt x="337" y="158"/>
                    <a:pt x="337" y="166"/>
                  </a:cubicBezTo>
                  <a:cubicBezTo>
                    <a:pt x="337" y="174"/>
                    <a:pt x="343" y="190"/>
                    <a:pt x="343" y="196"/>
                  </a:cubicBezTo>
                  <a:cubicBezTo>
                    <a:pt x="343" y="202"/>
                    <a:pt x="345" y="217"/>
                    <a:pt x="349" y="226"/>
                  </a:cubicBezTo>
                  <a:cubicBezTo>
                    <a:pt x="352" y="236"/>
                    <a:pt x="351" y="240"/>
                    <a:pt x="354" y="246"/>
                  </a:cubicBezTo>
                  <a:cubicBezTo>
                    <a:pt x="357" y="251"/>
                    <a:pt x="359" y="256"/>
                    <a:pt x="362" y="261"/>
                  </a:cubicBezTo>
                  <a:cubicBezTo>
                    <a:pt x="362" y="261"/>
                    <a:pt x="363" y="262"/>
                    <a:pt x="363" y="263"/>
                  </a:cubicBezTo>
                  <a:cubicBezTo>
                    <a:pt x="364" y="263"/>
                    <a:pt x="364" y="263"/>
                    <a:pt x="364" y="263"/>
                  </a:cubicBezTo>
                  <a:cubicBezTo>
                    <a:pt x="364" y="264"/>
                    <a:pt x="365" y="264"/>
                    <a:pt x="365" y="264"/>
                  </a:cubicBezTo>
                  <a:cubicBezTo>
                    <a:pt x="365" y="265"/>
                    <a:pt x="366" y="265"/>
                    <a:pt x="366" y="265"/>
                  </a:cubicBezTo>
                  <a:cubicBezTo>
                    <a:pt x="366" y="266"/>
                    <a:pt x="367" y="266"/>
                    <a:pt x="367" y="266"/>
                  </a:cubicBezTo>
                  <a:cubicBezTo>
                    <a:pt x="368" y="267"/>
                    <a:pt x="368" y="267"/>
                    <a:pt x="369" y="267"/>
                  </a:cubicBezTo>
                  <a:cubicBezTo>
                    <a:pt x="369" y="267"/>
                    <a:pt x="369" y="268"/>
                    <a:pt x="369" y="268"/>
                  </a:cubicBezTo>
                  <a:cubicBezTo>
                    <a:pt x="372" y="270"/>
                    <a:pt x="374" y="271"/>
                    <a:pt x="376" y="272"/>
                  </a:cubicBezTo>
                  <a:cubicBezTo>
                    <a:pt x="376" y="272"/>
                    <a:pt x="376" y="272"/>
                    <a:pt x="376" y="272"/>
                  </a:cubicBezTo>
                  <a:cubicBezTo>
                    <a:pt x="376" y="274"/>
                    <a:pt x="376" y="276"/>
                    <a:pt x="376" y="278"/>
                  </a:cubicBezTo>
                  <a:cubicBezTo>
                    <a:pt x="376" y="278"/>
                    <a:pt x="376" y="278"/>
                    <a:pt x="376" y="278"/>
                  </a:cubicBezTo>
                  <a:cubicBezTo>
                    <a:pt x="377" y="279"/>
                    <a:pt x="377" y="280"/>
                    <a:pt x="377" y="281"/>
                  </a:cubicBezTo>
                  <a:cubicBezTo>
                    <a:pt x="377" y="281"/>
                    <a:pt x="377" y="281"/>
                    <a:pt x="377" y="281"/>
                  </a:cubicBezTo>
                  <a:cubicBezTo>
                    <a:pt x="377" y="282"/>
                    <a:pt x="377" y="283"/>
                    <a:pt x="377" y="285"/>
                  </a:cubicBezTo>
                  <a:cubicBezTo>
                    <a:pt x="377" y="285"/>
                    <a:pt x="377" y="285"/>
                    <a:pt x="377" y="285"/>
                  </a:cubicBezTo>
                  <a:cubicBezTo>
                    <a:pt x="377" y="286"/>
                    <a:pt x="377" y="287"/>
                    <a:pt x="378" y="288"/>
                  </a:cubicBezTo>
                  <a:cubicBezTo>
                    <a:pt x="378" y="288"/>
                    <a:pt x="378" y="289"/>
                    <a:pt x="378" y="289"/>
                  </a:cubicBezTo>
                  <a:cubicBezTo>
                    <a:pt x="378" y="290"/>
                    <a:pt x="378" y="291"/>
                    <a:pt x="378" y="292"/>
                  </a:cubicBezTo>
                  <a:cubicBezTo>
                    <a:pt x="378" y="292"/>
                    <a:pt x="378" y="293"/>
                    <a:pt x="378" y="293"/>
                  </a:cubicBezTo>
                  <a:cubicBezTo>
                    <a:pt x="378" y="294"/>
                    <a:pt x="378" y="295"/>
                    <a:pt x="379" y="296"/>
                  </a:cubicBezTo>
                  <a:cubicBezTo>
                    <a:pt x="379" y="296"/>
                    <a:pt x="379" y="297"/>
                    <a:pt x="379" y="297"/>
                  </a:cubicBezTo>
                  <a:cubicBezTo>
                    <a:pt x="379" y="298"/>
                    <a:pt x="379" y="299"/>
                    <a:pt x="379" y="300"/>
                  </a:cubicBezTo>
                  <a:cubicBezTo>
                    <a:pt x="379" y="300"/>
                    <a:pt x="379" y="301"/>
                    <a:pt x="379" y="301"/>
                  </a:cubicBezTo>
                  <a:cubicBezTo>
                    <a:pt x="380" y="302"/>
                    <a:pt x="380" y="303"/>
                    <a:pt x="380" y="304"/>
                  </a:cubicBezTo>
                  <a:cubicBezTo>
                    <a:pt x="380" y="304"/>
                    <a:pt x="380" y="305"/>
                    <a:pt x="380" y="305"/>
                  </a:cubicBezTo>
                  <a:cubicBezTo>
                    <a:pt x="380" y="306"/>
                    <a:pt x="381" y="307"/>
                    <a:pt x="381" y="307"/>
                  </a:cubicBezTo>
                  <a:cubicBezTo>
                    <a:pt x="381" y="308"/>
                    <a:pt x="381" y="309"/>
                    <a:pt x="381" y="309"/>
                  </a:cubicBezTo>
                  <a:cubicBezTo>
                    <a:pt x="381" y="310"/>
                    <a:pt x="381" y="311"/>
                    <a:pt x="382" y="311"/>
                  </a:cubicBezTo>
                  <a:cubicBezTo>
                    <a:pt x="382" y="312"/>
                    <a:pt x="382" y="312"/>
                    <a:pt x="382" y="313"/>
                  </a:cubicBezTo>
                  <a:cubicBezTo>
                    <a:pt x="382" y="313"/>
                    <a:pt x="382" y="314"/>
                    <a:pt x="382" y="315"/>
                  </a:cubicBezTo>
                  <a:cubicBezTo>
                    <a:pt x="383" y="315"/>
                    <a:pt x="383" y="316"/>
                    <a:pt x="383" y="316"/>
                  </a:cubicBezTo>
                  <a:cubicBezTo>
                    <a:pt x="383" y="317"/>
                    <a:pt x="383" y="318"/>
                    <a:pt x="383" y="318"/>
                  </a:cubicBezTo>
                  <a:cubicBezTo>
                    <a:pt x="384" y="319"/>
                    <a:pt x="384" y="319"/>
                    <a:pt x="384" y="320"/>
                  </a:cubicBezTo>
                  <a:cubicBezTo>
                    <a:pt x="384" y="320"/>
                    <a:pt x="384" y="321"/>
                    <a:pt x="384" y="321"/>
                  </a:cubicBezTo>
                  <a:cubicBezTo>
                    <a:pt x="385" y="322"/>
                    <a:pt x="385" y="322"/>
                    <a:pt x="385" y="323"/>
                  </a:cubicBezTo>
                  <a:cubicBezTo>
                    <a:pt x="385" y="323"/>
                    <a:pt x="385" y="324"/>
                    <a:pt x="385" y="324"/>
                  </a:cubicBezTo>
                  <a:cubicBezTo>
                    <a:pt x="386" y="325"/>
                    <a:pt x="386" y="326"/>
                    <a:pt x="387" y="327"/>
                  </a:cubicBezTo>
                  <a:cubicBezTo>
                    <a:pt x="389" y="330"/>
                    <a:pt x="392" y="336"/>
                    <a:pt x="397" y="343"/>
                  </a:cubicBezTo>
                  <a:cubicBezTo>
                    <a:pt x="397" y="350"/>
                    <a:pt x="399" y="360"/>
                    <a:pt x="399" y="371"/>
                  </a:cubicBezTo>
                  <a:cubicBezTo>
                    <a:pt x="400" y="385"/>
                    <a:pt x="398" y="401"/>
                    <a:pt x="393" y="415"/>
                  </a:cubicBezTo>
                  <a:cubicBezTo>
                    <a:pt x="386" y="432"/>
                    <a:pt x="373" y="448"/>
                    <a:pt x="349" y="461"/>
                  </a:cubicBezTo>
                  <a:cubicBezTo>
                    <a:pt x="346" y="462"/>
                    <a:pt x="342" y="464"/>
                    <a:pt x="338" y="465"/>
                  </a:cubicBezTo>
                  <a:cubicBezTo>
                    <a:pt x="309" y="477"/>
                    <a:pt x="270" y="497"/>
                    <a:pt x="244" y="502"/>
                  </a:cubicBezTo>
                  <a:cubicBezTo>
                    <a:pt x="224" y="505"/>
                    <a:pt x="117" y="546"/>
                    <a:pt x="96" y="637"/>
                  </a:cubicBezTo>
                  <a:cubicBezTo>
                    <a:pt x="87" y="666"/>
                    <a:pt x="78" y="702"/>
                    <a:pt x="76" y="737"/>
                  </a:cubicBezTo>
                  <a:cubicBezTo>
                    <a:pt x="75" y="753"/>
                    <a:pt x="75" y="768"/>
                    <a:pt x="77" y="784"/>
                  </a:cubicBezTo>
                  <a:cubicBezTo>
                    <a:pt x="79" y="818"/>
                    <a:pt x="54" y="883"/>
                    <a:pt x="51" y="996"/>
                  </a:cubicBezTo>
                  <a:cubicBezTo>
                    <a:pt x="52" y="1036"/>
                    <a:pt x="48" y="1064"/>
                    <a:pt x="43" y="1082"/>
                  </a:cubicBezTo>
                  <a:cubicBezTo>
                    <a:pt x="41" y="1086"/>
                    <a:pt x="40" y="1090"/>
                    <a:pt x="39" y="1094"/>
                  </a:cubicBezTo>
                  <a:cubicBezTo>
                    <a:pt x="19" y="1158"/>
                    <a:pt x="19" y="1301"/>
                    <a:pt x="18" y="1338"/>
                  </a:cubicBezTo>
                  <a:cubicBezTo>
                    <a:pt x="17" y="1362"/>
                    <a:pt x="16" y="1396"/>
                    <a:pt x="12" y="1413"/>
                  </a:cubicBezTo>
                  <a:cubicBezTo>
                    <a:pt x="9" y="1426"/>
                    <a:pt x="10" y="1438"/>
                    <a:pt x="9" y="1450"/>
                  </a:cubicBezTo>
                  <a:cubicBezTo>
                    <a:pt x="9" y="1450"/>
                    <a:pt x="9" y="1450"/>
                    <a:pt x="9" y="1450"/>
                  </a:cubicBezTo>
                  <a:cubicBezTo>
                    <a:pt x="9" y="1451"/>
                    <a:pt x="9" y="1453"/>
                    <a:pt x="8" y="1454"/>
                  </a:cubicBezTo>
                  <a:cubicBezTo>
                    <a:pt x="8" y="1455"/>
                    <a:pt x="8" y="1457"/>
                    <a:pt x="7" y="1458"/>
                  </a:cubicBezTo>
                  <a:cubicBezTo>
                    <a:pt x="7" y="1459"/>
                    <a:pt x="7" y="1460"/>
                    <a:pt x="7" y="1461"/>
                  </a:cubicBezTo>
                  <a:cubicBezTo>
                    <a:pt x="5" y="1467"/>
                    <a:pt x="3" y="1469"/>
                    <a:pt x="4" y="1477"/>
                  </a:cubicBezTo>
                  <a:cubicBezTo>
                    <a:pt x="5" y="1498"/>
                    <a:pt x="5" y="1498"/>
                    <a:pt x="5" y="1498"/>
                  </a:cubicBezTo>
                  <a:cubicBezTo>
                    <a:pt x="5" y="1499"/>
                    <a:pt x="5" y="1500"/>
                    <a:pt x="4" y="1501"/>
                  </a:cubicBezTo>
                  <a:cubicBezTo>
                    <a:pt x="5" y="1502"/>
                    <a:pt x="5" y="1519"/>
                    <a:pt x="5" y="1523"/>
                  </a:cubicBezTo>
                  <a:cubicBezTo>
                    <a:pt x="6" y="1523"/>
                    <a:pt x="6" y="1523"/>
                    <a:pt x="6" y="1523"/>
                  </a:cubicBezTo>
                  <a:cubicBezTo>
                    <a:pt x="6" y="1541"/>
                    <a:pt x="7" y="1569"/>
                    <a:pt x="4" y="1585"/>
                  </a:cubicBezTo>
                  <a:cubicBezTo>
                    <a:pt x="0" y="1611"/>
                    <a:pt x="3" y="1626"/>
                    <a:pt x="4" y="1642"/>
                  </a:cubicBezTo>
                  <a:cubicBezTo>
                    <a:pt x="6" y="1658"/>
                    <a:pt x="22" y="1682"/>
                    <a:pt x="26" y="1701"/>
                  </a:cubicBezTo>
                  <a:cubicBezTo>
                    <a:pt x="36" y="1743"/>
                    <a:pt x="48" y="1744"/>
                    <a:pt x="57" y="1757"/>
                  </a:cubicBezTo>
                  <a:cubicBezTo>
                    <a:pt x="65" y="1770"/>
                    <a:pt x="85" y="1779"/>
                    <a:pt x="91" y="1784"/>
                  </a:cubicBezTo>
                  <a:cubicBezTo>
                    <a:pt x="91" y="1784"/>
                    <a:pt x="91" y="1784"/>
                    <a:pt x="91" y="1784"/>
                  </a:cubicBezTo>
                  <a:cubicBezTo>
                    <a:pt x="92" y="1785"/>
                    <a:pt x="92" y="1785"/>
                    <a:pt x="92" y="1785"/>
                  </a:cubicBezTo>
                  <a:cubicBezTo>
                    <a:pt x="92" y="1785"/>
                    <a:pt x="93" y="1785"/>
                    <a:pt x="93" y="1785"/>
                  </a:cubicBezTo>
                  <a:cubicBezTo>
                    <a:pt x="96" y="1789"/>
                    <a:pt x="104" y="1796"/>
                    <a:pt x="114" y="1797"/>
                  </a:cubicBezTo>
                  <a:cubicBezTo>
                    <a:pt x="114" y="1797"/>
                    <a:pt x="114" y="1797"/>
                    <a:pt x="114" y="1797"/>
                  </a:cubicBezTo>
                  <a:cubicBezTo>
                    <a:pt x="114" y="1798"/>
                    <a:pt x="114" y="1798"/>
                    <a:pt x="115" y="1798"/>
                  </a:cubicBezTo>
                  <a:cubicBezTo>
                    <a:pt x="115" y="1798"/>
                    <a:pt x="115" y="1798"/>
                    <a:pt x="115" y="1798"/>
                  </a:cubicBezTo>
                  <a:cubicBezTo>
                    <a:pt x="116" y="1798"/>
                    <a:pt x="117" y="1798"/>
                    <a:pt x="117" y="1798"/>
                  </a:cubicBezTo>
                  <a:cubicBezTo>
                    <a:pt x="118" y="1797"/>
                    <a:pt x="119" y="1798"/>
                    <a:pt x="119" y="1797"/>
                  </a:cubicBezTo>
                  <a:cubicBezTo>
                    <a:pt x="121" y="1797"/>
                    <a:pt x="122" y="1797"/>
                    <a:pt x="123" y="1796"/>
                  </a:cubicBezTo>
                  <a:cubicBezTo>
                    <a:pt x="130" y="1793"/>
                    <a:pt x="130" y="1785"/>
                    <a:pt x="130" y="1783"/>
                  </a:cubicBezTo>
                  <a:cubicBezTo>
                    <a:pt x="131" y="1783"/>
                    <a:pt x="134" y="1784"/>
                    <a:pt x="138" y="1784"/>
                  </a:cubicBezTo>
                  <a:cubicBezTo>
                    <a:pt x="142" y="1784"/>
                    <a:pt x="156" y="1785"/>
                    <a:pt x="163" y="1783"/>
                  </a:cubicBezTo>
                  <a:cubicBezTo>
                    <a:pt x="165" y="1783"/>
                    <a:pt x="167" y="1782"/>
                    <a:pt x="167" y="1781"/>
                  </a:cubicBezTo>
                  <a:cubicBezTo>
                    <a:pt x="179" y="1770"/>
                    <a:pt x="164" y="1759"/>
                    <a:pt x="163" y="1758"/>
                  </a:cubicBezTo>
                  <a:cubicBezTo>
                    <a:pt x="174" y="1757"/>
                    <a:pt x="174" y="1757"/>
                    <a:pt x="174" y="1757"/>
                  </a:cubicBezTo>
                  <a:cubicBezTo>
                    <a:pt x="174" y="1757"/>
                    <a:pt x="174" y="1757"/>
                    <a:pt x="175" y="1757"/>
                  </a:cubicBezTo>
                  <a:cubicBezTo>
                    <a:pt x="175" y="1756"/>
                    <a:pt x="175" y="1756"/>
                    <a:pt x="175" y="1756"/>
                  </a:cubicBezTo>
                  <a:cubicBezTo>
                    <a:pt x="189" y="1748"/>
                    <a:pt x="171" y="1732"/>
                    <a:pt x="171" y="1732"/>
                  </a:cubicBezTo>
                  <a:cubicBezTo>
                    <a:pt x="171" y="1731"/>
                    <a:pt x="170" y="1731"/>
                    <a:pt x="167" y="1730"/>
                  </a:cubicBezTo>
                  <a:cubicBezTo>
                    <a:pt x="151" y="1721"/>
                    <a:pt x="151" y="1721"/>
                    <a:pt x="151" y="1721"/>
                  </a:cubicBezTo>
                  <a:cubicBezTo>
                    <a:pt x="160" y="1718"/>
                    <a:pt x="172" y="1715"/>
                    <a:pt x="172" y="1714"/>
                  </a:cubicBezTo>
                  <a:cubicBezTo>
                    <a:pt x="171" y="1713"/>
                    <a:pt x="171" y="1713"/>
                    <a:pt x="171" y="1712"/>
                  </a:cubicBezTo>
                  <a:cubicBezTo>
                    <a:pt x="172" y="1712"/>
                    <a:pt x="172" y="1712"/>
                    <a:pt x="172" y="1712"/>
                  </a:cubicBezTo>
                  <a:cubicBezTo>
                    <a:pt x="171" y="1697"/>
                    <a:pt x="165" y="1694"/>
                    <a:pt x="158" y="1694"/>
                  </a:cubicBezTo>
                  <a:cubicBezTo>
                    <a:pt x="151" y="1695"/>
                    <a:pt x="144" y="1698"/>
                    <a:pt x="139" y="1701"/>
                  </a:cubicBezTo>
                  <a:cubicBezTo>
                    <a:pt x="137" y="1702"/>
                    <a:pt x="136" y="1702"/>
                    <a:pt x="135" y="1703"/>
                  </a:cubicBezTo>
                  <a:cubicBezTo>
                    <a:pt x="133" y="1703"/>
                    <a:pt x="132" y="1704"/>
                    <a:pt x="131" y="1703"/>
                  </a:cubicBezTo>
                  <a:cubicBezTo>
                    <a:pt x="123" y="1692"/>
                    <a:pt x="116" y="1696"/>
                    <a:pt x="111" y="1694"/>
                  </a:cubicBezTo>
                  <a:cubicBezTo>
                    <a:pt x="99" y="1629"/>
                    <a:pt x="99" y="1629"/>
                    <a:pt x="99" y="1629"/>
                  </a:cubicBezTo>
                  <a:cubicBezTo>
                    <a:pt x="99" y="1629"/>
                    <a:pt x="99" y="1628"/>
                    <a:pt x="99" y="1627"/>
                  </a:cubicBezTo>
                  <a:cubicBezTo>
                    <a:pt x="105" y="1618"/>
                    <a:pt x="92" y="1598"/>
                    <a:pt x="92" y="1598"/>
                  </a:cubicBezTo>
                  <a:cubicBezTo>
                    <a:pt x="92" y="1598"/>
                    <a:pt x="101" y="1603"/>
                    <a:pt x="109" y="1612"/>
                  </a:cubicBezTo>
                  <a:cubicBezTo>
                    <a:pt x="110" y="1614"/>
                    <a:pt x="111" y="1616"/>
                    <a:pt x="112" y="1618"/>
                  </a:cubicBezTo>
                  <a:cubicBezTo>
                    <a:pt x="117" y="1631"/>
                    <a:pt x="129" y="1652"/>
                    <a:pt x="143" y="1658"/>
                  </a:cubicBezTo>
                  <a:cubicBezTo>
                    <a:pt x="150" y="1661"/>
                    <a:pt x="157" y="1661"/>
                    <a:pt x="165" y="1656"/>
                  </a:cubicBezTo>
                  <a:cubicBezTo>
                    <a:pt x="184" y="1644"/>
                    <a:pt x="165" y="1611"/>
                    <a:pt x="148" y="1590"/>
                  </a:cubicBezTo>
                  <a:cubicBezTo>
                    <a:pt x="144" y="1585"/>
                    <a:pt x="139" y="1580"/>
                    <a:pt x="136" y="1577"/>
                  </a:cubicBezTo>
                  <a:cubicBezTo>
                    <a:pt x="134" y="1575"/>
                    <a:pt x="133" y="1574"/>
                    <a:pt x="132" y="1573"/>
                  </a:cubicBezTo>
                  <a:cubicBezTo>
                    <a:pt x="121" y="1556"/>
                    <a:pt x="119" y="1528"/>
                    <a:pt x="115" y="1510"/>
                  </a:cubicBezTo>
                  <a:cubicBezTo>
                    <a:pt x="114" y="1496"/>
                    <a:pt x="106" y="1481"/>
                    <a:pt x="106" y="1476"/>
                  </a:cubicBezTo>
                  <a:cubicBezTo>
                    <a:pt x="107" y="1475"/>
                    <a:pt x="107" y="1473"/>
                    <a:pt x="108" y="1471"/>
                  </a:cubicBezTo>
                  <a:cubicBezTo>
                    <a:pt x="110" y="1464"/>
                    <a:pt x="113" y="1450"/>
                    <a:pt x="116" y="1436"/>
                  </a:cubicBezTo>
                  <a:cubicBezTo>
                    <a:pt x="117" y="1426"/>
                    <a:pt x="134" y="1366"/>
                    <a:pt x="148" y="1311"/>
                  </a:cubicBezTo>
                  <a:cubicBezTo>
                    <a:pt x="159" y="1275"/>
                    <a:pt x="168" y="1242"/>
                    <a:pt x="169" y="1232"/>
                  </a:cubicBezTo>
                  <a:cubicBezTo>
                    <a:pt x="178" y="1188"/>
                    <a:pt x="188" y="1163"/>
                    <a:pt x="191" y="1137"/>
                  </a:cubicBezTo>
                  <a:cubicBezTo>
                    <a:pt x="193" y="1125"/>
                    <a:pt x="193" y="1113"/>
                    <a:pt x="191" y="1098"/>
                  </a:cubicBezTo>
                  <a:cubicBezTo>
                    <a:pt x="192" y="1066"/>
                    <a:pt x="204" y="980"/>
                    <a:pt x="207" y="961"/>
                  </a:cubicBezTo>
                  <a:cubicBezTo>
                    <a:pt x="207" y="969"/>
                    <a:pt x="207" y="976"/>
                    <a:pt x="207" y="984"/>
                  </a:cubicBezTo>
                  <a:cubicBezTo>
                    <a:pt x="207" y="984"/>
                    <a:pt x="207" y="984"/>
                    <a:pt x="207" y="984"/>
                  </a:cubicBezTo>
                  <a:cubicBezTo>
                    <a:pt x="197" y="1045"/>
                    <a:pt x="200" y="1084"/>
                    <a:pt x="202" y="1117"/>
                  </a:cubicBezTo>
                  <a:cubicBezTo>
                    <a:pt x="202" y="1120"/>
                    <a:pt x="202" y="1125"/>
                    <a:pt x="202" y="1131"/>
                  </a:cubicBezTo>
                  <a:cubicBezTo>
                    <a:pt x="193" y="1258"/>
                    <a:pt x="214" y="1421"/>
                    <a:pt x="213" y="1459"/>
                  </a:cubicBezTo>
                  <a:cubicBezTo>
                    <a:pt x="210" y="1478"/>
                    <a:pt x="205" y="1504"/>
                    <a:pt x="203" y="1547"/>
                  </a:cubicBezTo>
                  <a:cubicBezTo>
                    <a:pt x="202" y="1562"/>
                    <a:pt x="202" y="1588"/>
                    <a:pt x="203" y="1625"/>
                  </a:cubicBezTo>
                  <a:cubicBezTo>
                    <a:pt x="203" y="1725"/>
                    <a:pt x="212" y="1867"/>
                    <a:pt x="247" y="2046"/>
                  </a:cubicBezTo>
                  <a:cubicBezTo>
                    <a:pt x="249" y="2058"/>
                    <a:pt x="251" y="2069"/>
                    <a:pt x="253" y="2081"/>
                  </a:cubicBezTo>
                  <a:cubicBezTo>
                    <a:pt x="256" y="2097"/>
                    <a:pt x="258" y="2150"/>
                    <a:pt x="264" y="2179"/>
                  </a:cubicBezTo>
                  <a:cubicBezTo>
                    <a:pt x="265" y="2186"/>
                    <a:pt x="280" y="2220"/>
                    <a:pt x="281" y="2266"/>
                  </a:cubicBezTo>
                  <a:cubicBezTo>
                    <a:pt x="283" y="2340"/>
                    <a:pt x="274" y="2437"/>
                    <a:pt x="277" y="2490"/>
                  </a:cubicBezTo>
                  <a:cubicBezTo>
                    <a:pt x="280" y="2576"/>
                    <a:pt x="317" y="2656"/>
                    <a:pt x="331" y="2712"/>
                  </a:cubicBezTo>
                  <a:cubicBezTo>
                    <a:pt x="344" y="2768"/>
                    <a:pt x="350" y="2812"/>
                    <a:pt x="347" y="2823"/>
                  </a:cubicBezTo>
                  <a:cubicBezTo>
                    <a:pt x="345" y="2833"/>
                    <a:pt x="342" y="2851"/>
                    <a:pt x="351" y="2867"/>
                  </a:cubicBezTo>
                  <a:cubicBezTo>
                    <a:pt x="351" y="2867"/>
                    <a:pt x="351" y="2867"/>
                    <a:pt x="351" y="2867"/>
                  </a:cubicBezTo>
                  <a:cubicBezTo>
                    <a:pt x="347" y="2877"/>
                    <a:pt x="325" y="2923"/>
                    <a:pt x="312" y="2932"/>
                  </a:cubicBezTo>
                  <a:cubicBezTo>
                    <a:pt x="300" y="2942"/>
                    <a:pt x="296" y="2950"/>
                    <a:pt x="286" y="2956"/>
                  </a:cubicBezTo>
                  <a:cubicBezTo>
                    <a:pt x="276" y="2962"/>
                    <a:pt x="270" y="2967"/>
                    <a:pt x="266" y="2978"/>
                  </a:cubicBezTo>
                  <a:cubicBezTo>
                    <a:pt x="264" y="2984"/>
                    <a:pt x="260" y="2990"/>
                    <a:pt x="258" y="2996"/>
                  </a:cubicBezTo>
                  <a:cubicBezTo>
                    <a:pt x="257" y="3001"/>
                    <a:pt x="256" y="3004"/>
                    <a:pt x="260" y="3007"/>
                  </a:cubicBezTo>
                  <a:cubicBezTo>
                    <a:pt x="261" y="3008"/>
                    <a:pt x="263" y="3009"/>
                    <a:pt x="263" y="3010"/>
                  </a:cubicBezTo>
                  <a:cubicBezTo>
                    <a:pt x="264" y="3009"/>
                    <a:pt x="264" y="3009"/>
                    <a:pt x="264" y="3009"/>
                  </a:cubicBezTo>
                  <a:cubicBezTo>
                    <a:pt x="263" y="3013"/>
                    <a:pt x="263" y="3015"/>
                    <a:pt x="265" y="3017"/>
                  </a:cubicBezTo>
                  <a:cubicBezTo>
                    <a:pt x="269" y="3025"/>
                    <a:pt x="276" y="3026"/>
                    <a:pt x="286" y="3025"/>
                  </a:cubicBezTo>
                  <a:cubicBezTo>
                    <a:pt x="287" y="3024"/>
                    <a:pt x="287" y="3024"/>
                    <a:pt x="287" y="3024"/>
                  </a:cubicBezTo>
                  <a:cubicBezTo>
                    <a:pt x="287" y="3027"/>
                    <a:pt x="288" y="3029"/>
                    <a:pt x="290" y="3032"/>
                  </a:cubicBezTo>
                  <a:cubicBezTo>
                    <a:pt x="296" y="3041"/>
                    <a:pt x="317" y="3045"/>
                    <a:pt x="325" y="3037"/>
                  </a:cubicBezTo>
                  <a:cubicBezTo>
                    <a:pt x="336" y="3043"/>
                    <a:pt x="358" y="3044"/>
                    <a:pt x="366" y="3035"/>
                  </a:cubicBezTo>
                  <a:cubicBezTo>
                    <a:pt x="367" y="3035"/>
                    <a:pt x="367" y="3036"/>
                    <a:pt x="367" y="3036"/>
                  </a:cubicBezTo>
                  <a:cubicBezTo>
                    <a:pt x="367" y="3036"/>
                    <a:pt x="367" y="3036"/>
                    <a:pt x="367" y="3036"/>
                  </a:cubicBezTo>
                  <a:cubicBezTo>
                    <a:pt x="374" y="3051"/>
                    <a:pt x="398" y="3048"/>
                    <a:pt x="412" y="3045"/>
                  </a:cubicBezTo>
                  <a:cubicBezTo>
                    <a:pt x="425" y="3043"/>
                    <a:pt x="431" y="3036"/>
                    <a:pt x="438" y="3030"/>
                  </a:cubicBezTo>
                  <a:cubicBezTo>
                    <a:pt x="438" y="3030"/>
                    <a:pt x="438" y="3030"/>
                    <a:pt x="438" y="3030"/>
                  </a:cubicBezTo>
                  <a:cubicBezTo>
                    <a:pt x="439" y="3030"/>
                    <a:pt x="439" y="3029"/>
                    <a:pt x="439" y="3029"/>
                  </a:cubicBezTo>
                  <a:cubicBezTo>
                    <a:pt x="440" y="3028"/>
                    <a:pt x="441" y="3028"/>
                    <a:pt x="442" y="3027"/>
                  </a:cubicBezTo>
                  <a:cubicBezTo>
                    <a:pt x="447" y="3023"/>
                    <a:pt x="452" y="3018"/>
                    <a:pt x="453" y="3012"/>
                  </a:cubicBezTo>
                  <a:cubicBezTo>
                    <a:pt x="455" y="3008"/>
                    <a:pt x="455" y="3003"/>
                    <a:pt x="454" y="2997"/>
                  </a:cubicBezTo>
                  <a:cubicBezTo>
                    <a:pt x="452" y="2981"/>
                    <a:pt x="454" y="2981"/>
                    <a:pt x="456" y="2962"/>
                  </a:cubicBezTo>
                  <a:cubicBezTo>
                    <a:pt x="456" y="2961"/>
                    <a:pt x="456" y="2960"/>
                    <a:pt x="456" y="2959"/>
                  </a:cubicBezTo>
                  <a:cubicBezTo>
                    <a:pt x="459" y="2953"/>
                    <a:pt x="464" y="2948"/>
                    <a:pt x="466" y="2939"/>
                  </a:cubicBezTo>
                  <a:cubicBezTo>
                    <a:pt x="467" y="2936"/>
                    <a:pt x="468" y="2933"/>
                    <a:pt x="468" y="2929"/>
                  </a:cubicBezTo>
                  <a:cubicBezTo>
                    <a:pt x="469" y="2914"/>
                    <a:pt x="458" y="2851"/>
                    <a:pt x="459" y="2843"/>
                  </a:cubicBezTo>
                  <a:cubicBezTo>
                    <a:pt x="462" y="2823"/>
                    <a:pt x="448" y="2807"/>
                    <a:pt x="444" y="2775"/>
                  </a:cubicBezTo>
                  <a:cubicBezTo>
                    <a:pt x="439" y="2742"/>
                    <a:pt x="452" y="2632"/>
                    <a:pt x="452" y="2612"/>
                  </a:cubicBezTo>
                  <a:cubicBezTo>
                    <a:pt x="452" y="2574"/>
                    <a:pt x="472" y="2511"/>
                    <a:pt x="467" y="2434"/>
                  </a:cubicBezTo>
                  <a:cubicBezTo>
                    <a:pt x="463" y="2389"/>
                    <a:pt x="441" y="2252"/>
                    <a:pt x="441" y="2221"/>
                  </a:cubicBezTo>
                  <a:cubicBezTo>
                    <a:pt x="441" y="2215"/>
                    <a:pt x="440" y="2181"/>
                    <a:pt x="442" y="2175"/>
                  </a:cubicBezTo>
                  <a:cubicBezTo>
                    <a:pt x="448" y="2155"/>
                    <a:pt x="465" y="1903"/>
                    <a:pt x="465" y="1900"/>
                  </a:cubicBezTo>
                  <a:cubicBezTo>
                    <a:pt x="468" y="1870"/>
                    <a:pt x="489" y="1711"/>
                    <a:pt x="489" y="1711"/>
                  </a:cubicBezTo>
                  <a:cubicBezTo>
                    <a:pt x="490" y="1711"/>
                    <a:pt x="490" y="1711"/>
                    <a:pt x="490" y="1711"/>
                  </a:cubicBezTo>
                  <a:cubicBezTo>
                    <a:pt x="492" y="1711"/>
                    <a:pt x="494" y="1712"/>
                    <a:pt x="496" y="1712"/>
                  </a:cubicBezTo>
                  <a:cubicBezTo>
                    <a:pt x="497" y="1712"/>
                    <a:pt x="498" y="1712"/>
                    <a:pt x="499" y="1712"/>
                  </a:cubicBezTo>
                  <a:cubicBezTo>
                    <a:pt x="500" y="1719"/>
                    <a:pt x="523" y="1868"/>
                    <a:pt x="525" y="1897"/>
                  </a:cubicBezTo>
                  <a:cubicBezTo>
                    <a:pt x="525" y="1900"/>
                    <a:pt x="539" y="2156"/>
                    <a:pt x="546" y="2177"/>
                  </a:cubicBezTo>
                  <a:cubicBezTo>
                    <a:pt x="548" y="2183"/>
                    <a:pt x="546" y="2217"/>
                    <a:pt x="546" y="2223"/>
                  </a:cubicBezTo>
                  <a:cubicBezTo>
                    <a:pt x="546" y="2254"/>
                    <a:pt x="524" y="2390"/>
                    <a:pt x="521" y="2435"/>
                  </a:cubicBezTo>
                  <a:cubicBezTo>
                    <a:pt x="516" y="2513"/>
                    <a:pt x="536" y="2576"/>
                    <a:pt x="536" y="2613"/>
                  </a:cubicBezTo>
                  <a:cubicBezTo>
                    <a:pt x="536" y="2634"/>
                    <a:pt x="549" y="2744"/>
                    <a:pt x="544" y="2776"/>
                  </a:cubicBezTo>
                  <a:cubicBezTo>
                    <a:pt x="543" y="2784"/>
                    <a:pt x="541" y="2791"/>
                    <a:pt x="539" y="2798"/>
                  </a:cubicBezTo>
                  <a:cubicBezTo>
                    <a:pt x="537" y="2807"/>
                    <a:pt x="533" y="2815"/>
                    <a:pt x="531" y="2822"/>
                  </a:cubicBezTo>
                  <a:cubicBezTo>
                    <a:pt x="529" y="2829"/>
                    <a:pt x="528" y="2837"/>
                    <a:pt x="529" y="2844"/>
                  </a:cubicBezTo>
                  <a:cubicBezTo>
                    <a:pt x="530" y="2853"/>
                    <a:pt x="518" y="2916"/>
                    <a:pt x="519" y="2931"/>
                  </a:cubicBezTo>
                  <a:cubicBezTo>
                    <a:pt x="521" y="2949"/>
                    <a:pt x="531" y="2953"/>
                    <a:pt x="532" y="2963"/>
                  </a:cubicBezTo>
                  <a:cubicBezTo>
                    <a:pt x="534" y="2983"/>
                    <a:pt x="536" y="2983"/>
                    <a:pt x="533" y="2999"/>
                  </a:cubicBezTo>
                  <a:cubicBezTo>
                    <a:pt x="531" y="3014"/>
                    <a:pt x="537" y="3020"/>
                    <a:pt x="545" y="3027"/>
                  </a:cubicBezTo>
                  <a:cubicBezTo>
                    <a:pt x="546" y="3028"/>
                    <a:pt x="547" y="3028"/>
                    <a:pt x="548" y="3029"/>
                  </a:cubicBezTo>
                  <a:cubicBezTo>
                    <a:pt x="548" y="3029"/>
                    <a:pt x="549" y="3030"/>
                    <a:pt x="549" y="3030"/>
                  </a:cubicBezTo>
                  <a:cubicBezTo>
                    <a:pt x="549" y="3030"/>
                    <a:pt x="549" y="3030"/>
                    <a:pt x="549" y="3030"/>
                  </a:cubicBezTo>
                  <a:cubicBezTo>
                    <a:pt x="556" y="3036"/>
                    <a:pt x="562" y="3043"/>
                    <a:pt x="575" y="3045"/>
                  </a:cubicBezTo>
                  <a:cubicBezTo>
                    <a:pt x="589" y="3048"/>
                    <a:pt x="613" y="3050"/>
                    <a:pt x="620" y="3036"/>
                  </a:cubicBezTo>
                  <a:cubicBezTo>
                    <a:pt x="620" y="3036"/>
                    <a:pt x="620" y="3036"/>
                    <a:pt x="620" y="3036"/>
                  </a:cubicBezTo>
                  <a:cubicBezTo>
                    <a:pt x="620" y="3035"/>
                    <a:pt x="620" y="3035"/>
                    <a:pt x="621" y="3034"/>
                  </a:cubicBezTo>
                  <a:cubicBezTo>
                    <a:pt x="629" y="3044"/>
                    <a:pt x="651" y="3043"/>
                    <a:pt x="662" y="3037"/>
                  </a:cubicBezTo>
                  <a:cubicBezTo>
                    <a:pt x="670" y="3045"/>
                    <a:pt x="691" y="3041"/>
                    <a:pt x="697" y="3032"/>
                  </a:cubicBezTo>
                  <a:cubicBezTo>
                    <a:pt x="699" y="3030"/>
                    <a:pt x="699" y="3028"/>
                    <a:pt x="700" y="3027"/>
                  </a:cubicBezTo>
                  <a:cubicBezTo>
                    <a:pt x="700" y="3026"/>
                    <a:pt x="700" y="3025"/>
                    <a:pt x="701" y="3024"/>
                  </a:cubicBezTo>
                  <a:cubicBezTo>
                    <a:pt x="701" y="3025"/>
                    <a:pt x="701" y="3025"/>
                    <a:pt x="701" y="3025"/>
                  </a:cubicBezTo>
                  <a:cubicBezTo>
                    <a:pt x="711" y="3026"/>
                    <a:pt x="721" y="3023"/>
                    <a:pt x="723" y="3017"/>
                  </a:cubicBezTo>
                  <a:cubicBezTo>
                    <a:pt x="723" y="3017"/>
                    <a:pt x="723" y="3016"/>
                    <a:pt x="724" y="3015"/>
                  </a:cubicBezTo>
                  <a:cubicBezTo>
                    <a:pt x="724" y="3013"/>
                    <a:pt x="724" y="3011"/>
                    <a:pt x="724" y="3009"/>
                  </a:cubicBezTo>
                  <a:cubicBezTo>
                    <a:pt x="725" y="3009"/>
                    <a:pt x="726" y="3008"/>
                    <a:pt x="727" y="3007"/>
                  </a:cubicBezTo>
                  <a:cubicBezTo>
                    <a:pt x="729" y="3006"/>
                    <a:pt x="730" y="3005"/>
                    <a:pt x="730" y="3003"/>
                  </a:cubicBezTo>
                  <a:cubicBezTo>
                    <a:pt x="733" y="2996"/>
                    <a:pt x="725" y="2986"/>
                    <a:pt x="722" y="2978"/>
                  </a:cubicBezTo>
                  <a:cubicBezTo>
                    <a:pt x="718" y="2967"/>
                    <a:pt x="713" y="2962"/>
                    <a:pt x="702" y="2956"/>
                  </a:cubicBezTo>
                  <a:cubicBezTo>
                    <a:pt x="692" y="2950"/>
                    <a:pt x="689" y="2942"/>
                    <a:pt x="676" y="2932"/>
                  </a:cubicBezTo>
                  <a:cubicBezTo>
                    <a:pt x="662" y="2922"/>
                    <a:pt x="638" y="2869"/>
                    <a:pt x="637" y="2865"/>
                  </a:cubicBezTo>
                  <a:cubicBezTo>
                    <a:pt x="638" y="2863"/>
                    <a:pt x="639" y="2861"/>
                    <a:pt x="640" y="2859"/>
                  </a:cubicBezTo>
                  <a:cubicBezTo>
                    <a:pt x="645" y="2845"/>
                    <a:pt x="642" y="2830"/>
                    <a:pt x="640" y="2822"/>
                  </a:cubicBezTo>
                  <a:cubicBezTo>
                    <a:pt x="638" y="2810"/>
                    <a:pt x="643" y="2766"/>
                    <a:pt x="657" y="2710"/>
                  </a:cubicBezTo>
                  <a:cubicBezTo>
                    <a:pt x="659" y="2704"/>
                    <a:pt x="661" y="2696"/>
                    <a:pt x="663" y="2689"/>
                  </a:cubicBezTo>
                  <a:cubicBezTo>
                    <a:pt x="670" y="2666"/>
                    <a:pt x="679" y="2640"/>
                    <a:pt x="687" y="2612"/>
                  </a:cubicBezTo>
                  <a:cubicBezTo>
                    <a:pt x="699" y="2574"/>
                    <a:pt x="709" y="2532"/>
                    <a:pt x="711" y="2488"/>
                  </a:cubicBezTo>
                  <a:cubicBezTo>
                    <a:pt x="713" y="2435"/>
                    <a:pt x="705" y="2339"/>
                    <a:pt x="706" y="2265"/>
                  </a:cubicBezTo>
                  <a:cubicBezTo>
                    <a:pt x="707" y="2236"/>
                    <a:pt x="713" y="2213"/>
                    <a:pt x="718" y="2197"/>
                  </a:cubicBezTo>
                  <a:cubicBezTo>
                    <a:pt x="720" y="2189"/>
                    <a:pt x="722" y="2184"/>
                    <a:pt x="723" y="2181"/>
                  </a:cubicBezTo>
                  <a:cubicBezTo>
                    <a:pt x="723" y="2179"/>
                    <a:pt x="724" y="2178"/>
                    <a:pt x="724" y="2177"/>
                  </a:cubicBezTo>
                  <a:cubicBezTo>
                    <a:pt x="730" y="2148"/>
                    <a:pt x="732" y="2095"/>
                    <a:pt x="735" y="2079"/>
                  </a:cubicBezTo>
                  <a:cubicBezTo>
                    <a:pt x="778" y="1831"/>
                    <a:pt x="786" y="1666"/>
                    <a:pt x="786" y="1588"/>
                  </a:cubicBezTo>
                  <a:cubicBezTo>
                    <a:pt x="786" y="1570"/>
                    <a:pt x="786" y="1555"/>
                    <a:pt x="786" y="1546"/>
                  </a:cubicBezTo>
                  <a:cubicBezTo>
                    <a:pt x="786" y="1546"/>
                    <a:pt x="783" y="1527"/>
                    <a:pt x="781" y="1506"/>
                  </a:cubicBezTo>
                  <a:cubicBezTo>
                    <a:pt x="779" y="1486"/>
                    <a:pt x="777" y="1466"/>
                    <a:pt x="775" y="1458"/>
                  </a:cubicBezTo>
                  <a:cubicBezTo>
                    <a:pt x="775" y="1453"/>
                    <a:pt x="775" y="1443"/>
                    <a:pt x="775" y="1430"/>
                  </a:cubicBezTo>
                  <a:cubicBezTo>
                    <a:pt x="778" y="1367"/>
                    <a:pt x="788" y="1235"/>
                    <a:pt x="784" y="1147"/>
                  </a:cubicBezTo>
                  <a:cubicBezTo>
                    <a:pt x="785" y="1125"/>
                    <a:pt x="784" y="1112"/>
                    <a:pt x="784" y="1110"/>
                  </a:cubicBezTo>
                  <a:cubicBezTo>
                    <a:pt x="785" y="1084"/>
                    <a:pt x="783" y="1044"/>
                    <a:pt x="781" y="1012"/>
                  </a:cubicBezTo>
                  <a:cubicBezTo>
                    <a:pt x="781" y="1004"/>
                    <a:pt x="781" y="997"/>
                    <a:pt x="780" y="988"/>
                  </a:cubicBezTo>
                  <a:cubicBezTo>
                    <a:pt x="781" y="978"/>
                    <a:pt x="781" y="968"/>
                    <a:pt x="780" y="959"/>
                  </a:cubicBezTo>
                  <a:cubicBezTo>
                    <a:pt x="780" y="960"/>
                    <a:pt x="781" y="961"/>
                    <a:pt x="781" y="962"/>
                  </a:cubicBezTo>
                  <a:cubicBezTo>
                    <a:pt x="783" y="978"/>
                    <a:pt x="796" y="1067"/>
                    <a:pt x="797" y="1100"/>
                  </a:cubicBezTo>
                  <a:cubicBezTo>
                    <a:pt x="794" y="1125"/>
                    <a:pt x="798" y="1143"/>
                    <a:pt x="804" y="1166"/>
                  </a:cubicBezTo>
                  <a:cubicBezTo>
                    <a:pt x="808" y="1183"/>
                    <a:pt x="814" y="1202"/>
                    <a:pt x="819" y="1228"/>
                  </a:cubicBezTo>
                  <a:cubicBezTo>
                    <a:pt x="820" y="1233"/>
                    <a:pt x="823" y="1245"/>
                    <a:pt x="827" y="1260"/>
                  </a:cubicBezTo>
                  <a:cubicBezTo>
                    <a:pt x="840" y="1317"/>
                    <a:pt x="870" y="1424"/>
                    <a:pt x="872" y="1438"/>
                  </a:cubicBezTo>
                  <a:cubicBezTo>
                    <a:pt x="875" y="1455"/>
                    <a:pt x="880" y="1473"/>
                    <a:pt x="882" y="1477"/>
                  </a:cubicBezTo>
                  <a:cubicBezTo>
                    <a:pt x="882" y="1477"/>
                    <a:pt x="882" y="1478"/>
                    <a:pt x="882" y="1480"/>
                  </a:cubicBezTo>
                  <a:cubicBezTo>
                    <a:pt x="880" y="1485"/>
                    <a:pt x="877" y="1493"/>
                    <a:pt x="875" y="1501"/>
                  </a:cubicBezTo>
                  <a:cubicBezTo>
                    <a:pt x="874" y="1501"/>
                    <a:pt x="874" y="1501"/>
                    <a:pt x="874" y="1501"/>
                  </a:cubicBezTo>
                  <a:cubicBezTo>
                    <a:pt x="873" y="1503"/>
                    <a:pt x="872" y="1505"/>
                    <a:pt x="871" y="1507"/>
                  </a:cubicBezTo>
                  <a:cubicBezTo>
                    <a:pt x="861" y="1522"/>
                    <a:pt x="861" y="1558"/>
                    <a:pt x="848" y="1576"/>
                  </a:cubicBezTo>
                  <a:cubicBezTo>
                    <a:pt x="848" y="1577"/>
                    <a:pt x="847" y="1578"/>
                    <a:pt x="846" y="1579"/>
                  </a:cubicBezTo>
                  <a:cubicBezTo>
                    <a:pt x="843" y="1582"/>
                    <a:pt x="838" y="1587"/>
                    <a:pt x="834" y="1592"/>
                  </a:cubicBezTo>
                  <a:cubicBezTo>
                    <a:pt x="817" y="1613"/>
                    <a:pt x="798" y="1646"/>
                    <a:pt x="817" y="1658"/>
                  </a:cubicBezTo>
                  <a:cubicBezTo>
                    <a:pt x="825" y="1663"/>
                    <a:pt x="832" y="1663"/>
                    <a:pt x="839" y="1660"/>
                  </a:cubicBezTo>
                  <a:cubicBezTo>
                    <a:pt x="854" y="1654"/>
                    <a:pt x="865" y="1633"/>
                    <a:pt x="870" y="1620"/>
                  </a:cubicBezTo>
                  <a:cubicBezTo>
                    <a:pt x="871" y="1618"/>
                    <a:pt x="872" y="1616"/>
                    <a:pt x="873" y="1615"/>
                  </a:cubicBezTo>
                  <a:cubicBezTo>
                    <a:pt x="881" y="1605"/>
                    <a:pt x="890" y="1600"/>
                    <a:pt x="890" y="1600"/>
                  </a:cubicBezTo>
                  <a:cubicBezTo>
                    <a:pt x="890" y="1600"/>
                    <a:pt x="889" y="1601"/>
                    <a:pt x="888" y="1603"/>
                  </a:cubicBezTo>
                  <a:cubicBezTo>
                    <a:pt x="888" y="1603"/>
                    <a:pt x="888" y="1603"/>
                    <a:pt x="888" y="1603"/>
                  </a:cubicBezTo>
                  <a:cubicBezTo>
                    <a:pt x="888" y="1604"/>
                    <a:pt x="888" y="1604"/>
                    <a:pt x="888" y="1604"/>
                  </a:cubicBezTo>
                  <a:cubicBezTo>
                    <a:pt x="885" y="1610"/>
                    <a:pt x="879" y="1622"/>
                    <a:pt x="883" y="1629"/>
                  </a:cubicBezTo>
                  <a:cubicBezTo>
                    <a:pt x="883" y="1630"/>
                    <a:pt x="883" y="1630"/>
                    <a:pt x="884" y="1631"/>
                  </a:cubicBezTo>
                  <a:cubicBezTo>
                    <a:pt x="871" y="1696"/>
                    <a:pt x="871" y="1696"/>
                    <a:pt x="871" y="1696"/>
                  </a:cubicBezTo>
                  <a:cubicBezTo>
                    <a:pt x="866" y="1698"/>
                    <a:pt x="859" y="1693"/>
                    <a:pt x="851" y="1705"/>
                  </a:cubicBezTo>
                  <a:cubicBezTo>
                    <a:pt x="850" y="1705"/>
                    <a:pt x="849" y="1705"/>
                    <a:pt x="848" y="1705"/>
                  </a:cubicBezTo>
                  <a:cubicBezTo>
                    <a:pt x="848" y="1705"/>
                    <a:pt x="848" y="1705"/>
                    <a:pt x="848" y="1705"/>
                  </a:cubicBezTo>
                  <a:cubicBezTo>
                    <a:pt x="848" y="1705"/>
                    <a:pt x="848" y="1705"/>
                    <a:pt x="848" y="1705"/>
                  </a:cubicBezTo>
                  <a:cubicBezTo>
                    <a:pt x="846" y="1704"/>
                    <a:pt x="844" y="1704"/>
                    <a:pt x="842" y="1703"/>
                  </a:cubicBezTo>
                  <a:cubicBezTo>
                    <a:pt x="837" y="1700"/>
                    <a:pt x="830" y="1696"/>
                    <a:pt x="824" y="1696"/>
                  </a:cubicBezTo>
                  <a:cubicBezTo>
                    <a:pt x="817" y="1696"/>
                    <a:pt x="811" y="1699"/>
                    <a:pt x="810" y="1714"/>
                  </a:cubicBezTo>
                  <a:cubicBezTo>
                    <a:pt x="810" y="1714"/>
                    <a:pt x="811" y="1714"/>
                    <a:pt x="811" y="1714"/>
                  </a:cubicBezTo>
                  <a:cubicBezTo>
                    <a:pt x="811" y="1715"/>
                    <a:pt x="811" y="1715"/>
                    <a:pt x="811" y="1715"/>
                  </a:cubicBezTo>
                  <a:cubicBezTo>
                    <a:pt x="810" y="1717"/>
                    <a:pt x="822" y="1720"/>
                    <a:pt x="831" y="1723"/>
                  </a:cubicBezTo>
                  <a:cubicBezTo>
                    <a:pt x="815" y="1732"/>
                    <a:pt x="815" y="1732"/>
                    <a:pt x="815" y="1732"/>
                  </a:cubicBezTo>
                  <a:cubicBezTo>
                    <a:pt x="812" y="1733"/>
                    <a:pt x="811" y="1733"/>
                    <a:pt x="811" y="1734"/>
                  </a:cubicBezTo>
                  <a:cubicBezTo>
                    <a:pt x="811" y="1734"/>
                    <a:pt x="793" y="1750"/>
                    <a:pt x="807" y="1758"/>
                  </a:cubicBezTo>
                  <a:cubicBezTo>
                    <a:pt x="808" y="1758"/>
                    <a:pt x="808" y="1758"/>
                    <a:pt x="808" y="1758"/>
                  </a:cubicBezTo>
                  <a:cubicBezTo>
                    <a:pt x="808" y="1758"/>
                    <a:pt x="808" y="1759"/>
                    <a:pt x="808" y="1759"/>
                  </a:cubicBezTo>
                  <a:cubicBezTo>
                    <a:pt x="819" y="1760"/>
                    <a:pt x="819" y="1760"/>
                    <a:pt x="819" y="1760"/>
                  </a:cubicBezTo>
                  <a:cubicBezTo>
                    <a:pt x="818" y="1761"/>
                    <a:pt x="803" y="1772"/>
                    <a:pt x="815" y="1783"/>
                  </a:cubicBezTo>
                  <a:cubicBezTo>
                    <a:pt x="815" y="1784"/>
                    <a:pt x="817" y="1785"/>
                    <a:pt x="819" y="1785"/>
                  </a:cubicBezTo>
                  <a:cubicBezTo>
                    <a:pt x="826" y="1787"/>
                    <a:pt x="840" y="1786"/>
                    <a:pt x="844" y="1786"/>
                  </a:cubicBezTo>
                  <a:cubicBezTo>
                    <a:pt x="848" y="1786"/>
                    <a:pt x="851" y="1785"/>
                    <a:pt x="852" y="1785"/>
                  </a:cubicBezTo>
                  <a:cubicBezTo>
                    <a:pt x="852" y="1787"/>
                    <a:pt x="852" y="1795"/>
                    <a:pt x="859" y="1798"/>
                  </a:cubicBezTo>
                  <a:cubicBezTo>
                    <a:pt x="860" y="1799"/>
                    <a:pt x="861" y="1799"/>
                    <a:pt x="863" y="1799"/>
                  </a:cubicBezTo>
                  <a:cubicBezTo>
                    <a:pt x="863" y="1799"/>
                    <a:pt x="864" y="1799"/>
                    <a:pt x="864" y="1799"/>
                  </a:cubicBezTo>
                  <a:cubicBezTo>
                    <a:pt x="865" y="1800"/>
                    <a:pt x="866" y="1800"/>
                    <a:pt x="868" y="1799"/>
                  </a:cubicBezTo>
                  <a:cubicBezTo>
                    <a:pt x="868" y="1799"/>
                    <a:pt x="868" y="1799"/>
                    <a:pt x="868" y="1799"/>
                  </a:cubicBezTo>
                  <a:cubicBezTo>
                    <a:pt x="878" y="1798"/>
                    <a:pt x="886" y="1791"/>
                    <a:pt x="889" y="1787"/>
                  </a:cubicBezTo>
                  <a:cubicBezTo>
                    <a:pt x="889" y="1787"/>
                    <a:pt x="890" y="1787"/>
                    <a:pt x="890" y="1787"/>
                  </a:cubicBezTo>
                  <a:cubicBezTo>
                    <a:pt x="891" y="1786"/>
                    <a:pt x="891" y="1786"/>
                    <a:pt x="891" y="1786"/>
                  </a:cubicBezTo>
                  <a:cubicBezTo>
                    <a:pt x="891" y="1786"/>
                    <a:pt x="891" y="1786"/>
                    <a:pt x="891" y="1786"/>
                  </a:cubicBezTo>
                  <a:cubicBezTo>
                    <a:pt x="897" y="1781"/>
                    <a:pt x="917" y="1772"/>
                    <a:pt x="925" y="1759"/>
                  </a:cubicBezTo>
                  <a:cubicBezTo>
                    <a:pt x="934" y="1746"/>
                    <a:pt x="946" y="1745"/>
                    <a:pt x="956" y="1703"/>
                  </a:cubicBezTo>
                  <a:cubicBezTo>
                    <a:pt x="960" y="1684"/>
                    <a:pt x="976" y="1659"/>
                    <a:pt x="978" y="1644"/>
                  </a:cubicBezTo>
                  <a:cubicBezTo>
                    <a:pt x="979" y="1628"/>
                    <a:pt x="982" y="1613"/>
                    <a:pt x="978" y="1587"/>
                  </a:cubicBezTo>
                  <a:cubicBezTo>
                    <a:pt x="975" y="1569"/>
                    <a:pt x="980" y="1528"/>
                    <a:pt x="983" y="1501"/>
                  </a:cubicBezTo>
                  <a:cubicBezTo>
                    <a:pt x="983" y="1501"/>
                    <a:pt x="987" y="1479"/>
                    <a:pt x="983" y="1459"/>
                  </a:cubicBezTo>
                  <a:close/>
                  <a:moveTo>
                    <a:pt x="612" y="272"/>
                  </a:moveTo>
                  <a:cubicBezTo>
                    <a:pt x="612" y="272"/>
                    <a:pt x="612" y="272"/>
                    <a:pt x="612" y="272"/>
                  </a:cubicBezTo>
                  <a:cubicBezTo>
                    <a:pt x="612" y="272"/>
                    <a:pt x="612" y="272"/>
                    <a:pt x="612" y="272"/>
                  </a:cubicBezTo>
                  <a:cubicBezTo>
                    <a:pt x="612" y="272"/>
                    <a:pt x="612" y="272"/>
                    <a:pt x="612" y="272"/>
                  </a:cubicBezTo>
                  <a:close/>
                  <a:moveTo>
                    <a:pt x="824" y="1732"/>
                  </a:moveTo>
                  <a:cubicBezTo>
                    <a:pt x="823" y="1732"/>
                    <a:pt x="822" y="1732"/>
                    <a:pt x="821" y="1732"/>
                  </a:cubicBezTo>
                  <a:cubicBezTo>
                    <a:pt x="824" y="1731"/>
                    <a:pt x="827" y="1731"/>
                    <a:pt x="830" y="1731"/>
                  </a:cubicBezTo>
                </a:path>
              </a:pathLst>
            </a:custGeom>
            <a:noFill/>
            <a:ln w="4763" cap="rnd">
              <a:solidFill>
                <a:srgbClr val="58595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23" name="Group 63"/>
          <p:cNvGrpSpPr>
            <a:grpSpLocks/>
          </p:cNvGrpSpPr>
          <p:nvPr/>
        </p:nvGrpSpPr>
        <p:grpSpPr bwMode="auto">
          <a:xfrm>
            <a:off x="4496963" y="1561472"/>
            <a:ext cx="398965" cy="1430644"/>
            <a:chOff x="2832" y="705"/>
            <a:chExt cx="652" cy="2338"/>
          </a:xfrm>
        </p:grpSpPr>
        <p:sp>
          <p:nvSpPr>
            <p:cNvPr id="24" name="Freeform 61"/>
            <p:cNvSpPr>
              <a:spLocks noEditPoints="1"/>
            </p:cNvSpPr>
            <p:nvPr/>
          </p:nvSpPr>
          <p:spPr bwMode="auto">
            <a:xfrm>
              <a:off x="2832" y="705"/>
              <a:ext cx="652" cy="2338"/>
            </a:xfrm>
            <a:custGeom>
              <a:avLst/>
              <a:gdLst>
                <a:gd name="T0" fmla="*/ 389 w 829"/>
                <a:gd name="T1" fmla="*/ 661 h 2980"/>
                <a:gd name="T2" fmla="*/ 373 w 829"/>
                <a:gd name="T3" fmla="*/ 449 h 2980"/>
                <a:gd name="T4" fmla="*/ 346 w 829"/>
                <a:gd name="T5" fmla="*/ 260 h 2980"/>
                <a:gd name="T6" fmla="*/ 295 w 829"/>
                <a:gd name="T7" fmla="*/ 233 h 2980"/>
                <a:gd name="T8" fmla="*/ 244 w 829"/>
                <a:gd name="T9" fmla="*/ 184 h 2980"/>
                <a:gd name="T10" fmla="*/ 282 w 829"/>
                <a:gd name="T11" fmla="*/ 170 h 2980"/>
                <a:gd name="T12" fmla="*/ 267 w 829"/>
                <a:gd name="T13" fmla="*/ 158 h 2980"/>
                <a:gd name="T14" fmla="*/ 138 w 829"/>
                <a:gd name="T15" fmla="*/ 44 h 2980"/>
                <a:gd name="T16" fmla="*/ 131 w 829"/>
                <a:gd name="T17" fmla="*/ 165 h 2980"/>
                <a:gd name="T18" fmla="*/ 141 w 829"/>
                <a:gd name="T19" fmla="*/ 186 h 2980"/>
                <a:gd name="T20" fmla="*/ 131 w 829"/>
                <a:gd name="T21" fmla="*/ 228 h 2980"/>
                <a:gd name="T22" fmla="*/ 88 w 829"/>
                <a:gd name="T23" fmla="*/ 241 h 2980"/>
                <a:gd name="T24" fmla="*/ 31 w 829"/>
                <a:gd name="T25" fmla="*/ 365 h 2980"/>
                <a:gd name="T26" fmla="*/ 13 w 829"/>
                <a:gd name="T27" fmla="*/ 607 h 2980"/>
                <a:gd name="T28" fmla="*/ 2 w 829"/>
                <a:gd name="T29" fmla="*/ 777 h 2980"/>
                <a:gd name="T30" fmla="*/ 17 w 829"/>
                <a:gd name="T31" fmla="*/ 814 h 2980"/>
                <a:gd name="T32" fmla="*/ 49 w 829"/>
                <a:gd name="T33" fmla="*/ 819 h 2980"/>
                <a:gd name="T34" fmla="*/ 53 w 829"/>
                <a:gd name="T35" fmla="*/ 807 h 2980"/>
                <a:gd name="T36" fmla="*/ 45 w 829"/>
                <a:gd name="T37" fmla="*/ 725 h 2980"/>
                <a:gd name="T38" fmla="*/ 90 w 829"/>
                <a:gd name="T39" fmla="*/ 434 h 2980"/>
                <a:gd name="T40" fmla="*/ 79 w 829"/>
                <a:gd name="T41" fmla="*/ 573 h 2980"/>
                <a:gd name="T42" fmla="*/ 76 w 829"/>
                <a:gd name="T43" fmla="*/ 874 h 2980"/>
                <a:gd name="T44" fmla="*/ 119 w 829"/>
                <a:gd name="T45" fmla="*/ 1211 h 2980"/>
                <a:gd name="T46" fmla="*/ 141 w 829"/>
                <a:gd name="T47" fmla="*/ 1378 h 2980"/>
                <a:gd name="T48" fmla="*/ 127 w 829"/>
                <a:gd name="T49" fmla="*/ 1430 h 2980"/>
                <a:gd name="T50" fmla="*/ 189 w 829"/>
                <a:gd name="T51" fmla="*/ 1431 h 2980"/>
                <a:gd name="T52" fmla="*/ 198 w 829"/>
                <a:gd name="T53" fmla="*/ 1367 h 2980"/>
                <a:gd name="T54" fmla="*/ 185 w 829"/>
                <a:gd name="T55" fmla="*/ 1275 h 2980"/>
                <a:gd name="T56" fmla="*/ 194 w 829"/>
                <a:gd name="T57" fmla="*/ 959 h 2980"/>
                <a:gd name="T58" fmla="*/ 194 w 829"/>
                <a:gd name="T59" fmla="*/ 767 h 2980"/>
                <a:gd name="T60" fmla="*/ 210 w 829"/>
                <a:gd name="T61" fmla="*/ 766 h 2980"/>
                <a:gd name="T62" fmla="*/ 208 w 829"/>
                <a:gd name="T63" fmla="*/ 959 h 2980"/>
                <a:gd name="T64" fmla="*/ 219 w 829"/>
                <a:gd name="T65" fmla="*/ 1275 h 2980"/>
                <a:gd name="T66" fmla="*/ 204 w 829"/>
                <a:gd name="T67" fmla="*/ 1367 h 2980"/>
                <a:gd name="T68" fmla="*/ 214 w 829"/>
                <a:gd name="T69" fmla="*/ 1431 h 2980"/>
                <a:gd name="T70" fmla="*/ 276 w 829"/>
                <a:gd name="T71" fmla="*/ 1430 h 2980"/>
                <a:gd name="T72" fmla="*/ 263 w 829"/>
                <a:gd name="T73" fmla="*/ 1378 h 2980"/>
                <a:gd name="T74" fmla="*/ 285 w 829"/>
                <a:gd name="T75" fmla="*/ 1211 h 2980"/>
                <a:gd name="T76" fmla="*/ 328 w 829"/>
                <a:gd name="T77" fmla="*/ 874 h 2980"/>
                <a:gd name="T78" fmla="*/ 325 w 829"/>
                <a:gd name="T79" fmla="*/ 567 h 2980"/>
                <a:gd name="T80" fmla="*/ 313 w 829"/>
                <a:gd name="T81" fmla="*/ 434 h 2980"/>
                <a:gd name="T82" fmla="*/ 358 w 829"/>
                <a:gd name="T83" fmla="*/ 725 h 2980"/>
                <a:gd name="T84" fmla="*/ 349 w 829"/>
                <a:gd name="T85" fmla="*/ 807 h 2980"/>
                <a:gd name="T86" fmla="*/ 355 w 829"/>
                <a:gd name="T87" fmla="*/ 819 h 2980"/>
                <a:gd name="T88" fmla="*/ 386 w 829"/>
                <a:gd name="T89" fmla="*/ 814 h 2980"/>
                <a:gd name="T90" fmla="*/ 401 w 829"/>
                <a:gd name="T91" fmla="*/ 777 h 2980"/>
                <a:gd name="T92" fmla="*/ 131 w 829"/>
                <a:gd name="T93" fmla="*/ 165 h 2980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829" h="2980">
                  <a:moveTo>
                    <a:pt x="825" y="1608"/>
                  </a:moveTo>
                  <a:cubicBezTo>
                    <a:pt x="822" y="1601"/>
                    <a:pt x="816" y="1555"/>
                    <a:pt x="809" y="1528"/>
                  </a:cubicBezTo>
                  <a:cubicBezTo>
                    <a:pt x="804" y="1506"/>
                    <a:pt x="798" y="1412"/>
                    <a:pt x="801" y="1369"/>
                  </a:cubicBezTo>
                  <a:cubicBezTo>
                    <a:pt x="804" y="1334"/>
                    <a:pt x="802" y="1281"/>
                    <a:pt x="803" y="1258"/>
                  </a:cubicBezTo>
                  <a:cubicBezTo>
                    <a:pt x="804" y="1129"/>
                    <a:pt x="783" y="1063"/>
                    <a:pt x="778" y="1039"/>
                  </a:cubicBezTo>
                  <a:cubicBezTo>
                    <a:pt x="773" y="1015"/>
                    <a:pt x="767" y="981"/>
                    <a:pt x="767" y="929"/>
                  </a:cubicBezTo>
                  <a:cubicBezTo>
                    <a:pt x="767" y="877"/>
                    <a:pt x="769" y="806"/>
                    <a:pt x="765" y="756"/>
                  </a:cubicBezTo>
                  <a:cubicBezTo>
                    <a:pt x="763" y="727"/>
                    <a:pt x="758" y="683"/>
                    <a:pt x="752" y="645"/>
                  </a:cubicBezTo>
                  <a:cubicBezTo>
                    <a:pt x="746" y="607"/>
                    <a:pt x="727" y="556"/>
                    <a:pt x="711" y="539"/>
                  </a:cubicBezTo>
                  <a:cubicBezTo>
                    <a:pt x="695" y="521"/>
                    <a:pt x="673" y="507"/>
                    <a:pt x="650" y="499"/>
                  </a:cubicBezTo>
                  <a:cubicBezTo>
                    <a:pt x="644" y="497"/>
                    <a:pt x="635" y="490"/>
                    <a:pt x="629" y="489"/>
                  </a:cubicBezTo>
                  <a:cubicBezTo>
                    <a:pt x="620" y="487"/>
                    <a:pt x="615" y="483"/>
                    <a:pt x="607" y="482"/>
                  </a:cubicBezTo>
                  <a:cubicBezTo>
                    <a:pt x="590" y="479"/>
                    <a:pt x="575" y="477"/>
                    <a:pt x="561" y="472"/>
                  </a:cubicBezTo>
                  <a:cubicBezTo>
                    <a:pt x="531" y="463"/>
                    <a:pt x="507" y="454"/>
                    <a:pt x="501" y="385"/>
                  </a:cubicBezTo>
                  <a:cubicBezTo>
                    <a:pt x="501" y="382"/>
                    <a:pt x="501" y="382"/>
                    <a:pt x="501" y="382"/>
                  </a:cubicBezTo>
                  <a:cubicBezTo>
                    <a:pt x="537" y="421"/>
                    <a:pt x="571" y="371"/>
                    <a:pt x="571" y="371"/>
                  </a:cubicBezTo>
                  <a:cubicBezTo>
                    <a:pt x="564" y="376"/>
                    <a:pt x="550" y="370"/>
                    <a:pt x="550" y="370"/>
                  </a:cubicBezTo>
                  <a:cubicBezTo>
                    <a:pt x="570" y="376"/>
                    <a:pt x="578" y="352"/>
                    <a:pt x="578" y="352"/>
                  </a:cubicBezTo>
                  <a:cubicBezTo>
                    <a:pt x="569" y="358"/>
                    <a:pt x="566" y="353"/>
                    <a:pt x="566" y="353"/>
                  </a:cubicBezTo>
                  <a:cubicBezTo>
                    <a:pt x="581" y="347"/>
                    <a:pt x="580" y="328"/>
                    <a:pt x="580" y="328"/>
                  </a:cubicBezTo>
                  <a:cubicBezTo>
                    <a:pt x="573" y="353"/>
                    <a:pt x="539" y="357"/>
                    <a:pt x="548" y="329"/>
                  </a:cubicBezTo>
                  <a:cubicBezTo>
                    <a:pt x="563" y="281"/>
                    <a:pt x="578" y="182"/>
                    <a:pt x="534" y="91"/>
                  </a:cubicBezTo>
                  <a:cubicBezTo>
                    <a:pt x="489" y="0"/>
                    <a:pt x="374" y="39"/>
                    <a:pt x="374" y="39"/>
                  </a:cubicBezTo>
                  <a:cubicBezTo>
                    <a:pt x="352" y="25"/>
                    <a:pt x="305" y="61"/>
                    <a:pt x="284" y="90"/>
                  </a:cubicBezTo>
                  <a:cubicBezTo>
                    <a:pt x="263" y="120"/>
                    <a:pt x="238" y="224"/>
                    <a:pt x="287" y="300"/>
                  </a:cubicBezTo>
                  <a:cubicBezTo>
                    <a:pt x="311" y="338"/>
                    <a:pt x="285" y="358"/>
                    <a:pt x="276" y="354"/>
                  </a:cubicBezTo>
                  <a:cubicBezTo>
                    <a:pt x="268" y="351"/>
                    <a:pt x="269" y="343"/>
                    <a:pt x="269" y="341"/>
                  </a:cubicBezTo>
                  <a:cubicBezTo>
                    <a:pt x="264" y="362"/>
                    <a:pt x="280" y="371"/>
                    <a:pt x="280" y="371"/>
                  </a:cubicBezTo>
                  <a:cubicBezTo>
                    <a:pt x="270" y="367"/>
                    <a:pt x="265" y="358"/>
                    <a:pt x="265" y="358"/>
                  </a:cubicBezTo>
                  <a:cubicBezTo>
                    <a:pt x="266" y="379"/>
                    <a:pt x="288" y="385"/>
                    <a:pt x="288" y="385"/>
                  </a:cubicBezTo>
                  <a:cubicBezTo>
                    <a:pt x="274" y="384"/>
                    <a:pt x="268" y="376"/>
                    <a:pt x="268" y="376"/>
                  </a:cubicBezTo>
                  <a:cubicBezTo>
                    <a:pt x="273" y="392"/>
                    <a:pt x="309" y="408"/>
                    <a:pt x="328" y="381"/>
                  </a:cubicBezTo>
                  <a:cubicBezTo>
                    <a:pt x="322" y="460"/>
                    <a:pt x="295" y="464"/>
                    <a:pt x="268" y="472"/>
                  </a:cubicBezTo>
                  <a:cubicBezTo>
                    <a:pt x="254" y="477"/>
                    <a:pt x="239" y="479"/>
                    <a:pt x="222" y="482"/>
                  </a:cubicBezTo>
                  <a:cubicBezTo>
                    <a:pt x="214" y="483"/>
                    <a:pt x="208" y="487"/>
                    <a:pt x="199" y="488"/>
                  </a:cubicBezTo>
                  <a:cubicBezTo>
                    <a:pt x="193" y="489"/>
                    <a:pt x="186" y="496"/>
                    <a:pt x="180" y="498"/>
                  </a:cubicBezTo>
                  <a:cubicBezTo>
                    <a:pt x="156" y="506"/>
                    <a:pt x="134" y="521"/>
                    <a:pt x="118" y="538"/>
                  </a:cubicBezTo>
                  <a:cubicBezTo>
                    <a:pt x="101" y="556"/>
                    <a:pt x="83" y="607"/>
                    <a:pt x="77" y="645"/>
                  </a:cubicBezTo>
                  <a:cubicBezTo>
                    <a:pt x="71" y="683"/>
                    <a:pt x="66" y="727"/>
                    <a:pt x="63" y="756"/>
                  </a:cubicBezTo>
                  <a:cubicBezTo>
                    <a:pt x="59" y="806"/>
                    <a:pt x="62" y="877"/>
                    <a:pt x="62" y="929"/>
                  </a:cubicBezTo>
                  <a:cubicBezTo>
                    <a:pt x="62" y="981"/>
                    <a:pt x="55" y="1015"/>
                    <a:pt x="50" y="1039"/>
                  </a:cubicBezTo>
                  <a:cubicBezTo>
                    <a:pt x="45" y="1063"/>
                    <a:pt x="25" y="1129"/>
                    <a:pt x="26" y="1258"/>
                  </a:cubicBezTo>
                  <a:cubicBezTo>
                    <a:pt x="26" y="1281"/>
                    <a:pt x="25" y="1334"/>
                    <a:pt x="27" y="1369"/>
                  </a:cubicBezTo>
                  <a:cubicBezTo>
                    <a:pt x="31" y="1412"/>
                    <a:pt x="25" y="1506"/>
                    <a:pt x="19" y="1528"/>
                  </a:cubicBezTo>
                  <a:cubicBezTo>
                    <a:pt x="13" y="1555"/>
                    <a:pt x="6" y="1601"/>
                    <a:pt x="3" y="1608"/>
                  </a:cubicBezTo>
                  <a:cubicBezTo>
                    <a:pt x="0" y="1614"/>
                    <a:pt x="6" y="1623"/>
                    <a:pt x="10" y="1630"/>
                  </a:cubicBezTo>
                  <a:cubicBezTo>
                    <a:pt x="13" y="1637"/>
                    <a:pt x="12" y="1643"/>
                    <a:pt x="17" y="1653"/>
                  </a:cubicBezTo>
                  <a:cubicBezTo>
                    <a:pt x="20" y="1660"/>
                    <a:pt x="31" y="1676"/>
                    <a:pt x="36" y="1685"/>
                  </a:cubicBezTo>
                  <a:cubicBezTo>
                    <a:pt x="41" y="1693"/>
                    <a:pt x="62" y="1704"/>
                    <a:pt x="79" y="1709"/>
                  </a:cubicBezTo>
                  <a:cubicBezTo>
                    <a:pt x="90" y="1714"/>
                    <a:pt x="111" y="1725"/>
                    <a:pt x="113" y="1720"/>
                  </a:cubicBezTo>
                  <a:cubicBezTo>
                    <a:pt x="117" y="1709"/>
                    <a:pt x="110" y="1701"/>
                    <a:pt x="101" y="1697"/>
                  </a:cubicBezTo>
                  <a:cubicBezTo>
                    <a:pt x="96" y="1694"/>
                    <a:pt x="111" y="1703"/>
                    <a:pt x="114" y="1693"/>
                  </a:cubicBezTo>
                  <a:cubicBezTo>
                    <a:pt x="115" y="1690"/>
                    <a:pt x="115" y="1688"/>
                    <a:pt x="113" y="1683"/>
                  </a:cubicBezTo>
                  <a:cubicBezTo>
                    <a:pt x="115" y="1677"/>
                    <a:pt x="113" y="1677"/>
                    <a:pt x="109" y="1671"/>
                  </a:cubicBezTo>
                  <a:cubicBezTo>
                    <a:pt x="117" y="1669"/>
                    <a:pt x="111" y="1636"/>
                    <a:pt x="108" y="1620"/>
                  </a:cubicBezTo>
                  <a:cubicBezTo>
                    <a:pt x="109" y="1608"/>
                    <a:pt x="110" y="1570"/>
                    <a:pt x="101" y="1543"/>
                  </a:cubicBezTo>
                  <a:cubicBezTo>
                    <a:pt x="95" y="1527"/>
                    <a:pt x="93" y="1511"/>
                    <a:pt x="93" y="1501"/>
                  </a:cubicBezTo>
                  <a:cubicBezTo>
                    <a:pt x="88" y="1477"/>
                    <a:pt x="115" y="1307"/>
                    <a:pt x="131" y="1259"/>
                  </a:cubicBezTo>
                  <a:cubicBezTo>
                    <a:pt x="161" y="1158"/>
                    <a:pt x="151" y="1071"/>
                    <a:pt x="154" y="1053"/>
                  </a:cubicBezTo>
                  <a:cubicBezTo>
                    <a:pt x="158" y="1035"/>
                    <a:pt x="178" y="941"/>
                    <a:pt x="184" y="899"/>
                  </a:cubicBezTo>
                  <a:cubicBezTo>
                    <a:pt x="185" y="900"/>
                    <a:pt x="185" y="900"/>
                    <a:pt x="185" y="900"/>
                  </a:cubicBezTo>
                  <a:cubicBezTo>
                    <a:pt x="188" y="951"/>
                    <a:pt x="183" y="1029"/>
                    <a:pt x="184" y="1055"/>
                  </a:cubicBezTo>
                  <a:cubicBezTo>
                    <a:pt x="186" y="1091"/>
                    <a:pt x="176" y="1157"/>
                    <a:pt x="161" y="1186"/>
                  </a:cubicBezTo>
                  <a:cubicBezTo>
                    <a:pt x="145" y="1215"/>
                    <a:pt x="138" y="1260"/>
                    <a:pt x="124" y="1341"/>
                  </a:cubicBezTo>
                  <a:cubicBezTo>
                    <a:pt x="111" y="1405"/>
                    <a:pt x="101" y="1472"/>
                    <a:pt x="112" y="1588"/>
                  </a:cubicBezTo>
                  <a:cubicBezTo>
                    <a:pt x="121" y="1669"/>
                    <a:pt x="135" y="1720"/>
                    <a:pt x="155" y="1810"/>
                  </a:cubicBezTo>
                  <a:cubicBezTo>
                    <a:pt x="174" y="1891"/>
                    <a:pt x="200" y="1998"/>
                    <a:pt x="211" y="2058"/>
                  </a:cubicBezTo>
                  <a:cubicBezTo>
                    <a:pt x="221" y="2118"/>
                    <a:pt x="236" y="2140"/>
                    <a:pt x="238" y="2179"/>
                  </a:cubicBezTo>
                  <a:cubicBezTo>
                    <a:pt x="241" y="2218"/>
                    <a:pt x="215" y="2402"/>
                    <a:pt x="244" y="2508"/>
                  </a:cubicBezTo>
                  <a:cubicBezTo>
                    <a:pt x="272" y="2615"/>
                    <a:pt x="285" y="2682"/>
                    <a:pt x="290" y="2708"/>
                  </a:cubicBezTo>
                  <a:cubicBezTo>
                    <a:pt x="303" y="2765"/>
                    <a:pt x="292" y="2771"/>
                    <a:pt x="297" y="2800"/>
                  </a:cubicBezTo>
                  <a:cubicBezTo>
                    <a:pt x="302" y="2828"/>
                    <a:pt x="303" y="2825"/>
                    <a:pt x="288" y="2853"/>
                  </a:cubicBezTo>
                  <a:cubicBezTo>
                    <a:pt x="275" y="2871"/>
                    <a:pt x="253" y="2910"/>
                    <a:pt x="246" y="2918"/>
                  </a:cubicBezTo>
                  <a:cubicBezTo>
                    <a:pt x="240" y="2927"/>
                    <a:pt x="243" y="2936"/>
                    <a:pt x="246" y="2941"/>
                  </a:cubicBezTo>
                  <a:cubicBezTo>
                    <a:pt x="241" y="2955"/>
                    <a:pt x="257" y="2962"/>
                    <a:pt x="262" y="2962"/>
                  </a:cubicBezTo>
                  <a:cubicBezTo>
                    <a:pt x="260" y="2978"/>
                    <a:pt x="289" y="2976"/>
                    <a:pt x="296" y="2969"/>
                  </a:cubicBezTo>
                  <a:cubicBezTo>
                    <a:pt x="304" y="2978"/>
                    <a:pt x="326" y="2978"/>
                    <a:pt x="334" y="2967"/>
                  </a:cubicBezTo>
                  <a:cubicBezTo>
                    <a:pt x="348" y="2980"/>
                    <a:pt x="373" y="2980"/>
                    <a:pt x="388" y="2964"/>
                  </a:cubicBezTo>
                  <a:cubicBezTo>
                    <a:pt x="404" y="2948"/>
                    <a:pt x="406" y="2933"/>
                    <a:pt x="404" y="2917"/>
                  </a:cubicBezTo>
                  <a:cubicBezTo>
                    <a:pt x="402" y="2902"/>
                    <a:pt x="406" y="2896"/>
                    <a:pt x="409" y="2877"/>
                  </a:cubicBezTo>
                  <a:cubicBezTo>
                    <a:pt x="412" y="2858"/>
                    <a:pt x="415" y="2843"/>
                    <a:pt x="408" y="2830"/>
                  </a:cubicBezTo>
                  <a:cubicBezTo>
                    <a:pt x="401" y="2816"/>
                    <a:pt x="400" y="2809"/>
                    <a:pt x="400" y="2796"/>
                  </a:cubicBezTo>
                  <a:cubicBezTo>
                    <a:pt x="400" y="2782"/>
                    <a:pt x="406" y="2761"/>
                    <a:pt x="397" y="2744"/>
                  </a:cubicBezTo>
                  <a:cubicBezTo>
                    <a:pt x="388" y="2726"/>
                    <a:pt x="378" y="2685"/>
                    <a:pt x="380" y="2640"/>
                  </a:cubicBezTo>
                  <a:cubicBezTo>
                    <a:pt x="381" y="2595"/>
                    <a:pt x="414" y="2343"/>
                    <a:pt x="400" y="2257"/>
                  </a:cubicBezTo>
                  <a:cubicBezTo>
                    <a:pt x="386" y="2170"/>
                    <a:pt x="392" y="2153"/>
                    <a:pt x="395" y="2123"/>
                  </a:cubicBezTo>
                  <a:cubicBezTo>
                    <a:pt x="399" y="2094"/>
                    <a:pt x="407" y="2046"/>
                    <a:pt x="399" y="1984"/>
                  </a:cubicBezTo>
                  <a:cubicBezTo>
                    <a:pt x="396" y="1960"/>
                    <a:pt x="407" y="1862"/>
                    <a:pt x="408" y="1760"/>
                  </a:cubicBezTo>
                  <a:cubicBezTo>
                    <a:pt x="409" y="1694"/>
                    <a:pt x="417" y="1606"/>
                    <a:pt x="399" y="1588"/>
                  </a:cubicBezTo>
                  <a:cubicBezTo>
                    <a:pt x="399" y="1587"/>
                    <a:pt x="399" y="1587"/>
                    <a:pt x="399" y="1587"/>
                  </a:cubicBezTo>
                  <a:cubicBezTo>
                    <a:pt x="404" y="1589"/>
                    <a:pt x="409" y="1590"/>
                    <a:pt x="413" y="1590"/>
                  </a:cubicBezTo>
                  <a:cubicBezTo>
                    <a:pt x="414" y="1590"/>
                    <a:pt x="414" y="1590"/>
                    <a:pt x="414" y="1590"/>
                  </a:cubicBezTo>
                  <a:cubicBezTo>
                    <a:pt x="419" y="1590"/>
                    <a:pt x="425" y="1589"/>
                    <a:pt x="431" y="1586"/>
                  </a:cubicBezTo>
                  <a:cubicBezTo>
                    <a:pt x="430" y="1588"/>
                    <a:pt x="430" y="1588"/>
                    <a:pt x="430" y="1588"/>
                  </a:cubicBezTo>
                  <a:cubicBezTo>
                    <a:pt x="412" y="1606"/>
                    <a:pt x="418" y="1694"/>
                    <a:pt x="418" y="1759"/>
                  </a:cubicBezTo>
                  <a:cubicBezTo>
                    <a:pt x="419" y="1861"/>
                    <a:pt x="432" y="1960"/>
                    <a:pt x="429" y="1984"/>
                  </a:cubicBezTo>
                  <a:cubicBezTo>
                    <a:pt x="421" y="2046"/>
                    <a:pt x="430" y="2094"/>
                    <a:pt x="434" y="2123"/>
                  </a:cubicBezTo>
                  <a:cubicBezTo>
                    <a:pt x="437" y="2153"/>
                    <a:pt x="442" y="2170"/>
                    <a:pt x="428" y="2257"/>
                  </a:cubicBezTo>
                  <a:cubicBezTo>
                    <a:pt x="414" y="2343"/>
                    <a:pt x="447" y="2595"/>
                    <a:pt x="449" y="2640"/>
                  </a:cubicBezTo>
                  <a:cubicBezTo>
                    <a:pt x="451" y="2685"/>
                    <a:pt x="440" y="2726"/>
                    <a:pt x="432" y="2744"/>
                  </a:cubicBezTo>
                  <a:cubicBezTo>
                    <a:pt x="423" y="2761"/>
                    <a:pt x="428" y="2782"/>
                    <a:pt x="428" y="2796"/>
                  </a:cubicBezTo>
                  <a:cubicBezTo>
                    <a:pt x="428" y="2809"/>
                    <a:pt x="428" y="2816"/>
                    <a:pt x="421" y="2830"/>
                  </a:cubicBezTo>
                  <a:cubicBezTo>
                    <a:pt x="414" y="2843"/>
                    <a:pt x="416" y="2858"/>
                    <a:pt x="420" y="2877"/>
                  </a:cubicBezTo>
                  <a:cubicBezTo>
                    <a:pt x="423" y="2896"/>
                    <a:pt x="427" y="2902"/>
                    <a:pt x="425" y="2917"/>
                  </a:cubicBezTo>
                  <a:cubicBezTo>
                    <a:pt x="423" y="2933"/>
                    <a:pt x="425" y="2948"/>
                    <a:pt x="440" y="2964"/>
                  </a:cubicBezTo>
                  <a:cubicBezTo>
                    <a:pt x="456" y="2980"/>
                    <a:pt x="480" y="2980"/>
                    <a:pt x="494" y="2967"/>
                  </a:cubicBezTo>
                  <a:cubicBezTo>
                    <a:pt x="503" y="2978"/>
                    <a:pt x="525" y="2978"/>
                    <a:pt x="533" y="2969"/>
                  </a:cubicBezTo>
                  <a:cubicBezTo>
                    <a:pt x="540" y="2976"/>
                    <a:pt x="569" y="2978"/>
                    <a:pt x="567" y="2962"/>
                  </a:cubicBezTo>
                  <a:cubicBezTo>
                    <a:pt x="572" y="2962"/>
                    <a:pt x="587" y="2955"/>
                    <a:pt x="582" y="2941"/>
                  </a:cubicBezTo>
                  <a:cubicBezTo>
                    <a:pt x="586" y="2936"/>
                    <a:pt x="589" y="2927"/>
                    <a:pt x="582" y="2918"/>
                  </a:cubicBezTo>
                  <a:cubicBezTo>
                    <a:pt x="575" y="2910"/>
                    <a:pt x="554" y="2871"/>
                    <a:pt x="541" y="2853"/>
                  </a:cubicBezTo>
                  <a:cubicBezTo>
                    <a:pt x="526" y="2825"/>
                    <a:pt x="527" y="2828"/>
                    <a:pt x="532" y="2800"/>
                  </a:cubicBezTo>
                  <a:cubicBezTo>
                    <a:pt x="537" y="2771"/>
                    <a:pt x="526" y="2765"/>
                    <a:pt x="538" y="2708"/>
                  </a:cubicBezTo>
                  <a:cubicBezTo>
                    <a:pt x="544" y="2682"/>
                    <a:pt x="557" y="2615"/>
                    <a:pt x="585" y="2508"/>
                  </a:cubicBezTo>
                  <a:cubicBezTo>
                    <a:pt x="614" y="2402"/>
                    <a:pt x="588" y="2218"/>
                    <a:pt x="590" y="2179"/>
                  </a:cubicBezTo>
                  <a:cubicBezTo>
                    <a:pt x="593" y="2140"/>
                    <a:pt x="610" y="2113"/>
                    <a:pt x="620" y="2054"/>
                  </a:cubicBezTo>
                  <a:cubicBezTo>
                    <a:pt x="630" y="1994"/>
                    <a:pt x="655" y="1891"/>
                    <a:pt x="674" y="1810"/>
                  </a:cubicBezTo>
                  <a:cubicBezTo>
                    <a:pt x="694" y="1720"/>
                    <a:pt x="710" y="1670"/>
                    <a:pt x="719" y="1589"/>
                  </a:cubicBezTo>
                  <a:cubicBezTo>
                    <a:pt x="730" y="1474"/>
                    <a:pt x="720" y="1404"/>
                    <a:pt x="708" y="1340"/>
                  </a:cubicBezTo>
                  <a:cubicBezTo>
                    <a:pt x="694" y="1259"/>
                    <a:pt x="682" y="1204"/>
                    <a:pt x="667" y="1175"/>
                  </a:cubicBezTo>
                  <a:cubicBezTo>
                    <a:pt x="651" y="1146"/>
                    <a:pt x="646" y="1089"/>
                    <a:pt x="648" y="1053"/>
                  </a:cubicBezTo>
                  <a:cubicBezTo>
                    <a:pt x="649" y="1026"/>
                    <a:pt x="641" y="949"/>
                    <a:pt x="644" y="898"/>
                  </a:cubicBezTo>
                  <a:cubicBezTo>
                    <a:pt x="644" y="898"/>
                    <a:pt x="644" y="898"/>
                    <a:pt x="644" y="898"/>
                  </a:cubicBezTo>
                  <a:cubicBezTo>
                    <a:pt x="650" y="940"/>
                    <a:pt x="671" y="1035"/>
                    <a:pt x="674" y="1053"/>
                  </a:cubicBezTo>
                  <a:cubicBezTo>
                    <a:pt x="678" y="1071"/>
                    <a:pt x="668" y="1158"/>
                    <a:pt x="698" y="1259"/>
                  </a:cubicBezTo>
                  <a:cubicBezTo>
                    <a:pt x="713" y="1307"/>
                    <a:pt x="740" y="1477"/>
                    <a:pt x="736" y="1501"/>
                  </a:cubicBezTo>
                  <a:cubicBezTo>
                    <a:pt x="736" y="1511"/>
                    <a:pt x="733" y="1527"/>
                    <a:pt x="728" y="1543"/>
                  </a:cubicBezTo>
                  <a:cubicBezTo>
                    <a:pt x="719" y="1570"/>
                    <a:pt x="720" y="1608"/>
                    <a:pt x="721" y="1620"/>
                  </a:cubicBezTo>
                  <a:cubicBezTo>
                    <a:pt x="717" y="1636"/>
                    <a:pt x="712" y="1669"/>
                    <a:pt x="719" y="1671"/>
                  </a:cubicBezTo>
                  <a:cubicBezTo>
                    <a:pt x="715" y="1677"/>
                    <a:pt x="714" y="1677"/>
                    <a:pt x="716" y="1683"/>
                  </a:cubicBezTo>
                  <a:cubicBezTo>
                    <a:pt x="713" y="1688"/>
                    <a:pt x="713" y="1690"/>
                    <a:pt x="714" y="1693"/>
                  </a:cubicBezTo>
                  <a:cubicBezTo>
                    <a:pt x="718" y="1703"/>
                    <a:pt x="733" y="1694"/>
                    <a:pt x="728" y="1697"/>
                  </a:cubicBezTo>
                  <a:cubicBezTo>
                    <a:pt x="719" y="1701"/>
                    <a:pt x="712" y="1709"/>
                    <a:pt x="716" y="1720"/>
                  </a:cubicBezTo>
                  <a:cubicBezTo>
                    <a:pt x="718" y="1725"/>
                    <a:pt x="739" y="1714"/>
                    <a:pt x="750" y="1709"/>
                  </a:cubicBezTo>
                  <a:cubicBezTo>
                    <a:pt x="767" y="1704"/>
                    <a:pt x="787" y="1693"/>
                    <a:pt x="793" y="1685"/>
                  </a:cubicBezTo>
                  <a:cubicBezTo>
                    <a:pt x="798" y="1676"/>
                    <a:pt x="809" y="1660"/>
                    <a:pt x="812" y="1653"/>
                  </a:cubicBezTo>
                  <a:cubicBezTo>
                    <a:pt x="816" y="1643"/>
                    <a:pt x="815" y="1637"/>
                    <a:pt x="819" y="1630"/>
                  </a:cubicBezTo>
                  <a:cubicBezTo>
                    <a:pt x="822" y="1623"/>
                    <a:pt x="829" y="1614"/>
                    <a:pt x="825" y="1608"/>
                  </a:cubicBezTo>
                  <a:close/>
                  <a:moveTo>
                    <a:pt x="269" y="341"/>
                  </a:moveTo>
                  <a:cubicBezTo>
                    <a:pt x="269" y="341"/>
                    <a:pt x="269" y="340"/>
                    <a:pt x="269" y="340"/>
                  </a:cubicBezTo>
                  <a:cubicBezTo>
                    <a:pt x="269" y="340"/>
                    <a:pt x="269" y="341"/>
                    <a:pt x="269" y="341"/>
                  </a:cubicBezTo>
                  <a:close/>
                </a:path>
              </a:pathLst>
            </a:custGeom>
            <a:solidFill>
              <a:srgbClr val="B1DF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5" name="Freeform 62"/>
            <p:cNvSpPr>
              <a:spLocks noEditPoints="1"/>
            </p:cNvSpPr>
            <p:nvPr/>
          </p:nvSpPr>
          <p:spPr bwMode="auto">
            <a:xfrm>
              <a:off x="2832" y="705"/>
              <a:ext cx="652" cy="2338"/>
            </a:xfrm>
            <a:custGeom>
              <a:avLst/>
              <a:gdLst>
                <a:gd name="T0" fmla="*/ 389 w 829"/>
                <a:gd name="T1" fmla="*/ 661 h 2980"/>
                <a:gd name="T2" fmla="*/ 373 w 829"/>
                <a:gd name="T3" fmla="*/ 449 h 2980"/>
                <a:gd name="T4" fmla="*/ 346 w 829"/>
                <a:gd name="T5" fmla="*/ 260 h 2980"/>
                <a:gd name="T6" fmla="*/ 295 w 829"/>
                <a:gd name="T7" fmla="*/ 233 h 2980"/>
                <a:gd name="T8" fmla="*/ 278 w 829"/>
                <a:gd name="T9" fmla="*/ 179 h 2980"/>
                <a:gd name="T10" fmla="*/ 275 w 829"/>
                <a:gd name="T11" fmla="*/ 170 h 2980"/>
                <a:gd name="T12" fmla="*/ 260 w 829"/>
                <a:gd name="T13" fmla="*/ 44 h 2980"/>
                <a:gd name="T14" fmla="*/ 140 w 829"/>
                <a:gd name="T15" fmla="*/ 144 h 2980"/>
                <a:gd name="T16" fmla="*/ 136 w 829"/>
                <a:gd name="T17" fmla="*/ 179 h 2980"/>
                <a:gd name="T18" fmla="*/ 131 w 829"/>
                <a:gd name="T19" fmla="*/ 181 h 2980"/>
                <a:gd name="T20" fmla="*/ 109 w 829"/>
                <a:gd name="T21" fmla="*/ 233 h 2980"/>
                <a:gd name="T22" fmla="*/ 57 w 829"/>
                <a:gd name="T23" fmla="*/ 260 h 2980"/>
                <a:gd name="T24" fmla="*/ 31 w 829"/>
                <a:gd name="T25" fmla="*/ 449 h 2980"/>
                <a:gd name="T26" fmla="*/ 13 w 829"/>
                <a:gd name="T27" fmla="*/ 661 h 2980"/>
                <a:gd name="T28" fmla="*/ 5 w 829"/>
                <a:gd name="T29" fmla="*/ 787 h 2980"/>
                <a:gd name="T30" fmla="*/ 39 w 829"/>
                <a:gd name="T31" fmla="*/ 825 h 2980"/>
                <a:gd name="T32" fmla="*/ 56 w 829"/>
                <a:gd name="T33" fmla="*/ 818 h 2980"/>
                <a:gd name="T34" fmla="*/ 53 w 829"/>
                <a:gd name="T35" fmla="*/ 782 h 2980"/>
                <a:gd name="T36" fmla="*/ 64 w 829"/>
                <a:gd name="T37" fmla="*/ 608 h 2980"/>
                <a:gd name="T38" fmla="*/ 90 w 829"/>
                <a:gd name="T39" fmla="*/ 435 h 2980"/>
                <a:gd name="T40" fmla="*/ 61 w 829"/>
                <a:gd name="T41" fmla="*/ 647 h 2980"/>
                <a:gd name="T42" fmla="*/ 103 w 829"/>
                <a:gd name="T43" fmla="*/ 994 h 2980"/>
                <a:gd name="T44" fmla="*/ 141 w 829"/>
                <a:gd name="T45" fmla="*/ 1308 h 2980"/>
                <a:gd name="T46" fmla="*/ 120 w 829"/>
                <a:gd name="T47" fmla="*/ 1409 h 2980"/>
                <a:gd name="T48" fmla="*/ 144 w 829"/>
                <a:gd name="T49" fmla="*/ 1433 h 2980"/>
                <a:gd name="T50" fmla="*/ 197 w 829"/>
                <a:gd name="T51" fmla="*/ 1409 h 2980"/>
                <a:gd name="T52" fmla="*/ 195 w 829"/>
                <a:gd name="T53" fmla="*/ 1350 h 2980"/>
                <a:gd name="T54" fmla="*/ 195 w 829"/>
                <a:gd name="T55" fmla="*/ 1090 h 2980"/>
                <a:gd name="T56" fmla="*/ 198 w 829"/>
                <a:gd name="T57" fmla="*/ 850 h 2980"/>
                <a:gd name="T58" fmla="*/ 201 w 829"/>
                <a:gd name="T59" fmla="*/ 767 h 2980"/>
                <a:gd name="T60" fmla="*/ 209 w 829"/>
                <a:gd name="T61" fmla="*/ 767 h 2980"/>
                <a:gd name="T62" fmla="*/ 211 w 829"/>
                <a:gd name="T63" fmla="*/ 1025 h 2980"/>
                <a:gd name="T64" fmla="*/ 210 w 829"/>
                <a:gd name="T65" fmla="*/ 1325 h 2980"/>
                <a:gd name="T66" fmla="*/ 204 w 829"/>
                <a:gd name="T67" fmla="*/ 1389 h 2980"/>
                <a:gd name="T68" fmla="*/ 241 w 829"/>
                <a:gd name="T69" fmla="*/ 1433 h 2980"/>
                <a:gd name="T70" fmla="*/ 283 w 829"/>
                <a:gd name="T71" fmla="*/ 1420 h 2980"/>
                <a:gd name="T72" fmla="*/ 259 w 829"/>
                <a:gd name="T73" fmla="*/ 1353 h 2980"/>
                <a:gd name="T74" fmla="*/ 287 w 829"/>
                <a:gd name="T75" fmla="*/ 1053 h 2980"/>
                <a:gd name="T76" fmla="*/ 349 w 829"/>
                <a:gd name="T77" fmla="*/ 767 h 2980"/>
                <a:gd name="T78" fmla="*/ 315 w 829"/>
                <a:gd name="T79" fmla="*/ 508 h 2980"/>
                <a:gd name="T80" fmla="*/ 328 w 829"/>
                <a:gd name="T81" fmla="*/ 508 h 2980"/>
                <a:gd name="T82" fmla="*/ 355 w 829"/>
                <a:gd name="T83" fmla="*/ 745 h 2980"/>
                <a:gd name="T84" fmla="*/ 348 w 829"/>
                <a:gd name="T85" fmla="*/ 813 h 2980"/>
                <a:gd name="T86" fmla="*/ 348 w 829"/>
                <a:gd name="T87" fmla="*/ 830 h 2980"/>
                <a:gd name="T88" fmla="*/ 396 w 829"/>
                <a:gd name="T89" fmla="*/ 799 h 2980"/>
                <a:gd name="T90" fmla="*/ 131 w 829"/>
                <a:gd name="T91" fmla="*/ 165 h 2980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829" h="2980">
                  <a:moveTo>
                    <a:pt x="825" y="1608"/>
                  </a:moveTo>
                  <a:cubicBezTo>
                    <a:pt x="822" y="1601"/>
                    <a:pt x="816" y="1555"/>
                    <a:pt x="809" y="1528"/>
                  </a:cubicBezTo>
                  <a:cubicBezTo>
                    <a:pt x="804" y="1506"/>
                    <a:pt x="798" y="1412"/>
                    <a:pt x="801" y="1369"/>
                  </a:cubicBezTo>
                  <a:cubicBezTo>
                    <a:pt x="804" y="1334"/>
                    <a:pt x="802" y="1281"/>
                    <a:pt x="803" y="1258"/>
                  </a:cubicBezTo>
                  <a:cubicBezTo>
                    <a:pt x="804" y="1129"/>
                    <a:pt x="783" y="1063"/>
                    <a:pt x="778" y="1039"/>
                  </a:cubicBezTo>
                  <a:cubicBezTo>
                    <a:pt x="773" y="1015"/>
                    <a:pt x="767" y="981"/>
                    <a:pt x="767" y="929"/>
                  </a:cubicBezTo>
                  <a:cubicBezTo>
                    <a:pt x="767" y="877"/>
                    <a:pt x="769" y="806"/>
                    <a:pt x="765" y="756"/>
                  </a:cubicBezTo>
                  <a:cubicBezTo>
                    <a:pt x="763" y="727"/>
                    <a:pt x="758" y="683"/>
                    <a:pt x="752" y="645"/>
                  </a:cubicBezTo>
                  <a:cubicBezTo>
                    <a:pt x="746" y="607"/>
                    <a:pt x="727" y="556"/>
                    <a:pt x="711" y="539"/>
                  </a:cubicBezTo>
                  <a:cubicBezTo>
                    <a:pt x="695" y="521"/>
                    <a:pt x="673" y="507"/>
                    <a:pt x="650" y="499"/>
                  </a:cubicBezTo>
                  <a:cubicBezTo>
                    <a:pt x="644" y="497"/>
                    <a:pt x="635" y="490"/>
                    <a:pt x="629" y="489"/>
                  </a:cubicBezTo>
                  <a:cubicBezTo>
                    <a:pt x="620" y="487"/>
                    <a:pt x="615" y="483"/>
                    <a:pt x="607" y="482"/>
                  </a:cubicBezTo>
                  <a:cubicBezTo>
                    <a:pt x="590" y="479"/>
                    <a:pt x="575" y="474"/>
                    <a:pt x="561" y="472"/>
                  </a:cubicBezTo>
                  <a:cubicBezTo>
                    <a:pt x="499" y="464"/>
                    <a:pt x="501" y="382"/>
                    <a:pt x="501" y="382"/>
                  </a:cubicBezTo>
                  <a:cubicBezTo>
                    <a:pt x="537" y="421"/>
                    <a:pt x="571" y="371"/>
                    <a:pt x="571" y="371"/>
                  </a:cubicBezTo>
                  <a:cubicBezTo>
                    <a:pt x="564" y="376"/>
                    <a:pt x="550" y="370"/>
                    <a:pt x="550" y="370"/>
                  </a:cubicBezTo>
                  <a:cubicBezTo>
                    <a:pt x="570" y="376"/>
                    <a:pt x="578" y="352"/>
                    <a:pt x="578" y="352"/>
                  </a:cubicBezTo>
                  <a:cubicBezTo>
                    <a:pt x="569" y="358"/>
                    <a:pt x="566" y="353"/>
                    <a:pt x="566" y="353"/>
                  </a:cubicBezTo>
                  <a:cubicBezTo>
                    <a:pt x="581" y="347"/>
                    <a:pt x="580" y="328"/>
                    <a:pt x="580" y="328"/>
                  </a:cubicBezTo>
                  <a:cubicBezTo>
                    <a:pt x="573" y="353"/>
                    <a:pt x="539" y="357"/>
                    <a:pt x="548" y="329"/>
                  </a:cubicBezTo>
                  <a:cubicBezTo>
                    <a:pt x="563" y="281"/>
                    <a:pt x="578" y="182"/>
                    <a:pt x="534" y="91"/>
                  </a:cubicBezTo>
                  <a:cubicBezTo>
                    <a:pt x="489" y="0"/>
                    <a:pt x="374" y="39"/>
                    <a:pt x="374" y="39"/>
                  </a:cubicBezTo>
                  <a:cubicBezTo>
                    <a:pt x="352" y="25"/>
                    <a:pt x="305" y="61"/>
                    <a:pt x="284" y="90"/>
                  </a:cubicBezTo>
                  <a:cubicBezTo>
                    <a:pt x="263" y="120"/>
                    <a:pt x="238" y="224"/>
                    <a:pt x="287" y="300"/>
                  </a:cubicBezTo>
                  <a:cubicBezTo>
                    <a:pt x="311" y="338"/>
                    <a:pt x="285" y="358"/>
                    <a:pt x="276" y="354"/>
                  </a:cubicBezTo>
                  <a:cubicBezTo>
                    <a:pt x="268" y="351"/>
                    <a:pt x="269" y="343"/>
                    <a:pt x="269" y="341"/>
                  </a:cubicBezTo>
                  <a:cubicBezTo>
                    <a:pt x="264" y="362"/>
                    <a:pt x="280" y="371"/>
                    <a:pt x="280" y="371"/>
                  </a:cubicBezTo>
                  <a:cubicBezTo>
                    <a:pt x="270" y="367"/>
                    <a:pt x="265" y="358"/>
                    <a:pt x="265" y="358"/>
                  </a:cubicBezTo>
                  <a:cubicBezTo>
                    <a:pt x="266" y="379"/>
                    <a:pt x="288" y="385"/>
                    <a:pt x="288" y="385"/>
                  </a:cubicBezTo>
                  <a:cubicBezTo>
                    <a:pt x="274" y="384"/>
                    <a:pt x="268" y="376"/>
                    <a:pt x="268" y="376"/>
                  </a:cubicBezTo>
                  <a:cubicBezTo>
                    <a:pt x="273" y="392"/>
                    <a:pt x="309" y="408"/>
                    <a:pt x="328" y="381"/>
                  </a:cubicBezTo>
                  <a:cubicBezTo>
                    <a:pt x="322" y="460"/>
                    <a:pt x="295" y="464"/>
                    <a:pt x="268" y="472"/>
                  </a:cubicBezTo>
                  <a:cubicBezTo>
                    <a:pt x="254" y="477"/>
                    <a:pt x="239" y="479"/>
                    <a:pt x="222" y="482"/>
                  </a:cubicBezTo>
                  <a:cubicBezTo>
                    <a:pt x="214" y="483"/>
                    <a:pt x="208" y="487"/>
                    <a:pt x="199" y="488"/>
                  </a:cubicBezTo>
                  <a:cubicBezTo>
                    <a:pt x="193" y="489"/>
                    <a:pt x="186" y="496"/>
                    <a:pt x="180" y="498"/>
                  </a:cubicBezTo>
                  <a:cubicBezTo>
                    <a:pt x="156" y="506"/>
                    <a:pt x="134" y="521"/>
                    <a:pt x="118" y="538"/>
                  </a:cubicBezTo>
                  <a:cubicBezTo>
                    <a:pt x="101" y="556"/>
                    <a:pt x="83" y="607"/>
                    <a:pt x="77" y="645"/>
                  </a:cubicBezTo>
                  <a:cubicBezTo>
                    <a:pt x="71" y="683"/>
                    <a:pt x="66" y="727"/>
                    <a:pt x="63" y="756"/>
                  </a:cubicBezTo>
                  <a:cubicBezTo>
                    <a:pt x="59" y="806"/>
                    <a:pt x="62" y="877"/>
                    <a:pt x="62" y="929"/>
                  </a:cubicBezTo>
                  <a:cubicBezTo>
                    <a:pt x="62" y="981"/>
                    <a:pt x="55" y="1015"/>
                    <a:pt x="50" y="1039"/>
                  </a:cubicBezTo>
                  <a:cubicBezTo>
                    <a:pt x="45" y="1063"/>
                    <a:pt x="25" y="1129"/>
                    <a:pt x="26" y="1258"/>
                  </a:cubicBezTo>
                  <a:cubicBezTo>
                    <a:pt x="26" y="1281"/>
                    <a:pt x="25" y="1334"/>
                    <a:pt x="27" y="1369"/>
                  </a:cubicBezTo>
                  <a:cubicBezTo>
                    <a:pt x="31" y="1412"/>
                    <a:pt x="25" y="1506"/>
                    <a:pt x="19" y="1528"/>
                  </a:cubicBezTo>
                  <a:cubicBezTo>
                    <a:pt x="13" y="1555"/>
                    <a:pt x="6" y="1601"/>
                    <a:pt x="3" y="1608"/>
                  </a:cubicBezTo>
                  <a:cubicBezTo>
                    <a:pt x="0" y="1614"/>
                    <a:pt x="6" y="1623"/>
                    <a:pt x="10" y="1630"/>
                  </a:cubicBezTo>
                  <a:cubicBezTo>
                    <a:pt x="13" y="1637"/>
                    <a:pt x="12" y="1643"/>
                    <a:pt x="17" y="1653"/>
                  </a:cubicBezTo>
                  <a:cubicBezTo>
                    <a:pt x="20" y="1660"/>
                    <a:pt x="31" y="1676"/>
                    <a:pt x="36" y="1685"/>
                  </a:cubicBezTo>
                  <a:cubicBezTo>
                    <a:pt x="41" y="1693"/>
                    <a:pt x="62" y="1704"/>
                    <a:pt x="79" y="1709"/>
                  </a:cubicBezTo>
                  <a:cubicBezTo>
                    <a:pt x="90" y="1714"/>
                    <a:pt x="111" y="1725"/>
                    <a:pt x="113" y="1720"/>
                  </a:cubicBezTo>
                  <a:cubicBezTo>
                    <a:pt x="117" y="1709"/>
                    <a:pt x="110" y="1701"/>
                    <a:pt x="101" y="1697"/>
                  </a:cubicBezTo>
                  <a:cubicBezTo>
                    <a:pt x="96" y="1694"/>
                    <a:pt x="111" y="1703"/>
                    <a:pt x="114" y="1693"/>
                  </a:cubicBezTo>
                  <a:cubicBezTo>
                    <a:pt x="115" y="1690"/>
                    <a:pt x="115" y="1688"/>
                    <a:pt x="113" y="1683"/>
                  </a:cubicBezTo>
                  <a:cubicBezTo>
                    <a:pt x="115" y="1677"/>
                    <a:pt x="113" y="1677"/>
                    <a:pt x="109" y="1671"/>
                  </a:cubicBezTo>
                  <a:cubicBezTo>
                    <a:pt x="117" y="1669"/>
                    <a:pt x="111" y="1636"/>
                    <a:pt x="108" y="1620"/>
                  </a:cubicBezTo>
                  <a:cubicBezTo>
                    <a:pt x="109" y="1608"/>
                    <a:pt x="110" y="1570"/>
                    <a:pt x="101" y="1543"/>
                  </a:cubicBezTo>
                  <a:cubicBezTo>
                    <a:pt x="95" y="1527"/>
                    <a:pt x="93" y="1511"/>
                    <a:pt x="93" y="1501"/>
                  </a:cubicBezTo>
                  <a:cubicBezTo>
                    <a:pt x="88" y="1477"/>
                    <a:pt x="115" y="1307"/>
                    <a:pt x="131" y="1259"/>
                  </a:cubicBezTo>
                  <a:cubicBezTo>
                    <a:pt x="161" y="1158"/>
                    <a:pt x="151" y="1071"/>
                    <a:pt x="154" y="1053"/>
                  </a:cubicBezTo>
                  <a:cubicBezTo>
                    <a:pt x="158" y="1035"/>
                    <a:pt x="178" y="941"/>
                    <a:pt x="184" y="899"/>
                  </a:cubicBezTo>
                  <a:cubicBezTo>
                    <a:pt x="185" y="900"/>
                    <a:pt x="185" y="900"/>
                    <a:pt x="185" y="900"/>
                  </a:cubicBezTo>
                  <a:cubicBezTo>
                    <a:pt x="188" y="951"/>
                    <a:pt x="183" y="1029"/>
                    <a:pt x="184" y="1055"/>
                  </a:cubicBezTo>
                  <a:cubicBezTo>
                    <a:pt x="186" y="1091"/>
                    <a:pt x="176" y="1157"/>
                    <a:pt x="161" y="1186"/>
                  </a:cubicBezTo>
                  <a:cubicBezTo>
                    <a:pt x="145" y="1215"/>
                    <a:pt x="138" y="1260"/>
                    <a:pt x="124" y="1341"/>
                  </a:cubicBezTo>
                  <a:cubicBezTo>
                    <a:pt x="111" y="1405"/>
                    <a:pt x="101" y="1472"/>
                    <a:pt x="112" y="1588"/>
                  </a:cubicBezTo>
                  <a:cubicBezTo>
                    <a:pt x="121" y="1669"/>
                    <a:pt x="135" y="1720"/>
                    <a:pt x="155" y="1810"/>
                  </a:cubicBezTo>
                  <a:cubicBezTo>
                    <a:pt x="174" y="1891"/>
                    <a:pt x="200" y="1998"/>
                    <a:pt x="211" y="2058"/>
                  </a:cubicBezTo>
                  <a:cubicBezTo>
                    <a:pt x="221" y="2118"/>
                    <a:pt x="236" y="2140"/>
                    <a:pt x="238" y="2179"/>
                  </a:cubicBezTo>
                  <a:cubicBezTo>
                    <a:pt x="241" y="2218"/>
                    <a:pt x="215" y="2402"/>
                    <a:pt x="244" y="2508"/>
                  </a:cubicBezTo>
                  <a:cubicBezTo>
                    <a:pt x="272" y="2615"/>
                    <a:pt x="285" y="2682"/>
                    <a:pt x="290" y="2708"/>
                  </a:cubicBezTo>
                  <a:cubicBezTo>
                    <a:pt x="303" y="2765"/>
                    <a:pt x="292" y="2771"/>
                    <a:pt x="297" y="2800"/>
                  </a:cubicBezTo>
                  <a:cubicBezTo>
                    <a:pt x="302" y="2828"/>
                    <a:pt x="303" y="2825"/>
                    <a:pt x="288" y="2853"/>
                  </a:cubicBezTo>
                  <a:cubicBezTo>
                    <a:pt x="275" y="2871"/>
                    <a:pt x="253" y="2910"/>
                    <a:pt x="246" y="2918"/>
                  </a:cubicBezTo>
                  <a:cubicBezTo>
                    <a:pt x="240" y="2927"/>
                    <a:pt x="243" y="2936"/>
                    <a:pt x="246" y="2941"/>
                  </a:cubicBezTo>
                  <a:cubicBezTo>
                    <a:pt x="241" y="2955"/>
                    <a:pt x="257" y="2962"/>
                    <a:pt x="262" y="2962"/>
                  </a:cubicBezTo>
                  <a:cubicBezTo>
                    <a:pt x="260" y="2978"/>
                    <a:pt x="289" y="2976"/>
                    <a:pt x="296" y="2969"/>
                  </a:cubicBezTo>
                  <a:cubicBezTo>
                    <a:pt x="304" y="2978"/>
                    <a:pt x="326" y="2978"/>
                    <a:pt x="334" y="2967"/>
                  </a:cubicBezTo>
                  <a:cubicBezTo>
                    <a:pt x="348" y="2980"/>
                    <a:pt x="373" y="2980"/>
                    <a:pt x="388" y="2964"/>
                  </a:cubicBezTo>
                  <a:cubicBezTo>
                    <a:pt x="404" y="2948"/>
                    <a:pt x="406" y="2933"/>
                    <a:pt x="404" y="2917"/>
                  </a:cubicBezTo>
                  <a:cubicBezTo>
                    <a:pt x="402" y="2902"/>
                    <a:pt x="406" y="2896"/>
                    <a:pt x="409" y="2877"/>
                  </a:cubicBezTo>
                  <a:cubicBezTo>
                    <a:pt x="412" y="2858"/>
                    <a:pt x="415" y="2843"/>
                    <a:pt x="408" y="2830"/>
                  </a:cubicBezTo>
                  <a:cubicBezTo>
                    <a:pt x="401" y="2816"/>
                    <a:pt x="400" y="2809"/>
                    <a:pt x="400" y="2796"/>
                  </a:cubicBezTo>
                  <a:cubicBezTo>
                    <a:pt x="400" y="2782"/>
                    <a:pt x="406" y="2761"/>
                    <a:pt x="397" y="2744"/>
                  </a:cubicBezTo>
                  <a:cubicBezTo>
                    <a:pt x="388" y="2726"/>
                    <a:pt x="378" y="2685"/>
                    <a:pt x="380" y="2640"/>
                  </a:cubicBezTo>
                  <a:cubicBezTo>
                    <a:pt x="381" y="2595"/>
                    <a:pt x="414" y="2343"/>
                    <a:pt x="400" y="2257"/>
                  </a:cubicBezTo>
                  <a:cubicBezTo>
                    <a:pt x="386" y="2170"/>
                    <a:pt x="392" y="2153"/>
                    <a:pt x="395" y="2123"/>
                  </a:cubicBezTo>
                  <a:cubicBezTo>
                    <a:pt x="399" y="2094"/>
                    <a:pt x="407" y="2046"/>
                    <a:pt x="399" y="1984"/>
                  </a:cubicBezTo>
                  <a:cubicBezTo>
                    <a:pt x="396" y="1960"/>
                    <a:pt x="407" y="1862"/>
                    <a:pt x="408" y="1760"/>
                  </a:cubicBezTo>
                  <a:cubicBezTo>
                    <a:pt x="409" y="1694"/>
                    <a:pt x="417" y="1606"/>
                    <a:pt x="399" y="1588"/>
                  </a:cubicBezTo>
                  <a:cubicBezTo>
                    <a:pt x="399" y="1587"/>
                    <a:pt x="399" y="1587"/>
                    <a:pt x="399" y="1587"/>
                  </a:cubicBezTo>
                  <a:cubicBezTo>
                    <a:pt x="404" y="1589"/>
                    <a:pt x="409" y="1590"/>
                    <a:pt x="413" y="1590"/>
                  </a:cubicBezTo>
                  <a:cubicBezTo>
                    <a:pt x="414" y="1590"/>
                    <a:pt x="414" y="1590"/>
                    <a:pt x="414" y="1590"/>
                  </a:cubicBezTo>
                  <a:cubicBezTo>
                    <a:pt x="419" y="1590"/>
                    <a:pt x="425" y="1589"/>
                    <a:pt x="431" y="1586"/>
                  </a:cubicBezTo>
                  <a:cubicBezTo>
                    <a:pt x="430" y="1588"/>
                    <a:pt x="430" y="1588"/>
                    <a:pt x="430" y="1588"/>
                  </a:cubicBezTo>
                  <a:cubicBezTo>
                    <a:pt x="412" y="1606"/>
                    <a:pt x="418" y="1694"/>
                    <a:pt x="418" y="1759"/>
                  </a:cubicBezTo>
                  <a:cubicBezTo>
                    <a:pt x="419" y="1861"/>
                    <a:pt x="432" y="1960"/>
                    <a:pt x="429" y="1984"/>
                  </a:cubicBezTo>
                  <a:cubicBezTo>
                    <a:pt x="421" y="2046"/>
                    <a:pt x="430" y="2094"/>
                    <a:pt x="434" y="2123"/>
                  </a:cubicBezTo>
                  <a:cubicBezTo>
                    <a:pt x="437" y="2153"/>
                    <a:pt x="442" y="2170"/>
                    <a:pt x="428" y="2257"/>
                  </a:cubicBezTo>
                  <a:cubicBezTo>
                    <a:pt x="414" y="2343"/>
                    <a:pt x="447" y="2595"/>
                    <a:pt x="449" y="2640"/>
                  </a:cubicBezTo>
                  <a:cubicBezTo>
                    <a:pt x="451" y="2685"/>
                    <a:pt x="440" y="2726"/>
                    <a:pt x="432" y="2744"/>
                  </a:cubicBezTo>
                  <a:cubicBezTo>
                    <a:pt x="423" y="2761"/>
                    <a:pt x="428" y="2782"/>
                    <a:pt x="428" y="2796"/>
                  </a:cubicBezTo>
                  <a:cubicBezTo>
                    <a:pt x="428" y="2809"/>
                    <a:pt x="428" y="2816"/>
                    <a:pt x="421" y="2830"/>
                  </a:cubicBezTo>
                  <a:cubicBezTo>
                    <a:pt x="414" y="2843"/>
                    <a:pt x="416" y="2858"/>
                    <a:pt x="420" y="2877"/>
                  </a:cubicBezTo>
                  <a:cubicBezTo>
                    <a:pt x="423" y="2896"/>
                    <a:pt x="427" y="2902"/>
                    <a:pt x="425" y="2917"/>
                  </a:cubicBezTo>
                  <a:cubicBezTo>
                    <a:pt x="423" y="2933"/>
                    <a:pt x="425" y="2948"/>
                    <a:pt x="440" y="2964"/>
                  </a:cubicBezTo>
                  <a:cubicBezTo>
                    <a:pt x="456" y="2980"/>
                    <a:pt x="480" y="2980"/>
                    <a:pt x="494" y="2967"/>
                  </a:cubicBezTo>
                  <a:cubicBezTo>
                    <a:pt x="503" y="2978"/>
                    <a:pt x="525" y="2978"/>
                    <a:pt x="533" y="2969"/>
                  </a:cubicBezTo>
                  <a:cubicBezTo>
                    <a:pt x="540" y="2976"/>
                    <a:pt x="569" y="2978"/>
                    <a:pt x="567" y="2962"/>
                  </a:cubicBezTo>
                  <a:cubicBezTo>
                    <a:pt x="572" y="2962"/>
                    <a:pt x="587" y="2955"/>
                    <a:pt x="582" y="2941"/>
                  </a:cubicBezTo>
                  <a:cubicBezTo>
                    <a:pt x="586" y="2936"/>
                    <a:pt x="589" y="2927"/>
                    <a:pt x="582" y="2918"/>
                  </a:cubicBezTo>
                  <a:cubicBezTo>
                    <a:pt x="575" y="2910"/>
                    <a:pt x="554" y="2871"/>
                    <a:pt x="541" y="2853"/>
                  </a:cubicBezTo>
                  <a:cubicBezTo>
                    <a:pt x="526" y="2825"/>
                    <a:pt x="527" y="2828"/>
                    <a:pt x="532" y="2800"/>
                  </a:cubicBezTo>
                  <a:cubicBezTo>
                    <a:pt x="537" y="2771"/>
                    <a:pt x="526" y="2765"/>
                    <a:pt x="538" y="2708"/>
                  </a:cubicBezTo>
                  <a:cubicBezTo>
                    <a:pt x="544" y="2682"/>
                    <a:pt x="557" y="2615"/>
                    <a:pt x="585" y="2508"/>
                  </a:cubicBezTo>
                  <a:cubicBezTo>
                    <a:pt x="614" y="2402"/>
                    <a:pt x="588" y="2218"/>
                    <a:pt x="590" y="2179"/>
                  </a:cubicBezTo>
                  <a:cubicBezTo>
                    <a:pt x="593" y="2140"/>
                    <a:pt x="610" y="2113"/>
                    <a:pt x="620" y="2054"/>
                  </a:cubicBezTo>
                  <a:cubicBezTo>
                    <a:pt x="630" y="1994"/>
                    <a:pt x="655" y="1891"/>
                    <a:pt x="674" y="1810"/>
                  </a:cubicBezTo>
                  <a:cubicBezTo>
                    <a:pt x="694" y="1720"/>
                    <a:pt x="710" y="1670"/>
                    <a:pt x="719" y="1589"/>
                  </a:cubicBezTo>
                  <a:cubicBezTo>
                    <a:pt x="730" y="1474"/>
                    <a:pt x="720" y="1404"/>
                    <a:pt x="708" y="1340"/>
                  </a:cubicBezTo>
                  <a:cubicBezTo>
                    <a:pt x="694" y="1259"/>
                    <a:pt x="682" y="1204"/>
                    <a:pt x="667" y="1175"/>
                  </a:cubicBezTo>
                  <a:cubicBezTo>
                    <a:pt x="651" y="1146"/>
                    <a:pt x="646" y="1089"/>
                    <a:pt x="648" y="1053"/>
                  </a:cubicBezTo>
                  <a:cubicBezTo>
                    <a:pt x="649" y="1026"/>
                    <a:pt x="641" y="949"/>
                    <a:pt x="644" y="898"/>
                  </a:cubicBezTo>
                  <a:cubicBezTo>
                    <a:pt x="644" y="898"/>
                    <a:pt x="644" y="898"/>
                    <a:pt x="644" y="898"/>
                  </a:cubicBezTo>
                  <a:cubicBezTo>
                    <a:pt x="650" y="940"/>
                    <a:pt x="671" y="1035"/>
                    <a:pt x="674" y="1053"/>
                  </a:cubicBezTo>
                  <a:cubicBezTo>
                    <a:pt x="678" y="1071"/>
                    <a:pt x="668" y="1158"/>
                    <a:pt x="698" y="1259"/>
                  </a:cubicBezTo>
                  <a:cubicBezTo>
                    <a:pt x="713" y="1307"/>
                    <a:pt x="740" y="1477"/>
                    <a:pt x="736" y="1501"/>
                  </a:cubicBezTo>
                  <a:cubicBezTo>
                    <a:pt x="736" y="1511"/>
                    <a:pt x="733" y="1527"/>
                    <a:pt x="728" y="1543"/>
                  </a:cubicBezTo>
                  <a:cubicBezTo>
                    <a:pt x="719" y="1570"/>
                    <a:pt x="720" y="1608"/>
                    <a:pt x="721" y="1620"/>
                  </a:cubicBezTo>
                  <a:cubicBezTo>
                    <a:pt x="717" y="1636"/>
                    <a:pt x="712" y="1669"/>
                    <a:pt x="719" y="1671"/>
                  </a:cubicBezTo>
                  <a:cubicBezTo>
                    <a:pt x="715" y="1677"/>
                    <a:pt x="714" y="1677"/>
                    <a:pt x="716" y="1683"/>
                  </a:cubicBezTo>
                  <a:cubicBezTo>
                    <a:pt x="713" y="1688"/>
                    <a:pt x="713" y="1690"/>
                    <a:pt x="714" y="1693"/>
                  </a:cubicBezTo>
                  <a:cubicBezTo>
                    <a:pt x="718" y="1703"/>
                    <a:pt x="733" y="1694"/>
                    <a:pt x="728" y="1697"/>
                  </a:cubicBezTo>
                  <a:cubicBezTo>
                    <a:pt x="719" y="1701"/>
                    <a:pt x="712" y="1709"/>
                    <a:pt x="716" y="1720"/>
                  </a:cubicBezTo>
                  <a:cubicBezTo>
                    <a:pt x="718" y="1725"/>
                    <a:pt x="739" y="1714"/>
                    <a:pt x="750" y="1709"/>
                  </a:cubicBezTo>
                  <a:cubicBezTo>
                    <a:pt x="767" y="1704"/>
                    <a:pt x="787" y="1693"/>
                    <a:pt x="793" y="1685"/>
                  </a:cubicBezTo>
                  <a:cubicBezTo>
                    <a:pt x="798" y="1676"/>
                    <a:pt x="809" y="1660"/>
                    <a:pt x="812" y="1653"/>
                  </a:cubicBezTo>
                  <a:cubicBezTo>
                    <a:pt x="816" y="1643"/>
                    <a:pt x="815" y="1637"/>
                    <a:pt x="819" y="1630"/>
                  </a:cubicBezTo>
                  <a:cubicBezTo>
                    <a:pt x="822" y="1623"/>
                    <a:pt x="829" y="1614"/>
                    <a:pt x="825" y="1608"/>
                  </a:cubicBezTo>
                  <a:close/>
                  <a:moveTo>
                    <a:pt x="269" y="341"/>
                  </a:moveTo>
                  <a:cubicBezTo>
                    <a:pt x="269" y="341"/>
                    <a:pt x="269" y="340"/>
                    <a:pt x="269" y="340"/>
                  </a:cubicBezTo>
                  <a:cubicBezTo>
                    <a:pt x="269" y="340"/>
                    <a:pt x="269" y="341"/>
                    <a:pt x="269" y="341"/>
                  </a:cubicBezTo>
                  <a:close/>
                </a:path>
              </a:pathLst>
            </a:custGeom>
            <a:noFill/>
            <a:ln w="4763" cap="rnd">
              <a:solidFill>
                <a:srgbClr val="34343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450" name="CasellaDiTesto 449"/>
          <p:cNvSpPr txBox="1"/>
          <p:nvPr/>
        </p:nvSpPr>
        <p:spPr>
          <a:xfrm>
            <a:off x="728377" y="1554225"/>
            <a:ext cx="2054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Normal aortic valve</a:t>
            </a:r>
            <a:endParaRPr lang="en-US" b="1" dirty="0"/>
          </a:p>
        </p:txBody>
      </p:sp>
      <p:sp>
        <p:nvSpPr>
          <p:cNvPr id="273" name="CasellaDiTesto 272"/>
          <p:cNvSpPr txBox="1"/>
          <p:nvPr/>
        </p:nvSpPr>
        <p:spPr>
          <a:xfrm>
            <a:off x="6716129" y="1530419"/>
            <a:ext cx="2165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Aortic valve sclerosis</a:t>
            </a:r>
            <a:endParaRPr lang="en-US" b="1" dirty="0"/>
          </a:p>
        </p:txBody>
      </p:sp>
      <p:sp>
        <p:nvSpPr>
          <p:cNvPr id="453" name="CasellaDiTesto 452"/>
          <p:cNvSpPr txBox="1"/>
          <p:nvPr/>
        </p:nvSpPr>
        <p:spPr>
          <a:xfrm>
            <a:off x="1386747" y="2717502"/>
            <a:ext cx="7630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2000" b="1">
                <a:latin typeface="Cooper Black" panose="0208090404030B020404" pitchFamily="18" charset="0"/>
              </a:defRPr>
            </a:lvl1pPr>
          </a:lstStyle>
          <a:p>
            <a:r>
              <a:rPr lang="en-US" b="0" dirty="0"/>
              <a:t>57 %</a:t>
            </a:r>
          </a:p>
        </p:txBody>
      </p:sp>
      <p:sp>
        <p:nvSpPr>
          <p:cNvPr id="274" name="CasellaDiTesto 273"/>
          <p:cNvSpPr txBox="1"/>
          <p:nvPr/>
        </p:nvSpPr>
        <p:spPr>
          <a:xfrm>
            <a:off x="7414150" y="2720975"/>
            <a:ext cx="7649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2000" b="1">
                <a:latin typeface="Cooper Black" panose="0208090404030B020404" pitchFamily="18" charset="0"/>
              </a:defRPr>
            </a:lvl1pPr>
          </a:lstStyle>
          <a:p>
            <a:r>
              <a:rPr lang="en-US" b="0" dirty="0"/>
              <a:t>43 %</a:t>
            </a:r>
          </a:p>
        </p:txBody>
      </p:sp>
      <p:sp>
        <p:nvSpPr>
          <p:cNvPr id="458" name="Rettangolo 457"/>
          <p:cNvSpPr/>
          <p:nvPr/>
        </p:nvSpPr>
        <p:spPr>
          <a:xfrm>
            <a:off x="5562407" y="3934208"/>
            <a:ext cx="3425452" cy="2448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C00000"/>
            </a:solidFill>
          </a:ln>
          <a:effectLst>
            <a:outerShdw blurRad="381000" dist="254000" dir="5400000" sx="95000" sy="95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600" b="1" dirty="0" smtClean="0">
                <a:solidFill>
                  <a:schemeClr val="tx1"/>
                </a:solidFill>
              </a:rPr>
              <a:t>	Age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600" b="1" dirty="0" smtClean="0">
                <a:solidFill>
                  <a:schemeClr val="tx1"/>
                </a:solidFill>
              </a:rPr>
              <a:t>	Cardiac Function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600" b="1" dirty="0" smtClean="0">
                <a:solidFill>
                  <a:schemeClr val="tx1"/>
                </a:solidFill>
              </a:rPr>
              <a:t>	Previous Myocardial Infarction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600" b="1" dirty="0" smtClean="0">
                <a:solidFill>
                  <a:schemeClr val="tx1"/>
                </a:solidFill>
              </a:rPr>
              <a:t>	Female Sex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600" b="1" dirty="0" smtClean="0">
                <a:solidFill>
                  <a:schemeClr val="tx1"/>
                </a:solidFill>
              </a:rPr>
              <a:t>	Diabetes Mellitus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600" b="1" dirty="0" smtClean="0">
                <a:solidFill>
                  <a:schemeClr val="tx1"/>
                </a:solidFill>
              </a:rPr>
              <a:t>	Renal Function</a:t>
            </a:r>
          </a:p>
        </p:txBody>
      </p:sp>
      <p:grpSp>
        <p:nvGrpSpPr>
          <p:cNvPr id="278" name="Group 77"/>
          <p:cNvGrpSpPr>
            <a:grpSpLocks/>
          </p:cNvGrpSpPr>
          <p:nvPr/>
        </p:nvGrpSpPr>
        <p:grpSpPr bwMode="auto">
          <a:xfrm rot="16200000">
            <a:off x="5666930" y="4004177"/>
            <a:ext cx="360000" cy="372429"/>
            <a:chOff x="541" y="2996"/>
            <a:chExt cx="480" cy="477"/>
          </a:xfrm>
          <a:solidFill>
            <a:srgbClr val="C00000"/>
          </a:solidFill>
        </p:grpSpPr>
        <p:sp>
          <p:nvSpPr>
            <p:cNvPr id="279" name="Freeform 78"/>
            <p:cNvSpPr>
              <a:spLocks/>
            </p:cNvSpPr>
            <p:nvPr/>
          </p:nvSpPr>
          <p:spPr bwMode="auto">
            <a:xfrm>
              <a:off x="612" y="3100"/>
              <a:ext cx="338" cy="269"/>
            </a:xfrm>
            <a:custGeom>
              <a:avLst/>
              <a:gdLst>
                <a:gd name="T0" fmla="*/ 1848 w 143"/>
                <a:gd name="T1" fmla="*/ 668 h 114"/>
                <a:gd name="T2" fmla="*/ 1213 w 143"/>
                <a:gd name="T3" fmla="*/ 40 h 114"/>
                <a:gd name="T4" fmla="*/ 1045 w 143"/>
                <a:gd name="T5" fmla="*/ 78 h 114"/>
                <a:gd name="T6" fmla="*/ 967 w 143"/>
                <a:gd name="T7" fmla="*/ 144 h 114"/>
                <a:gd name="T8" fmla="*/ 922 w 143"/>
                <a:gd name="T9" fmla="*/ 328 h 114"/>
                <a:gd name="T10" fmla="*/ 1189 w 143"/>
                <a:gd name="T11" fmla="*/ 578 h 114"/>
                <a:gd name="T12" fmla="*/ 106 w 143"/>
                <a:gd name="T13" fmla="*/ 578 h 114"/>
                <a:gd name="T14" fmla="*/ 0 w 143"/>
                <a:gd name="T15" fmla="*/ 708 h 114"/>
                <a:gd name="T16" fmla="*/ 0 w 143"/>
                <a:gd name="T17" fmla="*/ 790 h 114"/>
                <a:gd name="T18" fmla="*/ 106 w 143"/>
                <a:gd name="T19" fmla="*/ 908 h 114"/>
                <a:gd name="T20" fmla="*/ 1189 w 143"/>
                <a:gd name="T21" fmla="*/ 908 h 114"/>
                <a:gd name="T22" fmla="*/ 922 w 143"/>
                <a:gd name="T23" fmla="*/ 1170 h 114"/>
                <a:gd name="T24" fmla="*/ 967 w 143"/>
                <a:gd name="T25" fmla="*/ 1343 h 114"/>
                <a:gd name="T26" fmla="*/ 1045 w 143"/>
                <a:gd name="T27" fmla="*/ 1421 h 114"/>
                <a:gd name="T28" fmla="*/ 1213 w 143"/>
                <a:gd name="T29" fmla="*/ 1449 h 114"/>
                <a:gd name="T30" fmla="*/ 1848 w 143"/>
                <a:gd name="T31" fmla="*/ 814 h 114"/>
                <a:gd name="T32" fmla="*/ 1848 w 143"/>
                <a:gd name="T33" fmla="*/ 668 h 11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43" h="114">
                  <a:moveTo>
                    <a:pt x="140" y="51"/>
                  </a:moveTo>
                  <a:cubicBezTo>
                    <a:pt x="92" y="3"/>
                    <a:pt x="92" y="3"/>
                    <a:pt x="92" y="3"/>
                  </a:cubicBezTo>
                  <a:cubicBezTo>
                    <a:pt x="89" y="0"/>
                    <a:pt x="83" y="1"/>
                    <a:pt x="79" y="6"/>
                  </a:cubicBezTo>
                  <a:cubicBezTo>
                    <a:pt x="73" y="11"/>
                    <a:pt x="73" y="11"/>
                    <a:pt x="73" y="11"/>
                  </a:cubicBezTo>
                  <a:cubicBezTo>
                    <a:pt x="68" y="16"/>
                    <a:pt x="67" y="22"/>
                    <a:pt x="70" y="25"/>
                  </a:cubicBezTo>
                  <a:cubicBezTo>
                    <a:pt x="70" y="25"/>
                    <a:pt x="82" y="36"/>
                    <a:pt x="90" y="44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4" y="44"/>
                    <a:pt x="0" y="49"/>
                    <a:pt x="0" y="5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5"/>
                    <a:pt x="4" y="69"/>
                    <a:pt x="8" y="69"/>
                  </a:cubicBezTo>
                  <a:cubicBezTo>
                    <a:pt x="90" y="69"/>
                    <a:pt x="90" y="69"/>
                    <a:pt x="90" y="69"/>
                  </a:cubicBezTo>
                  <a:cubicBezTo>
                    <a:pt x="82" y="78"/>
                    <a:pt x="70" y="89"/>
                    <a:pt x="70" y="89"/>
                  </a:cubicBezTo>
                  <a:cubicBezTo>
                    <a:pt x="67" y="92"/>
                    <a:pt x="68" y="98"/>
                    <a:pt x="73" y="102"/>
                  </a:cubicBezTo>
                  <a:cubicBezTo>
                    <a:pt x="79" y="108"/>
                    <a:pt x="79" y="108"/>
                    <a:pt x="79" y="108"/>
                  </a:cubicBezTo>
                  <a:cubicBezTo>
                    <a:pt x="83" y="112"/>
                    <a:pt x="89" y="114"/>
                    <a:pt x="92" y="110"/>
                  </a:cubicBezTo>
                  <a:cubicBezTo>
                    <a:pt x="140" y="62"/>
                    <a:pt x="140" y="62"/>
                    <a:pt x="140" y="62"/>
                  </a:cubicBezTo>
                  <a:cubicBezTo>
                    <a:pt x="143" y="59"/>
                    <a:pt x="143" y="54"/>
                    <a:pt x="140" y="51"/>
                  </a:cubicBezTo>
                  <a:close/>
                </a:path>
              </a:pathLst>
            </a:custGeom>
            <a:grpFill/>
            <a:ln w="7938" cap="rnd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80" name="Freeform 79"/>
            <p:cNvSpPr>
              <a:spLocks noEditPoints="1"/>
            </p:cNvSpPr>
            <p:nvPr/>
          </p:nvSpPr>
          <p:spPr bwMode="auto">
            <a:xfrm>
              <a:off x="541" y="2996"/>
              <a:ext cx="480" cy="477"/>
            </a:xfrm>
            <a:custGeom>
              <a:avLst/>
              <a:gdLst>
                <a:gd name="T0" fmla="*/ 0 w 203"/>
                <a:gd name="T1" fmla="*/ 1332 h 202"/>
                <a:gd name="T2" fmla="*/ 1336 w 203"/>
                <a:gd name="T3" fmla="*/ 2659 h 202"/>
                <a:gd name="T4" fmla="*/ 2684 w 203"/>
                <a:gd name="T5" fmla="*/ 1332 h 202"/>
                <a:gd name="T6" fmla="*/ 1336 w 203"/>
                <a:gd name="T7" fmla="*/ 0 h 202"/>
                <a:gd name="T8" fmla="*/ 0 w 203"/>
                <a:gd name="T9" fmla="*/ 1332 h 202"/>
                <a:gd name="T10" fmla="*/ 225 w 203"/>
                <a:gd name="T11" fmla="*/ 1332 h 202"/>
                <a:gd name="T12" fmla="*/ 1336 w 203"/>
                <a:gd name="T13" fmla="*/ 213 h 202"/>
                <a:gd name="T14" fmla="*/ 2459 w 203"/>
                <a:gd name="T15" fmla="*/ 1332 h 202"/>
                <a:gd name="T16" fmla="*/ 1336 w 203"/>
                <a:gd name="T17" fmla="*/ 2449 h 202"/>
                <a:gd name="T18" fmla="*/ 225 w 203"/>
                <a:gd name="T19" fmla="*/ 1332 h 20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03" h="202">
                  <a:moveTo>
                    <a:pt x="0" y="101"/>
                  </a:moveTo>
                  <a:cubicBezTo>
                    <a:pt x="0" y="157"/>
                    <a:pt x="45" y="202"/>
                    <a:pt x="101" y="202"/>
                  </a:cubicBezTo>
                  <a:cubicBezTo>
                    <a:pt x="157" y="202"/>
                    <a:pt x="203" y="157"/>
                    <a:pt x="203" y="101"/>
                  </a:cubicBezTo>
                  <a:cubicBezTo>
                    <a:pt x="203" y="45"/>
                    <a:pt x="157" y="0"/>
                    <a:pt x="101" y="0"/>
                  </a:cubicBezTo>
                  <a:cubicBezTo>
                    <a:pt x="45" y="0"/>
                    <a:pt x="0" y="45"/>
                    <a:pt x="0" y="101"/>
                  </a:cubicBezTo>
                  <a:close/>
                  <a:moveTo>
                    <a:pt x="17" y="101"/>
                  </a:moveTo>
                  <a:cubicBezTo>
                    <a:pt x="17" y="54"/>
                    <a:pt x="55" y="16"/>
                    <a:pt x="101" y="16"/>
                  </a:cubicBezTo>
                  <a:cubicBezTo>
                    <a:pt x="148" y="16"/>
                    <a:pt x="186" y="54"/>
                    <a:pt x="186" y="101"/>
                  </a:cubicBezTo>
                  <a:cubicBezTo>
                    <a:pt x="186" y="148"/>
                    <a:pt x="148" y="186"/>
                    <a:pt x="101" y="186"/>
                  </a:cubicBezTo>
                  <a:cubicBezTo>
                    <a:pt x="55" y="186"/>
                    <a:pt x="17" y="148"/>
                    <a:pt x="17" y="101"/>
                  </a:cubicBezTo>
                  <a:close/>
                </a:path>
              </a:pathLst>
            </a:custGeom>
            <a:grpFill/>
            <a:ln w="7938" cap="rnd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281" name="Group 77"/>
          <p:cNvGrpSpPr>
            <a:grpSpLocks/>
          </p:cNvGrpSpPr>
          <p:nvPr/>
        </p:nvGrpSpPr>
        <p:grpSpPr bwMode="auto">
          <a:xfrm rot="5400000">
            <a:off x="5666930" y="4397094"/>
            <a:ext cx="360000" cy="372429"/>
            <a:chOff x="541" y="2996"/>
            <a:chExt cx="480" cy="477"/>
          </a:xfrm>
          <a:solidFill>
            <a:srgbClr val="C00000"/>
          </a:solidFill>
        </p:grpSpPr>
        <p:sp>
          <p:nvSpPr>
            <p:cNvPr id="282" name="Freeform 78"/>
            <p:cNvSpPr>
              <a:spLocks/>
            </p:cNvSpPr>
            <p:nvPr/>
          </p:nvSpPr>
          <p:spPr bwMode="auto">
            <a:xfrm>
              <a:off x="612" y="3100"/>
              <a:ext cx="338" cy="269"/>
            </a:xfrm>
            <a:custGeom>
              <a:avLst/>
              <a:gdLst>
                <a:gd name="T0" fmla="*/ 1848 w 143"/>
                <a:gd name="T1" fmla="*/ 668 h 114"/>
                <a:gd name="T2" fmla="*/ 1213 w 143"/>
                <a:gd name="T3" fmla="*/ 40 h 114"/>
                <a:gd name="T4" fmla="*/ 1045 w 143"/>
                <a:gd name="T5" fmla="*/ 78 h 114"/>
                <a:gd name="T6" fmla="*/ 967 w 143"/>
                <a:gd name="T7" fmla="*/ 144 h 114"/>
                <a:gd name="T8" fmla="*/ 922 w 143"/>
                <a:gd name="T9" fmla="*/ 328 h 114"/>
                <a:gd name="T10" fmla="*/ 1189 w 143"/>
                <a:gd name="T11" fmla="*/ 578 h 114"/>
                <a:gd name="T12" fmla="*/ 106 w 143"/>
                <a:gd name="T13" fmla="*/ 578 h 114"/>
                <a:gd name="T14" fmla="*/ 0 w 143"/>
                <a:gd name="T15" fmla="*/ 708 h 114"/>
                <a:gd name="T16" fmla="*/ 0 w 143"/>
                <a:gd name="T17" fmla="*/ 790 h 114"/>
                <a:gd name="T18" fmla="*/ 106 w 143"/>
                <a:gd name="T19" fmla="*/ 908 h 114"/>
                <a:gd name="T20" fmla="*/ 1189 w 143"/>
                <a:gd name="T21" fmla="*/ 908 h 114"/>
                <a:gd name="T22" fmla="*/ 922 w 143"/>
                <a:gd name="T23" fmla="*/ 1170 h 114"/>
                <a:gd name="T24" fmla="*/ 967 w 143"/>
                <a:gd name="T25" fmla="*/ 1343 h 114"/>
                <a:gd name="T26" fmla="*/ 1045 w 143"/>
                <a:gd name="T27" fmla="*/ 1421 h 114"/>
                <a:gd name="T28" fmla="*/ 1213 w 143"/>
                <a:gd name="T29" fmla="*/ 1449 h 114"/>
                <a:gd name="T30" fmla="*/ 1848 w 143"/>
                <a:gd name="T31" fmla="*/ 814 h 114"/>
                <a:gd name="T32" fmla="*/ 1848 w 143"/>
                <a:gd name="T33" fmla="*/ 668 h 11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43" h="114">
                  <a:moveTo>
                    <a:pt x="140" y="51"/>
                  </a:moveTo>
                  <a:cubicBezTo>
                    <a:pt x="92" y="3"/>
                    <a:pt x="92" y="3"/>
                    <a:pt x="92" y="3"/>
                  </a:cubicBezTo>
                  <a:cubicBezTo>
                    <a:pt x="89" y="0"/>
                    <a:pt x="83" y="1"/>
                    <a:pt x="79" y="6"/>
                  </a:cubicBezTo>
                  <a:cubicBezTo>
                    <a:pt x="73" y="11"/>
                    <a:pt x="73" y="11"/>
                    <a:pt x="73" y="11"/>
                  </a:cubicBezTo>
                  <a:cubicBezTo>
                    <a:pt x="68" y="16"/>
                    <a:pt x="67" y="22"/>
                    <a:pt x="70" y="25"/>
                  </a:cubicBezTo>
                  <a:cubicBezTo>
                    <a:pt x="70" y="25"/>
                    <a:pt x="82" y="36"/>
                    <a:pt x="90" y="44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4" y="44"/>
                    <a:pt x="0" y="49"/>
                    <a:pt x="0" y="5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5"/>
                    <a:pt x="4" y="69"/>
                    <a:pt x="8" y="69"/>
                  </a:cubicBezTo>
                  <a:cubicBezTo>
                    <a:pt x="90" y="69"/>
                    <a:pt x="90" y="69"/>
                    <a:pt x="90" y="69"/>
                  </a:cubicBezTo>
                  <a:cubicBezTo>
                    <a:pt x="82" y="78"/>
                    <a:pt x="70" y="89"/>
                    <a:pt x="70" y="89"/>
                  </a:cubicBezTo>
                  <a:cubicBezTo>
                    <a:pt x="67" y="92"/>
                    <a:pt x="68" y="98"/>
                    <a:pt x="73" y="102"/>
                  </a:cubicBezTo>
                  <a:cubicBezTo>
                    <a:pt x="79" y="108"/>
                    <a:pt x="79" y="108"/>
                    <a:pt x="79" y="108"/>
                  </a:cubicBezTo>
                  <a:cubicBezTo>
                    <a:pt x="83" y="112"/>
                    <a:pt x="89" y="114"/>
                    <a:pt x="92" y="110"/>
                  </a:cubicBezTo>
                  <a:cubicBezTo>
                    <a:pt x="140" y="62"/>
                    <a:pt x="140" y="62"/>
                    <a:pt x="140" y="62"/>
                  </a:cubicBezTo>
                  <a:cubicBezTo>
                    <a:pt x="143" y="59"/>
                    <a:pt x="143" y="54"/>
                    <a:pt x="140" y="51"/>
                  </a:cubicBezTo>
                  <a:close/>
                </a:path>
              </a:pathLst>
            </a:custGeom>
            <a:grpFill/>
            <a:ln w="7938" cap="rnd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83" name="Freeform 79"/>
            <p:cNvSpPr>
              <a:spLocks noEditPoints="1"/>
            </p:cNvSpPr>
            <p:nvPr/>
          </p:nvSpPr>
          <p:spPr bwMode="auto">
            <a:xfrm>
              <a:off x="541" y="2996"/>
              <a:ext cx="480" cy="477"/>
            </a:xfrm>
            <a:custGeom>
              <a:avLst/>
              <a:gdLst>
                <a:gd name="T0" fmla="*/ 0 w 203"/>
                <a:gd name="T1" fmla="*/ 1332 h 202"/>
                <a:gd name="T2" fmla="*/ 1336 w 203"/>
                <a:gd name="T3" fmla="*/ 2659 h 202"/>
                <a:gd name="T4" fmla="*/ 2684 w 203"/>
                <a:gd name="T5" fmla="*/ 1332 h 202"/>
                <a:gd name="T6" fmla="*/ 1336 w 203"/>
                <a:gd name="T7" fmla="*/ 0 h 202"/>
                <a:gd name="T8" fmla="*/ 0 w 203"/>
                <a:gd name="T9" fmla="*/ 1332 h 202"/>
                <a:gd name="T10" fmla="*/ 225 w 203"/>
                <a:gd name="T11" fmla="*/ 1332 h 202"/>
                <a:gd name="T12" fmla="*/ 1336 w 203"/>
                <a:gd name="T13" fmla="*/ 213 h 202"/>
                <a:gd name="T14" fmla="*/ 2459 w 203"/>
                <a:gd name="T15" fmla="*/ 1332 h 202"/>
                <a:gd name="T16" fmla="*/ 1336 w 203"/>
                <a:gd name="T17" fmla="*/ 2449 h 202"/>
                <a:gd name="T18" fmla="*/ 225 w 203"/>
                <a:gd name="T19" fmla="*/ 1332 h 20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03" h="202">
                  <a:moveTo>
                    <a:pt x="0" y="101"/>
                  </a:moveTo>
                  <a:cubicBezTo>
                    <a:pt x="0" y="157"/>
                    <a:pt x="45" y="202"/>
                    <a:pt x="101" y="202"/>
                  </a:cubicBezTo>
                  <a:cubicBezTo>
                    <a:pt x="157" y="202"/>
                    <a:pt x="203" y="157"/>
                    <a:pt x="203" y="101"/>
                  </a:cubicBezTo>
                  <a:cubicBezTo>
                    <a:pt x="203" y="45"/>
                    <a:pt x="157" y="0"/>
                    <a:pt x="101" y="0"/>
                  </a:cubicBezTo>
                  <a:cubicBezTo>
                    <a:pt x="45" y="0"/>
                    <a:pt x="0" y="45"/>
                    <a:pt x="0" y="101"/>
                  </a:cubicBezTo>
                  <a:close/>
                  <a:moveTo>
                    <a:pt x="17" y="101"/>
                  </a:moveTo>
                  <a:cubicBezTo>
                    <a:pt x="17" y="54"/>
                    <a:pt x="55" y="16"/>
                    <a:pt x="101" y="16"/>
                  </a:cubicBezTo>
                  <a:cubicBezTo>
                    <a:pt x="148" y="16"/>
                    <a:pt x="186" y="54"/>
                    <a:pt x="186" y="101"/>
                  </a:cubicBezTo>
                  <a:cubicBezTo>
                    <a:pt x="186" y="148"/>
                    <a:pt x="148" y="186"/>
                    <a:pt x="101" y="186"/>
                  </a:cubicBezTo>
                  <a:cubicBezTo>
                    <a:pt x="55" y="186"/>
                    <a:pt x="17" y="148"/>
                    <a:pt x="17" y="101"/>
                  </a:cubicBezTo>
                  <a:close/>
                </a:path>
              </a:pathLst>
            </a:custGeom>
            <a:grpFill/>
            <a:ln w="7938" cap="rnd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460" name="Gruppo 459"/>
          <p:cNvGrpSpPr/>
          <p:nvPr/>
        </p:nvGrpSpPr>
        <p:grpSpPr>
          <a:xfrm>
            <a:off x="5660743" y="4796226"/>
            <a:ext cx="372430" cy="360000"/>
            <a:chOff x="9948893" y="6793625"/>
            <a:chExt cx="360000" cy="360000"/>
          </a:xfrm>
        </p:grpSpPr>
        <p:sp>
          <p:nvSpPr>
            <p:cNvPr id="286" name="Freeform 79"/>
            <p:cNvSpPr>
              <a:spLocks noEditPoints="1"/>
            </p:cNvSpPr>
            <p:nvPr/>
          </p:nvSpPr>
          <p:spPr bwMode="auto">
            <a:xfrm rot="5400000">
              <a:off x="9948893" y="6793625"/>
              <a:ext cx="360000" cy="360000"/>
            </a:xfrm>
            <a:custGeom>
              <a:avLst/>
              <a:gdLst>
                <a:gd name="T0" fmla="*/ 0 w 203"/>
                <a:gd name="T1" fmla="*/ 1332 h 202"/>
                <a:gd name="T2" fmla="*/ 1336 w 203"/>
                <a:gd name="T3" fmla="*/ 2659 h 202"/>
                <a:gd name="T4" fmla="*/ 2684 w 203"/>
                <a:gd name="T5" fmla="*/ 1332 h 202"/>
                <a:gd name="T6" fmla="*/ 1336 w 203"/>
                <a:gd name="T7" fmla="*/ 0 h 202"/>
                <a:gd name="T8" fmla="*/ 0 w 203"/>
                <a:gd name="T9" fmla="*/ 1332 h 202"/>
                <a:gd name="T10" fmla="*/ 225 w 203"/>
                <a:gd name="T11" fmla="*/ 1332 h 202"/>
                <a:gd name="T12" fmla="*/ 1336 w 203"/>
                <a:gd name="T13" fmla="*/ 213 h 202"/>
                <a:gd name="T14" fmla="*/ 2459 w 203"/>
                <a:gd name="T15" fmla="*/ 1332 h 202"/>
                <a:gd name="T16" fmla="*/ 1336 w 203"/>
                <a:gd name="T17" fmla="*/ 2449 h 202"/>
                <a:gd name="T18" fmla="*/ 225 w 203"/>
                <a:gd name="T19" fmla="*/ 1332 h 20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03" h="202">
                  <a:moveTo>
                    <a:pt x="0" y="101"/>
                  </a:moveTo>
                  <a:cubicBezTo>
                    <a:pt x="0" y="157"/>
                    <a:pt x="45" y="202"/>
                    <a:pt x="101" y="202"/>
                  </a:cubicBezTo>
                  <a:cubicBezTo>
                    <a:pt x="157" y="202"/>
                    <a:pt x="203" y="157"/>
                    <a:pt x="203" y="101"/>
                  </a:cubicBezTo>
                  <a:cubicBezTo>
                    <a:pt x="203" y="45"/>
                    <a:pt x="157" y="0"/>
                    <a:pt x="101" y="0"/>
                  </a:cubicBezTo>
                  <a:cubicBezTo>
                    <a:pt x="45" y="0"/>
                    <a:pt x="0" y="45"/>
                    <a:pt x="0" y="101"/>
                  </a:cubicBezTo>
                  <a:close/>
                  <a:moveTo>
                    <a:pt x="17" y="101"/>
                  </a:moveTo>
                  <a:cubicBezTo>
                    <a:pt x="17" y="54"/>
                    <a:pt x="55" y="16"/>
                    <a:pt x="101" y="16"/>
                  </a:cubicBezTo>
                  <a:cubicBezTo>
                    <a:pt x="148" y="16"/>
                    <a:pt x="186" y="54"/>
                    <a:pt x="186" y="101"/>
                  </a:cubicBezTo>
                  <a:cubicBezTo>
                    <a:pt x="186" y="148"/>
                    <a:pt x="148" y="186"/>
                    <a:pt x="101" y="186"/>
                  </a:cubicBezTo>
                  <a:cubicBezTo>
                    <a:pt x="55" y="186"/>
                    <a:pt x="17" y="148"/>
                    <a:pt x="17" y="101"/>
                  </a:cubicBezTo>
                  <a:close/>
                </a:path>
              </a:pathLst>
            </a:custGeom>
            <a:solidFill>
              <a:srgbClr val="C00000"/>
            </a:solidFill>
            <a:ln w="7938" cap="rnd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59" name="Più 458"/>
            <p:cNvSpPr/>
            <p:nvPr/>
          </p:nvSpPr>
          <p:spPr>
            <a:xfrm>
              <a:off x="9969349" y="6822119"/>
              <a:ext cx="319088" cy="303012"/>
            </a:xfrm>
            <a:prstGeom prst="mathPlus">
              <a:avLst>
                <a:gd name="adj1" fmla="val 12518"/>
              </a:avLst>
            </a:prstGeom>
            <a:solidFill>
              <a:srgbClr val="C00000"/>
            </a:solidFill>
            <a:ln w="7938" cap="rnd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90" name="Gruppo 289"/>
          <p:cNvGrpSpPr/>
          <p:nvPr/>
        </p:nvGrpSpPr>
        <p:grpSpPr>
          <a:xfrm>
            <a:off x="5660716" y="5189143"/>
            <a:ext cx="372429" cy="360000"/>
            <a:chOff x="9948893" y="6793625"/>
            <a:chExt cx="360000" cy="360000"/>
          </a:xfrm>
        </p:grpSpPr>
        <p:sp>
          <p:nvSpPr>
            <p:cNvPr id="291" name="Freeform 79"/>
            <p:cNvSpPr>
              <a:spLocks noEditPoints="1"/>
            </p:cNvSpPr>
            <p:nvPr/>
          </p:nvSpPr>
          <p:spPr bwMode="auto">
            <a:xfrm rot="5400000">
              <a:off x="9948893" y="6793625"/>
              <a:ext cx="360000" cy="360000"/>
            </a:xfrm>
            <a:custGeom>
              <a:avLst/>
              <a:gdLst>
                <a:gd name="T0" fmla="*/ 0 w 203"/>
                <a:gd name="T1" fmla="*/ 1332 h 202"/>
                <a:gd name="T2" fmla="*/ 1336 w 203"/>
                <a:gd name="T3" fmla="*/ 2659 h 202"/>
                <a:gd name="T4" fmla="*/ 2684 w 203"/>
                <a:gd name="T5" fmla="*/ 1332 h 202"/>
                <a:gd name="T6" fmla="*/ 1336 w 203"/>
                <a:gd name="T7" fmla="*/ 0 h 202"/>
                <a:gd name="T8" fmla="*/ 0 w 203"/>
                <a:gd name="T9" fmla="*/ 1332 h 202"/>
                <a:gd name="T10" fmla="*/ 225 w 203"/>
                <a:gd name="T11" fmla="*/ 1332 h 202"/>
                <a:gd name="T12" fmla="*/ 1336 w 203"/>
                <a:gd name="T13" fmla="*/ 213 h 202"/>
                <a:gd name="T14" fmla="*/ 2459 w 203"/>
                <a:gd name="T15" fmla="*/ 1332 h 202"/>
                <a:gd name="T16" fmla="*/ 1336 w 203"/>
                <a:gd name="T17" fmla="*/ 2449 h 202"/>
                <a:gd name="T18" fmla="*/ 225 w 203"/>
                <a:gd name="T19" fmla="*/ 1332 h 20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03" h="202">
                  <a:moveTo>
                    <a:pt x="0" y="101"/>
                  </a:moveTo>
                  <a:cubicBezTo>
                    <a:pt x="0" y="157"/>
                    <a:pt x="45" y="202"/>
                    <a:pt x="101" y="202"/>
                  </a:cubicBezTo>
                  <a:cubicBezTo>
                    <a:pt x="157" y="202"/>
                    <a:pt x="203" y="157"/>
                    <a:pt x="203" y="101"/>
                  </a:cubicBezTo>
                  <a:cubicBezTo>
                    <a:pt x="203" y="45"/>
                    <a:pt x="157" y="0"/>
                    <a:pt x="101" y="0"/>
                  </a:cubicBezTo>
                  <a:cubicBezTo>
                    <a:pt x="45" y="0"/>
                    <a:pt x="0" y="45"/>
                    <a:pt x="0" y="101"/>
                  </a:cubicBezTo>
                  <a:close/>
                  <a:moveTo>
                    <a:pt x="17" y="101"/>
                  </a:moveTo>
                  <a:cubicBezTo>
                    <a:pt x="17" y="54"/>
                    <a:pt x="55" y="16"/>
                    <a:pt x="101" y="16"/>
                  </a:cubicBezTo>
                  <a:cubicBezTo>
                    <a:pt x="148" y="16"/>
                    <a:pt x="186" y="54"/>
                    <a:pt x="186" y="101"/>
                  </a:cubicBezTo>
                  <a:cubicBezTo>
                    <a:pt x="186" y="148"/>
                    <a:pt x="148" y="186"/>
                    <a:pt x="101" y="186"/>
                  </a:cubicBezTo>
                  <a:cubicBezTo>
                    <a:pt x="55" y="186"/>
                    <a:pt x="17" y="148"/>
                    <a:pt x="17" y="101"/>
                  </a:cubicBezTo>
                  <a:close/>
                </a:path>
              </a:pathLst>
            </a:custGeom>
            <a:solidFill>
              <a:srgbClr val="C00000"/>
            </a:solidFill>
            <a:ln w="7938" cap="rnd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92" name="Più 291"/>
            <p:cNvSpPr/>
            <p:nvPr/>
          </p:nvSpPr>
          <p:spPr>
            <a:xfrm>
              <a:off x="9969349" y="6822119"/>
              <a:ext cx="319088" cy="303012"/>
            </a:xfrm>
            <a:prstGeom prst="mathPlus">
              <a:avLst>
                <a:gd name="adj1" fmla="val 12518"/>
              </a:avLst>
            </a:prstGeom>
            <a:solidFill>
              <a:srgbClr val="C00000"/>
            </a:solidFill>
            <a:ln w="7938" cap="rnd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93" name="Gruppo 292"/>
          <p:cNvGrpSpPr/>
          <p:nvPr/>
        </p:nvGrpSpPr>
        <p:grpSpPr>
          <a:xfrm>
            <a:off x="5660716" y="5582061"/>
            <a:ext cx="372429" cy="360000"/>
            <a:chOff x="9948893" y="6793625"/>
            <a:chExt cx="360000" cy="360000"/>
          </a:xfrm>
        </p:grpSpPr>
        <p:sp>
          <p:nvSpPr>
            <p:cNvPr id="294" name="Freeform 79"/>
            <p:cNvSpPr>
              <a:spLocks noEditPoints="1"/>
            </p:cNvSpPr>
            <p:nvPr/>
          </p:nvSpPr>
          <p:spPr bwMode="auto">
            <a:xfrm rot="5400000">
              <a:off x="9948893" y="6793625"/>
              <a:ext cx="360000" cy="360000"/>
            </a:xfrm>
            <a:custGeom>
              <a:avLst/>
              <a:gdLst>
                <a:gd name="T0" fmla="*/ 0 w 203"/>
                <a:gd name="T1" fmla="*/ 1332 h 202"/>
                <a:gd name="T2" fmla="*/ 1336 w 203"/>
                <a:gd name="T3" fmla="*/ 2659 h 202"/>
                <a:gd name="T4" fmla="*/ 2684 w 203"/>
                <a:gd name="T5" fmla="*/ 1332 h 202"/>
                <a:gd name="T6" fmla="*/ 1336 w 203"/>
                <a:gd name="T7" fmla="*/ 0 h 202"/>
                <a:gd name="T8" fmla="*/ 0 w 203"/>
                <a:gd name="T9" fmla="*/ 1332 h 202"/>
                <a:gd name="T10" fmla="*/ 225 w 203"/>
                <a:gd name="T11" fmla="*/ 1332 h 202"/>
                <a:gd name="T12" fmla="*/ 1336 w 203"/>
                <a:gd name="T13" fmla="*/ 213 h 202"/>
                <a:gd name="T14" fmla="*/ 2459 w 203"/>
                <a:gd name="T15" fmla="*/ 1332 h 202"/>
                <a:gd name="T16" fmla="*/ 1336 w 203"/>
                <a:gd name="T17" fmla="*/ 2449 h 202"/>
                <a:gd name="T18" fmla="*/ 225 w 203"/>
                <a:gd name="T19" fmla="*/ 1332 h 20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03" h="202">
                  <a:moveTo>
                    <a:pt x="0" y="101"/>
                  </a:moveTo>
                  <a:cubicBezTo>
                    <a:pt x="0" y="157"/>
                    <a:pt x="45" y="202"/>
                    <a:pt x="101" y="202"/>
                  </a:cubicBezTo>
                  <a:cubicBezTo>
                    <a:pt x="157" y="202"/>
                    <a:pt x="203" y="157"/>
                    <a:pt x="203" y="101"/>
                  </a:cubicBezTo>
                  <a:cubicBezTo>
                    <a:pt x="203" y="45"/>
                    <a:pt x="157" y="0"/>
                    <a:pt x="101" y="0"/>
                  </a:cubicBezTo>
                  <a:cubicBezTo>
                    <a:pt x="45" y="0"/>
                    <a:pt x="0" y="45"/>
                    <a:pt x="0" y="101"/>
                  </a:cubicBezTo>
                  <a:close/>
                  <a:moveTo>
                    <a:pt x="17" y="101"/>
                  </a:moveTo>
                  <a:cubicBezTo>
                    <a:pt x="17" y="54"/>
                    <a:pt x="55" y="16"/>
                    <a:pt x="101" y="16"/>
                  </a:cubicBezTo>
                  <a:cubicBezTo>
                    <a:pt x="148" y="16"/>
                    <a:pt x="186" y="54"/>
                    <a:pt x="186" y="101"/>
                  </a:cubicBezTo>
                  <a:cubicBezTo>
                    <a:pt x="186" y="148"/>
                    <a:pt x="148" y="186"/>
                    <a:pt x="101" y="186"/>
                  </a:cubicBezTo>
                  <a:cubicBezTo>
                    <a:pt x="55" y="186"/>
                    <a:pt x="17" y="148"/>
                    <a:pt x="17" y="101"/>
                  </a:cubicBezTo>
                  <a:close/>
                </a:path>
              </a:pathLst>
            </a:custGeom>
            <a:solidFill>
              <a:srgbClr val="C00000"/>
            </a:solidFill>
            <a:ln w="7938" cap="rnd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95" name="Più 294"/>
            <p:cNvSpPr/>
            <p:nvPr/>
          </p:nvSpPr>
          <p:spPr>
            <a:xfrm>
              <a:off x="9969349" y="6822119"/>
              <a:ext cx="319088" cy="303012"/>
            </a:xfrm>
            <a:prstGeom prst="mathPlus">
              <a:avLst>
                <a:gd name="adj1" fmla="val 12518"/>
              </a:avLst>
            </a:prstGeom>
            <a:solidFill>
              <a:srgbClr val="C00000"/>
            </a:solidFill>
            <a:ln w="7938" cap="rnd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298" name="Rettangolo 297"/>
          <p:cNvSpPr/>
          <p:nvPr/>
        </p:nvSpPr>
        <p:spPr>
          <a:xfrm>
            <a:off x="5028785" y="6639212"/>
            <a:ext cx="3816000" cy="720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381000" dist="254000" dir="5400000" sx="95000" sy="95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Higher risk of 5-yrs </a:t>
            </a:r>
            <a:r>
              <a:rPr lang="en-US" sz="2000" dirty="0" smtClean="0"/>
              <a:t>Mortality</a:t>
            </a:r>
          </a:p>
          <a:p>
            <a:pPr algn="ctr"/>
            <a:r>
              <a:rPr lang="en-US" sz="2000" dirty="0" smtClean="0"/>
              <a:t>17 %</a:t>
            </a:r>
            <a:endParaRPr lang="en-US" sz="2000" dirty="0"/>
          </a:p>
        </p:txBody>
      </p:sp>
      <p:sp>
        <p:nvSpPr>
          <p:cNvPr id="299" name="Rettangolo 298"/>
          <p:cNvSpPr/>
          <p:nvPr/>
        </p:nvSpPr>
        <p:spPr>
          <a:xfrm>
            <a:off x="685904" y="6639212"/>
            <a:ext cx="3816000" cy="720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381000" dist="254000" dir="5400000" sx="95000" sy="95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Lower risk of 5-yrs Mortality</a:t>
            </a:r>
          </a:p>
          <a:p>
            <a:pPr algn="ctr"/>
            <a:r>
              <a:rPr lang="en-US" sz="2000" dirty="0" smtClean="0"/>
              <a:t>7 %</a:t>
            </a:r>
            <a:endParaRPr lang="en-US" sz="2000" dirty="0"/>
          </a:p>
        </p:txBody>
      </p:sp>
      <p:sp>
        <p:nvSpPr>
          <p:cNvPr id="315" name="Rettangolo 314"/>
          <p:cNvSpPr/>
          <p:nvPr/>
        </p:nvSpPr>
        <p:spPr>
          <a:xfrm>
            <a:off x="420450" y="10098749"/>
            <a:ext cx="8640000" cy="720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>
            <a:outerShdw blurRad="381000" dist="254000" dir="5400000" sx="95000" sy="95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Clinical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Implications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1" name="Group 3"/>
          <p:cNvGrpSpPr>
            <a:grpSpLocks/>
          </p:cNvGrpSpPr>
          <p:nvPr/>
        </p:nvGrpSpPr>
        <p:grpSpPr bwMode="auto">
          <a:xfrm rot="1045504">
            <a:off x="4029245" y="3145450"/>
            <a:ext cx="1884802" cy="2623357"/>
            <a:chOff x="322" y="691"/>
            <a:chExt cx="2285" cy="3166"/>
          </a:xfrm>
        </p:grpSpPr>
        <p:sp>
          <p:nvSpPr>
            <p:cNvPr id="42" name="Freeform 4"/>
            <p:cNvSpPr>
              <a:spLocks/>
            </p:cNvSpPr>
            <p:nvPr/>
          </p:nvSpPr>
          <p:spPr bwMode="auto">
            <a:xfrm>
              <a:off x="621" y="3274"/>
              <a:ext cx="352" cy="517"/>
            </a:xfrm>
            <a:custGeom>
              <a:avLst/>
              <a:gdLst>
                <a:gd name="T0" fmla="*/ 0 w 221"/>
                <a:gd name="T1" fmla="*/ 0 h 325"/>
                <a:gd name="T2" fmla="*/ 124 w 221"/>
                <a:gd name="T3" fmla="*/ 1037 h 325"/>
                <a:gd name="T4" fmla="*/ 894 w 221"/>
                <a:gd name="T5" fmla="*/ 980 h 325"/>
                <a:gd name="T6" fmla="*/ 887 w 221"/>
                <a:gd name="T7" fmla="*/ 423 h 325"/>
                <a:gd name="T8" fmla="*/ 0 w 221"/>
                <a:gd name="T9" fmla="*/ 0 h 3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1" h="325">
                  <a:moveTo>
                    <a:pt x="0" y="0"/>
                  </a:moveTo>
                  <a:cubicBezTo>
                    <a:pt x="0" y="0"/>
                    <a:pt x="37" y="181"/>
                    <a:pt x="31" y="258"/>
                  </a:cubicBezTo>
                  <a:cubicBezTo>
                    <a:pt x="31" y="258"/>
                    <a:pt x="151" y="325"/>
                    <a:pt x="221" y="243"/>
                  </a:cubicBezTo>
                  <a:cubicBezTo>
                    <a:pt x="221" y="243"/>
                    <a:pt x="211" y="181"/>
                    <a:pt x="220" y="105"/>
                  </a:cubicBezTo>
                  <a:cubicBezTo>
                    <a:pt x="220" y="105"/>
                    <a:pt x="66" y="4"/>
                    <a:pt x="0" y="0"/>
                  </a:cubicBezTo>
                  <a:close/>
                </a:path>
              </a:pathLst>
            </a:custGeom>
            <a:solidFill>
              <a:srgbClr val="A4C6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3" name="Freeform 5"/>
            <p:cNvSpPr>
              <a:spLocks/>
            </p:cNvSpPr>
            <p:nvPr/>
          </p:nvSpPr>
          <p:spPr bwMode="auto">
            <a:xfrm>
              <a:off x="620" y="3272"/>
              <a:ext cx="353" cy="518"/>
            </a:xfrm>
            <a:custGeom>
              <a:avLst/>
              <a:gdLst>
                <a:gd name="T0" fmla="*/ 0 w 222"/>
                <a:gd name="T1" fmla="*/ 0 h 325"/>
                <a:gd name="T2" fmla="*/ 124 w 222"/>
                <a:gd name="T3" fmla="*/ 1044 h 325"/>
                <a:gd name="T4" fmla="*/ 892 w 222"/>
                <a:gd name="T5" fmla="*/ 988 h 325"/>
                <a:gd name="T6" fmla="*/ 887 w 222"/>
                <a:gd name="T7" fmla="*/ 424 h 325"/>
                <a:gd name="T8" fmla="*/ 0 w 222"/>
                <a:gd name="T9" fmla="*/ 0 h 3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2" h="325">
                  <a:moveTo>
                    <a:pt x="0" y="0"/>
                  </a:moveTo>
                  <a:cubicBezTo>
                    <a:pt x="0" y="0"/>
                    <a:pt x="38" y="181"/>
                    <a:pt x="31" y="258"/>
                  </a:cubicBezTo>
                  <a:cubicBezTo>
                    <a:pt x="31" y="258"/>
                    <a:pt x="152" y="325"/>
                    <a:pt x="222" y="244"/>
                  </a:cubicBezTo>
                  <a:cubicBezTo>
                    <a:pt x="222" y="244"/>
                    <a:pt x="212" y="181"/>
                    <a:pt x="221" y="105"/>
                  </a:cubicBezTo>
                  <a:cubicBezTo>
                    <a:pt x="221" y="105"/>
                    <a:pt x="66" y="4"/>
                    <a:pt x="0" y="0"/>
                  </a:cubicBezTo>
                  <a:close/>
                </a:path>
              </a:pathLst>
            </a:custGeom>
            <a:noFill/>
            <a:ln w="7938" cap="flat">
              <a:solidFill>
                <a:srgbClr val="33333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4" name="Freeform 6"/>
            <p:cNvSpPr>
              <a:spLocks/>
            </p:cNvSpPr>
            <p:nvPr/>
          </p:nvSpPr>
          <p:spPr bwMode="auto">
            <a:xfrm>
              <a:off x="633" y="3309"/>
              <a:ext cx="76" cy="380"/>
            </a:xfrm>
            <a:custGeom>
              <a:avLst/>
              <a:gdLst>
                <a:gd name="T0" fmla="*/ 103 w 48"/>
                <a:gd name="T1" fmla="*/ 940 h 239"/>
                <a:gd name="T2" fmla="*/ 0 w 48"/>
                <a:gd name="T3" fmla="*/ 0 h 239"/>
                <a:gd name="T4" fmla="*/ 147 w 48"/>
                <a:gd name="T5" fmla="*/ 76 h 239"/>
                <a:gd name="T6" fmla="*/ 147 w 48"/>
                <a:gd name="T7" fmla="*/ 960 h 239"/>
                <a:gd name="T8" fmla="*/ 103 w 48"/>
                <a:gd name="T9" fmla="*/ 940 h 23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" h="239">
                  <a:moveTo>
                    <a:pt x="26" y="234"/>
                  </a:moveTo>
                  <a:cubicBezTo>
                    <a:pt x="26" y="234"/>
                    <a:pt x="36" y="201"/>
                    <a:pt x="0" y="0"/>
                  </a:cubicBezTo>
                  <a:cubicBezTo>
                    <a:pt x="0" y="0"/>
                    <a:pt x="27" y="14"/>
                    <a:pt x="37" y="19"/>
                  </a:cubicBezTo>
                  <a:cubicBezTo>
                    <a:pt x="48" y="24"/>
                    <a:pt x="29" y="223"/>
                    <a:pt x="37" y="239"/>
                  </a:cubicBezTo>
                  <a:cubicBezTo>
                    <a:pt x="37" y="239"/>
                    <a:pt x="29" y="236"/>
                    <a:pt x="26" y="234"/>
                  </a:cubicBezTo>
                  <a:close/>
                </a:path>
              </a:pathLst>
            </a:custGeom>
            <a:solidFill>
              <a:srgbClr val="D5E0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5" name="Freeform 7"/>
            <p:cNvSpPr>
              <a:spLocks/>
            </p:cNvSpPr>
            <p:nvPr/>
          </p:nvSpPr>
          <p:spPr bwMode="auto">
            <a:xfrm>
              <a:off x="639" y="3325"/>
              <a:ext cx="40" cy="283"/>
            </a:xfrm>
            <a:custGeom>
              <a:avLst/>
              <a:gdLst>
                <a:gd name="T0" fmla="*/ 0 w 25"/>
                <a:gd name="T1" fmla="*/ 0 h 178"/>
                <a:gd name="T2" fmla="*/ 102 w 25"/>
                <a:gd name="T3" fmla="*/ 715 h 178"/>
                <a:gd name="T4" fmla="*/ 0 w 25"/>
                <a:gd name="T5" fmla="*/ 0 h 17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5" h="178">
                  <a:moveTo>
                    <a:pt x="0" y="0"/>
                  </a:moveTo>
                  <a:cubicBezTo>
                    <a:pt x="0" y="0"/>
                    <a:pt x="21" y="135"/>
                    <a:pt x="25" y="178"/>
                  </a:cubicBezTo>
                  <a:cubicBezTo>
                    <a:pt x="25" y="178"/>
                    <a:pt x="13" y="33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6" name="Freeform 8"/>
            <p:cNvSpPr>
              <a:spLocks/>
            </p:cNvSpPr>
            <p:nvPr/>
          </p:nvSpPr>
          <p:spPr bwMode="auto">
            <a:xfrm>
              <a:off x="770" y="3368"/>
              <a:ext cx="191" cy="208"/>
            </a:xfrm>
            <a:custGeom>
              <a:avLst/>
              <a:gdLst>
                <a:gd name="T0" fmla="*/ 0 w 120"/>
                <a:gd name="T1" fmla="*/ 0 h 131"/>
                <a:gd name="T2" fmla="*/ 484 w 120"/>
                <a:gd name="T3" fmla="*/ 421 h 131"/>
                <a:gd name="T4" fmla="*/ 484 w 120"/>
                <a:gd name="T5" fmla="*/ 524 h 131"/>
                <a:gd name="T6" fmla="*/ 0 w 120"/>
                <a:gd name="T7" fmla="*/ 0 h 13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0" h="131">
                  <a:moveTo>
                    <a:pt x="0" y="0"/>
                  </a:moveTo>
                  <a:cubicBezTo>
                    <a:pt x="0" y="0"/>
                    <a:pt x="60" y="78"/>
                    <a:pt x="120" y="105"/>
                  </a:cubicBezTo>
                  <a:cubicBezTo>
                    <a:pt x="120" y="131"/>
                    <a:pt x="120" y="131"/>
                    <a:pt x="120" y="131"/>
                  </a:cubicBezTo>
                  <a:cubicBezTo>
                    <a:pt x="120" y="131"/>
                    <a:pt x="13" y="48"/>
                    <a:pt x="0" y="0"/>
                  </a:cubicBezTo>
                  <a:close/>
                </a:path>
              </a:pathLst>
            </a:custGeom>
            <a:solidFill>
              <a:srgbClr val="81B5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7" name="Freeform 9"/>
            <p:cNvSpPr>
              <a:spLocks/>
            </p:cNvSpPr>
            <p:nvPr/>
          </p:nvSpPr>
          <p:spPr bwMode="auto">
            <a:xfrm>
              <a:off x="548" y="2186"/>
              <a:ext cx="2058" cy="1671"/>
            </a:xfrm>
            <a:custGeom>
              <a:avLst/>
              <a:gdLst>
                <a:gd name="T0" fmla="*/ 3484 w 1292"/>
                <a:gd name="T1" fmla="*/ 384 h 1049"/>
                <a:gd name="T2" fmla="*/ 4403 w 1292"/>
                <a:gd name="T3" fmla="*/ 1733 h 1049"/>
                <a:gd name="T4" fmla="*/ 4403 w 1292"/>
                <a:gd name="T5" fmla="*/ 3829 h 1049"/>
                <a:gd name="T6" fmla="*/ 3286 w 1292"/>
                <a:gd name="T7" fmla="*/ 4103 h 1049"/>
                <a:gd name="T8" fmla="*/ 462 w 1292"/>
                <a:gd name="T9" fmla="*/ 2796 h 1049"/>
                <a:gd name="T10" fmla="*/ 1575 w 1292"/>
                <a:gd name="T11" fmla="*/ 411 h 1049"/>
                <a:gd name="T12" fmla="*/ 3484 w 1292"/>
                <a:gd name="T13" fmla="*/ 384 h 104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92" h="1049">
                  <a:moveTo>
                    <a:pt x="862" y="95"/>
                  </a:moveTo>
                  <a:cubicBezTo>
                    <a:pt x="862" y="95"/>
                    <a:pt x="1044" y="177"/>
                    <a:pt x="1089" y="429"/>
                  </a:cubicBezTo>
                  <a:cubicBezTo>
                    <a:pt x="1135" y="682"/>
                    <a:pt x="1292" y="820"/>
                    <a:pt x="1089" y="947"/>
                  </a:cubicBezTo>
                  <a:cubicBezTo>
                    <a:pt x="952" y="1034"/>
                    <a:pt x="950" y="1049"/>
                    <a:pt x="813" y="1015"/>
                  </a:cubicBezTo>
                  <a:cubicBezTo>
                    <a:pt x="701" y="987"/>
                    <a:pt x="227" y="933"/>
                    <a:pt x="114" y="692"/>
                  </a:cubicBezTo>
                  <a:cubicBezTo>
                    <a:pt x="0" y="451"/>
                    <a:pt x="195" y="195"/>
                    <a:pt x="390" y="102"/>
                  </a:cubicBezTo>
                  <a:cubicBezTo>
                    <a:pt x="604" y="0"/>
                    <a:pt x="862" y="95"/>
                    <a:pt x="862" y="95"/>
                  </a:cubicBezTo>
                  <a:close/>
                </a:path>
              </a:pathLst>
            </a:custGeom>
            <a:solidFill>
              <a:srgbClr val="EA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8" name="Freeform 10"/>
            <p:cNvSpPr>
              <a:spLocks/>
            </p:cNvSpPr>
            <p:nvPr/>
          </p:nvSpPr>
          <p:spPr bwMode="auto">
            <a:xfrm>
              <a:off x="1961" y="2377"/>
              <a:ext cx="318" cy="524"/>
            </a:xfrm>
            <a:custGeom>
              <a:avLst/>
              <a:gdLst>
                <a:gd name="T0" fmla="*/ 0 w 200"/>
                <a:gd name="T1" fmla="*/ 0 h 329"/>
                <a:gd name="T2" fmla="*/ 805 w 200"/>
                <a:gd name="T3" fmla="*/ 1330 h 329"/>
                <a:gd name="T4" fmla="*/ 0 w 200"/>
                <a:gd name="T5" fmla="*/ 0 h 32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00" h="329">
                  <a:moveTo>
                    <a:pt x="0" y="0"/>
                  </a:moveTo>
                  <a:cubicBezTo>
                    <a:pt x="0" y="0"/>
                    <a:pt x="159" y="86"/>
                    <a:pt x="200" y="329"/>
                  </a:cubicBezTo>
                  <a:cubicBezTo>
                    <a:pt x="200" y="329"/>
                    <a:pt x="110" y="101"/>
                    <a:pt x="0" y="0"/>
                  </a:cubicBezTo>
                  <a:close/>
                </a:path>
              </a:pathLst>
            </a:custGeom>
            <a:solidFill>
              <a:srgbClr val="EE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9" name="Freeform 11"/>
            <p:cNvSpPr>
              <a:spLocks/>
            </p:cNvSpPr>
            <p:nvPr/>
          </p:nvSpPr>
          <p:spPr bwMode="auto">
            <a:xfrm>
              <a:off x="2032" y="2431"/>
              <a:ext cx="217" cy="371"/>
            </a:xfrm>
            <a:custGeom>
              <a:avLst/>
              <a:gdLst>
                <a:gd name="T0" fmla="*/ 0 w 136"/>
                <a:gd name="T1" fmla="*/ 0 h 233"/>
                <a:gd name="T2" fmla="*/ 552 w 136"/>
                <a:gd name="T3" fmla="*/ 941 h 233"/>
                <a:gd name="T4" fmla="*/ 0 w 136"/>
                <a:gd name="T5" fmla="*/ 0 h 2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6" h="233">
                  <a:moveTo>
                    <a:pt x="0" y="0"/>
                  </a:moveTo>
                  <a:cubicBezTo>
                    <a:pt x="0" y="0"/>
                    <a:pt x="99" y="87"/>
                    <a:pt x="136" y="233"/>
                  </a:cubicBezTo>
                  <a:cubicBezTo>
                    <a:pt x="136" y="233"/>
                    <a:pt x="86" y="95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0" name="Freeform 12"/>
            <p:cNvSpPr>
              <a:spLocks/>
            </p:cNvSpPr>
            <p:nvPr/>
          </p:nvSpPr>
          <p:spPr bwMode="auto">
            <a:xfrm>
              <a:off x="1620" y="2288"/>
              <a:ext cx="650" cy="1361"/>
            </a:xfrm>
            <a:custGeom>
              <a:avLst/>
              <a:gdLst>
                <a:gd name="T0" fmla="*/ 728 w 408"/>
                <a:gd name="T1" fmla="*/ 360 h 855"/>
                <a:gd name="T2" fmla="*/ 1287 w 408"/>
                <a:gd name="T3" fmla="*/ 548 h 855"/>
                <a:gd name="T4" fmla="*/ 1356 w 408"/>
                <a:gd name="T5" fmla="*/ 656 h 855"/>
                <a:gd name="T6" fmla="*/ 1330 w 408"/>
                <a:gd name="T7" fmla="*/ 649 h 855"/>
                <a:gd name="T8" fmla="*/ 720 w 408"/>
                <a:gd name="T9" fmla="*/ 411 h 855"/>
                <a:gd name="T10" fmla="*/ 295 w 408"/>
                <a:gd name="T11" fmla="*/ 299 h 855"/>
                <a:gd name="T12" fmla="*/ 607 w 408"/>
                <a:gd name="T13" fmla="*/ 500 h 855"/>
                <a:gd name="T14" fmla="*/ 921 w 408"/>
                <a:gd name="T15" fmla="*/ 1016 h 855"/>
                <a:gd name="T16" fmla="*/ 1262 w 408"/>
                <a:gd name="T17" fmla="*/ 1301 h 855"/>
                <a:gd name="T18" fmla="*/ 1426 w 408"/>
                <a:gd name="T19" fmla="*/ 1498 h 855"/>
                <a:gd name="T20" fmla="*/ 1228 w 408"/>
                <a:gd name="T21" fmla="*/ 1288 h 855"/>
                <a:gd name="T22" fmla="*/ 878 w 408"/>
                <a:gd name="T23" fmla="*/ 1016 h 855"/>
                <a:gd name="T24" fmla="*/ 720 w 408"/>
                <a:gd name="T25" fmla="*/ 689 h 855"/>
                <a:gd name="T26" fmla="*/ 680 w 408"/>
                <a:gd name="T27" fmla="*/ 853 h 855"/>
                <a:gd name="T28" fmla="*/ 688 w 408"/>
                <a:gd name="T29" fmla="*/ 1259 h 855"/>
                <a:gd name="T30" fmla="*/ 926 w 408"/>
                <a:gd name="T31" fmla="*/ 1722 h 855"/>
                <a:gd name="T32" fmla="*/ 1198 w 408"/>
                <a:gd name="T33" fmla="*/ 1928 h 855"/>
                <a:gd name="T34" fmla="*/ 1507 w 408"/>
                <a:gd name="T35" fmla="*/ 2114 h 855"/>
                <a:gd name="T36" fmla="*/ 1643 w 408"/>
                <a:gd name="T37" fmla="*/ 2138 h 855"/>
                <a:gd name="T38" fmla="*/ 1488 w 408"/>
                <a:gd name="T39" fmla="*/ 2138 h 855"/>
                <a:gd name="T40" fmla="*/ 1201 w 408"/>
                <a:gd name="T41" fmla="*/ 1964 h 855"/>
                <a:gd name="T42" fmla="*/ 989 w 408"/>
                <a:gd name="T43" fmla="*/ 1896 h 855"/>
                <a:gd name="T44" fmla="*/ 1044 w 408"/>
                <a:gd name="T45" fmla="*/ 2227 h 855"/>
                <a:gd name="T46" fmla="*/ 1168 w 408"/>
                <a:gd name="T47" fmla="*/ 2517 h 855"/>
                <a:gd name="T48" fmla="*/ 1545 w 408"/>
                <a:gd name="T49" fmla="*/ 3094 h 855"/>
                <a:gd name="T50" fmla="*/ 1650 w 408"/>
                <a:gd name="T51" fmla="*/ 3448 h 855"/>
                <a:gd name="T52" fmla="*/ 1506 w 408"/>
                <a:gd name="T53" fmla="*/ 3074 h 855"/>
                <a:gd name="T54" fmla="*/ 1133 w 408"/>
                <a:gd name="T55" fmla="*/ 2517 h 855"/>
                <a:gd name="T56" fmla="*/ 1056 w 408"/>
                <a:gd name="T57" fmla="*/ 2299 h 855"/>
                <a:gd name="T58" fmla="*/ 1031 w 408"/>
                <a:gd name="T59" fmla="*/ 2453 h 855"/>
                <a:gd name="T60" fmla="*/ 857 w 408"/>
                <a:gd name="T61" fmla="*/ 2679 h 855"/>
                <a:gd name="T62" fmla="*/ 688 w 408"/>
                <a:gd name="T63" fmla="*/ 2985 h 855"/>
                <a:gd name="T64" fmla="*/ 292 w 408"/>
                <a:gd name="T65" fmla="*/ 3130 h 855"/>
                <a:gd name="T66" fmla="*/ 505 w 408"/>
                <a:gd name="T67" fmla="*/ 3007 h 855"/>
                <a:gd name="T68" fmla="*/ 797 w 408"/>
                <a:gd name="T69" fmla="*/ 2727 h 855"/>
                <a:gd name="T70" fmla="*/ 980 w 408"/>
                <a:gd name="T71" fmla="*/ 2453 h 855"/>
                <a:gd name="T72" fmla="*/ 962 w 408"/>
                <a:gd name="T73" fmla="*/ 2209 h 855"/>
                <a:gd name="T74" fmla="*/ 914 w 408"/>
                <a:gd name="T75" fmla="*/ 1913 h 855"/>
                <a:gd name="T76" fmla="*/ 813 w 408"/>
                <a:gd name="T77" fmla="*/ 1686 h 855"/>
                <a:gd name="T78" fmla="*/ 647 w 408"/>
                <a:gd name="T79" fmla="*/ 1242 h 855"/>
                <a:gd name="T80" fmla="*/ 441 w 408"/>
                <a:gd name="T81" fmla="*/ 1581 h 855"/>
                <a:gd name="T82" fmla="*/ 322 w 408"/>
                <a:gd name="T83" fmla="*/ 1977 h 855"/>
                <a:gd name="T84" fmla="*/ 408 w 408"/>
                <a:gd name="T85" fmla="*/ 1614 h 855"/>
                <a:gd name="T86" fmla="*/ 634 w 408"/>
                <a:gd name="T87" fmla="*/ 1140 h 855"/>
                <a:gd name="T88" fmla="*/ 607 w 408"/>
                <a:gd name="T89" fmla="*/ 887 h 855"/>
                <a:gd name="T90" fmla="*/ 632 w 408"/>
                <a:gd name="T91" fmla="*/ 578 h 855"/>
                <a:gd name="T92" fmla="*/ 0 w 408"/>
                <a:gd name="T93" fmla="*/ 0 h 855"/>
                <a:gd name="T94" fmla="*/ 137 w 408"/>
                <a:gd name="T95" fmla="*/ 76 h 855"/>
                <a:gd name="T96" fmla="*/ 223 w 408"/>
                <a:gd name="T97" fmla="*/ 210 h 855"/>
                <a:gd name="T98" fmla="*/ 728 w 408"/>
                <a:gd name="T99" fmla="*/ 360 h 85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408" h="855">
                  <a:moveTo>
                    <a:pt x="180" y="89"/>
                  </a:moveTo>
                  <a:cubicBezTo>
                    <a:pt x="250" y="97"/>
                    <a:pt x="304" y="126"/>
                    <a:pt x="318" y="136"/>
                  </a:cubicBezTo>
                  <a:cubicBezTo>
                    <a:pt x="338" y="150"/>
                    <a:pt x="335" y="163"/>
                    <a:pt x="335" y="163"/>
                  </a:cubicBezTo>
                  <a:cubicBezTo>
                    <a:pt x="329" y="161"/>
                    <a:pt x="329" y="161"/>
                    <a:pt x="329" y="161"/>
                  </a:cubicBezTo>
                  <a:cubicBezTo>
                    <a:pt x="294" y="120"/>
                    <a:pt x="236" y="108"/>
                    <a:pt x="178" y="102"/>
                  </a:cubicBezTo>
                  <a:cubicBezTo>
                    <a:pt x="119" y="96"/>
                    <a:pt x="73" y="74"/>
                    <a:pt x="73" y="74"/>
                  </a:cubicBezTo>
                  <a:cubicBezTo>
                    <a:pt x="91" y="91"/>
                    <a:pt x="112" y="104"/>
                    <a:pt x="150" y="124"/>
                  </a:cubicBezTo>
                  <a:cubicBezTo>
                    <a:pt x="195" y="147"/>
                    <a:pt x="210" y="203"/>
                    <a:pt x="228" y="252"/>
                  </a:cubicBezTo>
                  <a:cubicBezTo>
                    <a:pt x="245" y="302"/>
                    <a:pt x="293" y="264"/>
                    <a:pt x="312" y="322"/>
                  </a:cubicBezTo>
                  <a:cubicBezTo>
                    <a:pt x="330" y="379"/>
                    <a:pt x="332" y="372"/>
                    <a:pt x="353" y="371"/>
                  </a:cubicBezTo>
                  <a:cubicBezTo>
                    <a:pt x="353" y="371"/>
                    <a:pt x="323" y="409"/>
                    <a:pt x="304" y="319"/>
                  </a:cubicBezTo>
                  <a:cubicBezTo>
                    <a:pt x="296" y="281"/>
                    <a:pt x="235" y="307"/>
                    <a:pt x="217" y="252"/>
                  </a:cubicBezTo>
                  <a:cubicBezTo>
                    <a:pt x="195" y="184"/>
                    <a:pt x="194" y="190"/>
                    <a:pt x="178" y="171"/>
                  </a:cubicBezTo>
                  <a:cubicBezTo>
                    <a:pt x="178" y="171"/>
                    <a:pt x="177" y="200"/>
                    <a:pt x="168" y="212"/>
                  </a:cubicBezTo>
                  <a:cubicBezTo>
                    <a:pt x="150" y="237"/>
                    <a:pt x="178" y="280"/>
                    <a:pt x="170" y="312"/>
                  </a:cubicBezTo>
                  <a:cubicBezTo>
                    <a:pt x="162" y="344"/>
                    <a:pt x="200" y="407"/>
                    <a:pt x="229" y="427"/>
                  </a:cubicBezTo>
                  <a:cubicBezTo>
                    <a:pt x="258" y="447"/>
                    <a:pt x="245" y="474"/>
                    <a:pt x="296" y="478"/>
                  </a:cubicBezTo>
                  <a:cubicBezTo>
                    <a:pt x="346" y="482"/>
                    <a:pt x="352" y="500"/>
                    <a:pt x="373" y="524"/>
                  </a:cubicBezTo>
                  <a:cubicBezTo>
                    <a:pt x="394" y="548"/>
                    <a:pt x="406" y="530"/>
                    <a:pt x="406" y="530"/>
                  </a:cubicBezTo>
                  <a:cubicBezTo>
                    <a:pt x="406" y="530"/>
                    <a:pt x="394" y="552"/>
                    <a:pt x="368" y="530"/>
                  </a:cubicBezTo>
                  <a:cubicBezTo>
                    <a:pt x="341" y="507"/>
                    <a:pt x="342" y="487"/>
                    <a:pt x="297" y="487"/>
                  </a:cubicBezTo>
                  <a:cubicBezTo>
                    <a:pt x="252" y="487"/>
                    <a:pt x="245" y="470"/>
                    <a:pt x="245" y="470"/>
                  </a:cubicBezTo>
                  <a:cubicBezTo>
                    <a:pt x="245" y="470"/>
                    <a:pt x="214" y="519"/>
                    <a:pt x="258" y="552"/>
                  </a:cubicBezTo>
                  <a:cubicBezTo>
                    <a:pt x="302" y="586"/>
                    <a:pt x="276" y="589"/>
                    <a:pt x="289" y="624"/>
                  </a:cubicBezTo>
                  <a:cubicBezTo>
                    <a:pt x="317" y="698"/>
                    <a:pt x="377" y="714"/>
                    <a:pt x="382" y="767"/>
                  </a:cubicBezTo>
                  <a:cubicBezTo>
                    <a:pt x="388" y="820"/>
                    <a:pt x="388" y="844"/>
                    <a:pt x="408" y="855"/>
                  </a:cubicBezTo>
                  <a:cubicBezTo>
                    <a:pt x="408" y="855"/>
                    <a:pt x="378" y="848"/>
                    <a:pt x="372" y="762"/>
                  </a:cubicBezTo>
                  <a:cubicBezTo>
                    <a:pt x="369" y="723"/>
                    <a:pt x="301" y="689"/>
                    <a:pt x="280" y="624"/>
                  </a:cubicBezTo>
                  <a:cubicBezTo>
                    <a:pt x="272" y="600"/>
                    <a:pt x="284" y="576"/>
                    <a:pt x="261" y="570"/>
                  </a:cubicBezTo>
                  <a:cubicBezTo>
                    <a:pt x="261" y="570"/>
                    <a:pt x="253" y="588"/>
                    <a:pt x="255" y="608"/>
                  </a:cubicBezTo>
                  <a:cubicBezTo>
                    <a:pt x="255" y="617"/>
                    <a:pt x="245" y="644"/>
                    <a:pt x="212" y="664"/>
                  </a:cubicBezTo>
                  <a:cubicBezTo>
                    <a:pt x="196" y="674"/>
                    <a:pt x="220" y="715"/>
                    <a:pt x="170" y="740"/>
                  </a:cubicBezTo>
                  <a:cubicBezTo>
                    <a:pt x="122" y="764"/>
                    <a:pt x="89" y="746"/>
                    <a:pt x="72" y="776"/>
                  </a:cubicBezTo>
                  <a:cubicBezTo>
                    <a:pt x="72" y="776"/>
                    <a:pt x="80" y="751"/>
                    <a:pt x="125" y="746"/>
                  </a:cubicBezTo>
                  <a:cubicBezTo>
                    <a:pt x="170" y="740"/>
                    <a:pt x="195" y="725"/>
                    <a:pt x="197" y="676"/>
                  </a:cubicBezTo>
                  <a:cubicBezTo>
                    <a:pt x="198" y="646"/>
                    <a:pt x="238" y="653"/>
                    <a:pt x="242" y="608"/>
                  </a:cubicBezTo>
                  <a:cubicBezTo>
                    <a:pt x="244" y="594"/>
                    <a:pt x="258" y="570"/>
                    <a:pt x="238" y="548"/>
                  </a:cubicBezTo>
                  <a:cubicBezTo>
                    <a:pt x="218" y="527"/>
                    <a:pt x="221" y="502"/>
                    <a:pt x="226" y="474"/>
                  </a:cubicBezTo>
                  <a:cubicBezTo>
                    <a:pt x="232" y="446"/>
                    <a:pt x="221" y="435"/>
                    <a:pt x="201" y="418"/>
                  </a:cubicBezTo>
                  <a:cubicBezTo>
                    <a:pt x="181" y="400"/>
                    <a:pt x="152" y="352"/>
                    <a:pt x="160" y="308"/>
                  </a:cubicBezTo>
                  <a:cubicBezTo>
                    <a:pt x="160" y="308"/>
                    <a:pt x="106" y="348"/>
                    <a:pt x="109" y="392"/>
                  </a:cubicBezTo>
                  <a:cubicBezTo>
                    <a:pt x="112" y="436"/>
                    <a:pt x="104" y="487"/>
                    <a:pt x="80" y="490"/>
                  </a:cubicBezTo>
                  <a:cubicBezTo>
                    <a:pt x="80" y="490"/>
                    <a:pt x="101" y="480"/>
                    <a:pt x="101" y="400"/>
                  </a:cubicBezTo>
                  <a:cubicBezTo>
                    <a:pt x="101" y="320"/>
                    <a:pt x="151" y="319"/>
                    <a:pt x="157" y="283"/>
                  </a:cubicBezTo>
                  <a:cubicBezTo>
                    <a:pt x="160" y="261"/>
                    <a:pt x="141" y="244"/>
                    <a:pt x="150" y="220"/>
                  </a:cubicBezTo>
                  <a:cubicBezTo>
                    <a:pt x="159" y="196"/>
                    <a:pt x="181" y="166"/>
                    <a:pt x="156" y="143"/>
                  </a:cubicBezTo>
                  <a:cubicBezTo>
                    <a:pt x="130" y="120"/>
                    <a:pt x="53" y="107"/>
                    <a:pt x="0" y="0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4" y="19"/>
                    <a:pt x="38" y="32"/>
                    <a:pt x="55" y="52"/>
                  </a:cubicBezTo>
                  <a:cubicBezTo>
                    <a:pt x="55" y="52"/>
                    <a:pt x="100" y="81"/>
                    <a:pt x="180" y="89"/>
                  </a:cubicBezTo>
                  <a:close/>
                </a:path>
              </a:pathLst>
            </a:custGeom>
            <a:solidFill>
              <a:srgbClr val="D38D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1" name="Freeform 13"/>
            <p:cNvSpPr>
              <a:spLocks/>
            </p:cNvSpPr>
            <p:nvPr/>
          </p:nvSpPr>
          <p:spPr bwMode="auto">
            <a:xfrm>
              <a:off x="752" y="2463"/>
              <a:ext cx="981" cy="1102"/>
            </a:xfrm>
            <a:custGeom>
              <a:avLst/>
              <a:gdLst>
                <a:gd name="T0" fmla="*/ 2325 w 616"/>
                <a:gd name="T1" fmla="*/ 2234 h 692"/>
                <a:gd name="T2" fmla="*/ 2026 w 616"/>
                <a:gd name="T3" fmla="*/ 2561 h 692"/>
                <a:gd name="T4" fmla="*/ 1341 w 616"/>
                <a:gd name="T5" fmla="*/ 2624 h 692"/>
                <a:gd name="T6" fmla="*/ 831 w 616"/>
                <a:gd name="T7" fmla="*/ 2346 h 692"/>
                <a:gd name="T8" fmla="*/ 436 w 616"/>
                <a:gd name="T9" fmla="*/ 2255 h 692"/>
                <a:gd name="T10" fmla="*/ 333 w 616"/>
                <a:gd name="T11" fmla="*/ 2174 h 692"/>
                <a:gd name="T12" fmla="*/ 253 w 616"/>
                <a:gd name="T13" fmla="*/ 1839 h 692"/>
                <a:gd name="T14" fmla="*/ 193 w 616"/>
                <a:gd name="T15" fmla="*/ 1378 h 692"/>
                <a:gd name="T16" fmla="*/ 252 w 616"/>
                <a:gd name="T17" fmla="*/ 1323 h 692"/>
                <a:gd name="T18" fmla="*/ 451 w 616"/>
                <a:gd name="T19" fmla="*/ 1446 h 692"/>
                <a:gd name="T20" fmla="*/ 771 w 616"/>
                <a:gd name="T21" fmla="*/ 1678 h 692"/>
                <a:gd name="T22" fmla="*/ 1199 w 616"/>
                <a:gd name="T23" fmla="*/ 1656 h 692"/>
                <a:gd name="T24" fmla="*/ 1314 w 616"/>
                <a:gd name="T25" fmla="*/ 1970 h 692"/>
                <a:gd name="T26" fmla="*/ 1465 w 616"/>
                <a:gd name="T27" fmla="*/ 2113 h 692"/>
                <a:gd name="T28" fmla="*/ 1344 w 616"/>
                <a:gd name="T29" fmla="*/ 1964 h 692"/>
                <a:gd name="T30" fmla="*/ 1296 w 616"/>
                <a:gd name="T31" fmla="*/ 1712 h 692"/>
                <a:gd name="T32" fmla="*/ 1664 w 616"/>
                <a:gd name="T33" fmla="*/ 1862 h 692"/>
                <a:gd name="T34" fmla="*/ 1276 w 616"/>
                <a:gd name="T35" fmla="*/ 1651 h 692"/>
                <a:gd name="T36" fmla="*/ 975 w 616"/>
                <a:gd name="T37" fmla="*/ 1621 h 692"/>
                <a:gd name="T38" fmla="*/ 639 w 616"/>
                <a:gd name="T39" fmla="*/ 1519 h 692"/>
                <a:gd name="T40" fmla="*/ 376 w 616"/>
                <a:gd name="T41" fmla="*/ 1373 h 692"/>
                <a:gd name="T42" fmla="*/ 295 w 616"/>
                <a:gd name="T43" fmla="*/ 1236 h 692"/>
                <a:gd name="T44" fmla="*/ 334 w 616"/>
                <a:gd name="T45" fmla="*/ 1083 h 692"/>
                <a:gd name="T46" fmla="*/ 578 w 616"/>
                <a:gd name="T47" fmla="*/ 771 h 692"/>
                <a:gd name="T48" fmla="*/ 578 w 616"/>
                <a:gd name="T49" fmla="*/ 769 h 692"/>
                <a:gd name="T50" fmla="*/ 613 w 616"/>
                <a:gd name="T51" fmla="*/ 784 h 692"/>
                <a:gd name="T52" fmla="*/ 1027 w 616"/>
                <a:gd name="T53" fmla="*/ 723 h 692"/>
                <a:gd name="T54" fmla="*/ 1284 w 616"/>
                <a:gd name="T55" fmla="*/ 791 h 692"/>
                <a:gd name="T56" fmla="*/ 1413 w 616"/>
                <a:gd name="T57" fmla="*/ 933 h 692"/>
                <a:gd name="T58" fmla="*/ 1365 w 616"/>
                <a:gd name="T59" fmla="*/ 779 h 692"/>
                <a:gd name="T60" fmla="*/ 1507 w 616"/>
                <a:gd name="T61" fmla="*/ 718 h 692"/>
                <a:gd name="T62" fmla="*/ 1788 w 616"/>
                <a:gd name="T63" fmla="*/ 634 h 692"/>
                <a:gd name="T64" fmla="*/ 1225 w 616"/>
                <a:gd name="T65" fmla="*/ 737 h 692"/>
                <a:gd name="T66" fmla="*/ 750 w 616"/>
                <a:gd name="T67" fmla="*/ 776 h 692"/>
                <a:gd name="T68" fmla="*/ 557 w 616"/>
                <a:gd name="T69" fmla="*/ 655 h 692"/>
                <a:gd name="T70" fmla="*/ 707 w 616"/>
                <a:gd name="T71" fmla="*/ 471 h 692"/>
                <a:gd name="T72" fmla="*/ 928 w 616"/>
                <a:gd name="T73" fmla="*/ 0 h 692"/>
                <a:gd name="T74" fmla="*/ 847 w 616"/>
                <a:gd name="T75" fmla="*/ 68 h 692"/>
                <a:gd name="T76" fmla="*/ 570 w 616"/>
                <a:gd name="T77" fmla="*/ 513 h 692"/>
                <a:gd name="T78" fmla="*/ 403 w 616"/>
                <a:gd name="T79" fmla="*/ 489 h 692"/>
                <a:gd name="T80" fmla="*/ 389 w 616"/>
                <a:gd name="T81" fmla="*/ 599 h 692"/>
                <a:gd name="T82" fmla="*/ 489 w 616"/>
                <a:gd name="T83" fmla="*/ 825 h 692"/>
                <a:gd name="T84" fmla="*/ 253 w 616"/>
                <a:gd name="T85" fmla="*/ 1134 h 692"/>
                <a:gd name="T86" fmla="*/ 121 w 616"/>
                <a:gd name="T87" fmla="*/ 1349 h 692"/>
                <a:gd name="T88" fmla="*/ 193 w 616"/>
                <a:gd name="T89" fmla="*/ 1806 h 692"/>
                <a:gd name="T90" fmla="*/ 303 w 616"/>
                <a:gd name="T91" fmla="*/ 2261 h 692"/>
                <a:gd name="T92" fmla="*/ 545 w 616"/>
                <a:gd name="T93" fmla="*/ 2577 h 692"/>
                <a:gd name="T94" fmla="*/ 363 w 616"/>
                <a:gd name="T95" fmla="*/ 2277 h 692"/>
                <a:gd name="T96" fmla="*/ 363 w 616"/>
                <a:gd name="T97" fmla="*/ 2277 h 692"/>
                <a:gd name="T98" fmla="*/ 411 w 616"/>
                <a:gd name="T99" fmla="*/ 2295 h 692"/>
                <a:gd name="T100" fmla="*/ 799 w 616"/>
                <a:gd name="T101" fmla="*/ 2384 h 692"/>
                <a:gd name="T102" fmla="*/ 1317 w 616"/>
                <a:gd name="T103" fmla="*/ 2661 h 692"/>
                <a:gd name="T104" fmla="*/ 2024 w 616"/>
                <a:gd name="T105" fmla="*/ 2612 h 692"/>
                <a:gd name="T106" fmla="*/ 2346 w 616"/>
                <a:gd name="T107" fmla="*/ 2257 h 692"/>
                <a:gd name="T108" fmla="*/ 2488 w 616"/>
                <a:gd name="T109" fmla="*/ 2077 h 692"/>
                <a:gd name="T110" fmla="*/ 2325 w 616"/>
                <a:gd name="T111" fmla="*/ 2234 h 692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616" h="692">
                  <a:moveTo>
                    <a:pt x="576" y="553"/>
                  </a:moveTo>
                  <a:cubicBezTo>
                    <a:pt x="546" y="563"/>
                    <a:pt x="539" y="592"/>
                    <a:pt x="502" y="634"/>
                  </a:cubicBezTo>
                  <a:cubicBezTo>
                    <a:pt x="465" y="676"/>
                    <a:pt x="382" y="682"/>
                    <a:pt x="332" y="650"/>
                  </a:cubicBezTo>
                  <a:cubicBezTo>
                    <a:pt x="282" y="618"/>
                    <a:pt x="303" y="560"/>
                    <a:pt x="206" y="581"/>
                  </a:cubicBezTo>
                  <a:cubicBezTo>
                    <a:pt x="164" y="589"/>
                    <a:pt x="132" y="576"/>
                    <a:pt x="108" y="558"/>
                  </a:cubicBezTo>
                  <a:cubicBezTo>
                    <a:pt x="82" y="538"/>
                    <a:pt x="82" y="538"/>
                    <a:pt x="82" y="538"/>
                  </a:cubicBezTo>
                  <a:cubicBezTo>
                    <a:pt x="71" y="518"/>
                    <a:pt x="54" y="496"/>
                    <a:pt x="63" y="455"/>
                  </a:cubicBezTo>
                  <a:cubicBezTo>
                    <a:pt x="76" y="395"/>
                    <a:pt x="25" y="360"/>
                    <a:pt x="48" y="341"/>
                  </a:cubicBezTo>
                  <a:cubicBezTo>
                    <a:pt x="55" y="336"/>
                    <a:pt x="60" y="331"/>
                    <a:pt x="62" y="328"/>
                  </a:cubicBezTo>
                  <a:cubicBezTo>
                    <a:pt x="72" y="329"/>
                    <a:pt x="71" y="353"/>
                    <a:pt x="112" y="358"/>
                  </a:cubicBezTo>
                  <a:cubicBezTo>
                    <a:pt x="156" y="364"/>
                    <a:pt x="149" y="405"/>
                    <a:pt x="191" y="416"/>
                  </a:cubicBezTo>
                  <a:cubicBezTo>
                    <a:pt x="233" y="427"/>
                    <a:pt x="255" y="379"/>
                    <a:pt x="297" y="410"/>
                  </a:cubicBezTo>
                  <a:cubicBezTo>
                    <a:pt x="321" y="428"/>
                    <a:pt x="313" y="444"/>
                    <a:pt x="325" y="488"/>
                  </a:cubicBezTo>
                  <a:cubicBezTo>
                    <a:pt x="337" y="532"/>
                    <a:pt x="363" y="523"/>
                    <a:pt x="363" y="523"/>
                  </a:cubicBezTo>
                  <a:cubicBezTo>
                    <a:pt x="345" y="521"/>
                    <a:pt x="334" y="503"/>
                    <a:pt x="333" y="486"/>
                  </a:cubicBezTo>
                  <a:cubicBezTo>
                    <a:pt x="332" y="469"/>
                    <a:pt x="321" y="424"/>
                    <a:pt x="321" y="424"/>
                  </a:cubicBezTo>
                  <a:cubicBezTo>
                    <a:pt x="359" y="477"/>
                    <a:pt x="412" y="461"/>
                    <a:pt x="412" y="461"/>
                  </a:cubicBezTo>
                  <a:cubicBezTo>
                    <a:pt x="349" y="465"/>
                    <a:pt x="336" y="425"/>
                    <a:pt x="316" y="409"/>
                  </a:cubicBezTo>
                  <a:cubicBezTo>
                    <a:pt x="296" y="393"/>
                    <a:pt x="291" y="380"/>
                    <a:pt x="241" y="401"/>
                  </a:cubicBezTo>
                  <a:cubicBezTo>
                    <a:pt x="191" y="422"/>
                    <a:pt x="183" y="404"/>
                    <a:pt x="158" y="376"/>
                  </a:cubicBezTo>
                  <a:cubicBezTo>
                    <a:pt x="133" y="348"/>
                    <a:pt x="116" y="355"/>
                    <a:pt x="93" y="340"/>
                  </a:cubicBezTo>
                  <a:cubicBezTo>
                    <a:pt x="77" y="329"/>
                    <a:pt x="73" y="314"/>
                    <a:pt x="73" y="306"/>
                  </a:cubicBezTo>
                  <a:cubicBezTo>
                    <a:pt x="73" y="298"/>
                    <a:pt x="74" y="287"/>
                    <a:pt x="83" y="268"/>
                  </a:cubicBezTo>
                  <a:cubicBezTo>
                    <a:pt x="104" y="225"/>
                    <a:pt x="135" y="234"/>
                    <a:pt x="143" y="191"/>
                  </a:cubicBezTo>
                  <a:cubicBezTo>
                    <a:pt x="143" y="191"/>
                    <a:pt x="143" y="191"/>
                    <a:pt x="143" y="190"/>
                  </a:cubicBezTo>
                  <a:cubicBezTo>
                    <a:pt x="145" y="188"/>
                    <a:pt x="146" y="188"/>
                    <a:pt x="152" y="194"/>
                  </a:cubicBezTo>
                  <a:cubicBezTo>
                    <a:pt x="172" y="217"/>
                    <a:pt x="230" y="185"/>
                    <a:pt x="254" y="179"/>
                  </a:cubicBezTo>
                  <a:cubicBezTo>
                    <a:pt x="278" y="172"/>
                    <a:pt x="285" y="187"/>
                    <a:pt x="318" y="196"/>
                  </a:cubicBezTo>
                  <a:cubicBezTo>
                    <a:pt x="342" y="203"/>
                    <a:pt x="350" y="231"/>
                    <a:pt x="350" y="231"/>
                  </a:cubicBezTo>
                  <a:cubicBezTo>
                    <a:pt x="359" y="208"/>
                    <a:pt x="338" y="193"/>
                    <a:pt x="338" y="193"/>
                  </a:cubicBezTo>
                  <a:cubicBezTo>
                    <a:pt x="338" y="193"/>
                    <a:pt x="361" y="186"/>
                    <a:pt x="373" y="178"/>
                  </a:cubicBezTo>
                  <a:cubicBezTo>
                    <a:pt x="419" y="147"/>
                    <a:pt x="443" y="157"/>
                    <a:pt x="443" y="157"/>
                  </a:cubicBezTo>
                  <a:cubicBezTo>
                    <a:pt x="399" y="133"/>
                    <a:pt x="348" y="208"/>
                    <a:pt x="303" y="183"/>
                  </a:cubicBezTo>
                  <a:cubicBezTo>
                    <a:pt x="258" y="157"/>
                    <a:pt x="230" y="187"/>
                    <a:pt x="186" y="192"/>
                  </a:cubicBezTo>
                  <a:cubicBezTo>
                    <a:pt x="158" y="195"/>
                    <a:pt x="142" y="175"/>
                    <a:pt x="138" y="162"/>
                  </a:cubicBezTo>
                  <a:cubicBezTo>
                    <a:pt x="138" y="149"/>
                    <a:pt x="148" y="136"/>
                    <a:pt x="175" y="117"/>
                  </a:cubicBezTo>
                  <a:cubicBezTo>
                    <a:pt x="221" y="86"/>
                    <a:pt x="230" y="0"/>
                    <a:pt x="230" y="0"/>
                  </a:cubicBezTo>
                  <a:cubicBezTo>
                    <a:pt x="210" y="17"/>
                    <a:pt x="210" y="17"/>
                    <a:pt x="210" y="17"/>
                  </a:cubicBezTo>
                  <a:cubicBezTo>
                    <a:pt x="219" y="75"/>
                    <a:pt x="162" y="108"/>
                    <a:pt x="141" y="127"/>
                  </a:cubicBezTo>
                  <a:cubicBezTo>
                    <a:pt x="120" y="147"/>
                    <a:pt x="100" y="121"/>
                    <a:pt x="100" y="121"/>
                  </a:cubicBezTo>
                  <a:cubicBezTo>
                    <a:pt x="96" y="148"/>
                    <a:pt x="96" y="148"/>
                    <a:pt x="96" y="148"/>
                  </a:cubicBezTo>
                  <a:cubicBezTo>
                    <a:pt x="119" y="161"/>
                    <a:pt x="138" y="179"/>
                    <a:pt x="121" y="204"/>
                  </a:cubicBezTo>
                  <a:cubicBezTo>
                    <a:pt x="102" y="231"/>
                    <a:pt x="66" y="252"/>
                    <a:pt x="63" y="281"/>
                  </a:cubicBezTo>
                  <a:cubicBezTo>
                    <a:pt x="59" y="324"/>
                    <a:pt x="43" y="317"/>
                    <a:pt x="30" y="334"/>
                  </a:cubicBezTo>
                  <a:cubicBezTo>
                    <a:pt x="0" y="371"/>
                    <a:pt x="60" y="374"/>
                    <a:pt x="48" y="447"/>
                  </a:cubicBezTo>
                  <a:cubicBezTo>
                    <a:pt x="36" y="521"/>
                    <a:pt x="63" y="513"/>
                    <a:pt x="75" y="560"/>
                  </a:cubicBezTo>
                  <a:cubicBezTo>
                    <a:pt x="94" y="635"/>
                    <a:pt x="135" y="638"/>
                    <a:pt x="135" y="638"/>
                  </a:cubicBezTo>
                  <a:cubicBezTo>
                    <a:pt x="118" y="635"/>
                    <a:pt x="87" y="593"/>
                    <a:pt x="90" y="564"/>
                  </a:cubicBezTo>
                  <a:cubicBezTo>
                    <a:pt x="90" y="564"/>
                    <a:pt x="90" y="564"/>
                    <a:pt x="90" y="564"/>
                  </a:cubicBezTo>
                  <a:cubicBezTo>
                    <a:pt x="90" y="557"/>
                    <a:pt x="102" y="568"/>
                    <a:pt x="102" y="568"/>
                  </a:cubicBezTo>
                  <a:cubicBezTo>
                    <a:pt x="123" y="584"/>
                    <a:pt x="158" y="598"/>
                    <a:pt x="198" y="590"/>
                  </a:cubicBezTo>
                  <a:cubicBezTo>
                    <a:pt x="292" y="570"/>
                    <a:pt x="275" y="626"/>
                    <a:pt x="326" y="659"/>
                  </a:cubicBezTo>
                  <a:cubicBezTo>
                    <a:pt x="377" y="692"/>
                    <a:pt x="464" y="689"/>
                    <a:pt x="501" y="647"/>
                  </a:cubicBezTo>
                  <a:cubicBezTo>
                    <a:pt x="539" y="604"/>
                    <a:pt x="550" y="570"/>
                    <a:pt x="581" y="559"/>
                  </a:cubicBezTo>
                  <a:cubicBezTo>
                    <a:pt x="610" y="549"/>
                    <a:pt x="597" y="518"/>
                    <a:pt x="616" y="514"/>
                  </a:cubicBezTo>
                  <a:cubicBezTo>
                    <a:pt x="597" y="518"/>
                    <a:pt x="605" y="542"/>
                    <a:pt x="576" y="553"/>
                  </a:cubicBezTo>
                  <a:close/>
                </a:path>
              </a:pathLst>
            </a:custGeom>
            <a:gradFill>
              <a:gsLst>
                <a:gs pos="0">
                  <a:srgbClr val="EF5B3F"/>
                </a:gs>
                <a:gs pos="81000">
                  <a:schemeClr val="accent5">
                    <a:satMod val="110000"/>
                    <a:lumMod val="100000"/>
                    <a:shade val="100000"/>
                  </a:schemeClr>
                </a:gs>
                <a:gs pos="100000">
                  <a:schemeClr val="tx1"/>
                </a:gs>
              </a:gsLst>
              <a:lin ang="54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2" name="Freeform 14"/>
            <p:cNvSpPr>
              <a:spLocks/>
            </p:cNvSpPr>
            <p:nvPr/>
          </p:nvSpPr>
          <p:spPr bwMode="auto">
            <a:xfrm>
              <a:off x="1730" y="3282"/>
              <a:ext cx="5" cy="1"/>
            </a:xfrm>
            <a:custGeom>
              <a:avLst/>
              <a:gdLst>
                <a:gd name="T0" fmla="*/ 0 w 3"/>
                <a:gd name="T1" fmla="*/ 0 h 1"/>
                <a:gd name="T2" fmla="*/ 13 w 3"/>
                <a:gd name="T3" fmla="*/ 0 h 1"/>
                <a:gd name="T4" fmla="*/ 0 w 3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" h="1">
                  <a:moveTo>
                    <a:pt x="0" y="0"/>
                  </a:moveTo>
                  <a:cubicBezTo>
                    <a:pt x="1" y="0"/>
                    <a:pt x="2" y="0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EF5B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6" name="Freeform 18"/>
            <p:cNvSpPr>
              <a:spLocks/>
            </p:cNvSpPr>
            <p:nvPr/>
          </p:nvSpPr>
          <p:spPr bwMode="auto">
            <a:xfrm>
              <a:off x="1631" y="2284"/>
              <a:ext cx="650" cy="1362"/>
            </a:xfrm>
            <a:custGeom>
              <a:avLst/>
              <a:gdLst>
                <a:gd name="T0" fmla="*/ 728 w 408"/>
                <a:gd name="T1" fmla="*/ 360 h 855"/>
                <a:gd name="T2" fmla="*/ 1287 w 408"/>
                <a:gd name="T3" fmla="*/ 551 h 855"/>
                <a:gd name="T4" fmla="*/ 1327 w 408"/>
                <a:gd name="T5" fmla="*/ 663 h 855"/>
                <a:gd name="T6" fmla="*/ 1327 w 408"/>
                <a:gd name="T7" fmla="*/ 663 h 855"/>
                <a:gd name="T8" fmla="*/ 720 w 408"/>
                <a:gd name="T9" fmla="*/ 411 h 855"/>
                <a:gd name="T10" fmla="*/ 295 w 408"/>
                <a:gd name="T11" fmla="*/ 299 h 855"/>
                <a:gd name="T12" fmla="*/ 607 w 408"/>
                <a:gd name="T13" fmla="*/ 502 h 855"/>
                <a:gd name="T14" fmla="*/ 921 w 408"/>
                <a:gd name="T15" fmla="*/ 1018 h 855"/>
                <a:gd name="T16" fmla="*/ 1262 w 408"/>
                <a:gd name="T17" fmla="*/ 1301 h 855"/>
                <a:gd name="T18" fmla="*/ 1426 w 408"/>
                <a:gd name="T19" fmla="*/ 1499 h 855"/>
                <a:gd name="T20" fmla="*/ 1228 w 408"/>
                <a:gd name="T21" fmla="*/ 1289 h 855"/>
                <a:gd name="T22" fmla="*/ 878 w 408"/>
                <a:gd name="T23" fmla="*/ 1018 h 855"/>
                <a:gd name="T24" fmla="*/ 720 w 408"/>
                <a:gd name="T25" fmla="*/ 690 h 855"/>
                <a:gd name="T26" fmla="*/ 680 w 408"/>
                <a:gd name="T27" fmla="*/ 857 h 855"/>
                <a:gd name="T28" fmla="*/ 688 w 408"/>
                <a:gd name="T29" fmla="*/ 1262 h 855"/>
                <a:gd name="T30" fmla="*/ 926 w 408"/>
                <a:gd name="T31" fmla="*/ 1725 h 855"/>
                <a:gd name="T32" fmla="*/ 1198 w 408"/>
                <a:gd name="T33" fmla="*/ 1931 h 855"/>
                <a:gd name="T34" fmla="*/ 1507 w 408"/>
                <a:gd name="T35" fmla="*/ 2119 h 855"/>
                <a:gd name="T36" fmla="*/ 1643 w 408"/>
                <a:gd name="T37" fmla="*/ 2141 h 855"/>
                <a:gd name="T38" fmla="*/ 1488 w 408"/>
                <a:gd name="T39" fmla="*/ 2141 h 855"/>
                <a:gd name="T40" fmla="*/ 1201 w 408"/>
                <a:gd name="T41" fmla="*/ 1969 h 855"/>
                <a:gd name="T42" fmla="*/ 989 w 408"/>
                <a:gd name="T43" fmla="*/ 1900 h 855"/>
                <a:gd name="T44" fmla="*/ 1044 w 408"/>
                <a:gd name="T45" fmla="*/ 2230 h 855"/>
                <a:gd name="T46" fmla="*/ 1168 w 408"/>
                <a:gd name="T47" fmla="*/ 2522 h 855"/>
                <a:gd name="T48" fmla="*/ 1545 w 408"/>
                <a:gd name="T49" fmla="*/ 3102 h 855"/>
                <a:gd name="T50" fmla="*/ 1650 w 408"/>
                <a:gd name="T51" fmla="*/ 3457 h 855"/>
                <a:gd name="T52" fmla="*/ 1506 w 408"/>
                <a:gd name="T53" fmla="*/ 3081 h 855"/>
                <a:gd name="T54" fmla="*/ 1133 w 408"/>
                <a:gd name="T55" fmla="*/ 2522 h 855"/>
                <a:gd name="T56" fmla="*/ 1056 w 408"/>
                <a:gd name="T57" fmla="*/ 2303 h 855"/>
                <a:gd name="T58" fmla="*/ 1031 w 408"/>
                <a:gd name="T59" fmla="*/ 2460 h 855"/>
                <a:gd name="T60" fmla="*/ 857 w 408"/>
                <a:gd name="T61" fmla="*/ 2684 h 855"/>
                <a:gd name="T62" fmla="*/ 688 w 408"/>
                <a:gd name="T63" fmla="*/ 2992 h 855"/>
                <a:gd name="T64" fmla="*/ 292 w 408"/>
                <a:gd name="T65" fmla="*/ 3137 h 855"/>
                <a:gd name="T66" fmla="*/ 505 w 408"/>
                <a:gd name="T67" fmla="*/ 3014 h 855"/>
                <a:gd name="T68" fmla="*/ 797 w 408"/>
                <a:gd name="T69" fmla="*/ 2734 h 855"/>
                <a:gd name="T70" fmla="*/ 980 w 408"/>
                <a:gd name="T71" fmla="*/ 2460 h 855"/>
                <a:gd name="T72" fmla="*/ 962 w 408"/>
                <a:gd name="T73" fmla="*/ 2216 h 855"/>
                <a:gd name="T74" fmla="*/ 914 w 408"/>
                <a:gd name="T75" fmla="*/ 1916 h 855"/>
                <a:gd name="T76" fmla="*/ 813 w 408"/>
                <a:gd name="T77" fmla="*/ 1690 h 855"/>
                <a:gd name="T78" fmla="*/ 647 w 408"/>
                <a:gd name="T79" fmla="*/ 1246 h 855"/>
                <a:gd name="T80" fmla="*/ 441 w 408"/>
                <a:gd name="T81" fmla="*/ 1583 h 855"/>
                <a:gd name="T82" fmla="*/ 322 w 408"/>
                <a:gd name="T83" fmla="*/ 1982 h 855"/>
                <a:gd name="T84" fmla="*/ 408 w 408"/>
                <a:gd name="T85" fmla="*/ 1617 h 855"/>
                <a:gd name="T86" fmla="*/ 634 w 408"/>
                <a:gd name="T87" fmla="*/ 1144 h 855"/>
                <a:gd name="T88" fmla="*/ 607 w 408"/>
                <a:gd name="T89" fmla="*/ 889 h 855"/>
                <a:gd name="T90" fmla="*/ 632 w 408"/>
                <a:gd name="T91" fmla="*/ 578 h 855"/>
                <a:gd name="T92" fmla="*/ 0 w 408"/>
                <a:gd name="T93" fmla="*/ 0 h 855"/>
                <a:gd name="T94" fmla="*/ 137 w 408"/>
                <a:gd name="T95" fmla="*/ 76 h 855"/>
                <a:gd name="T96" fmla="*/ 223 w 408"/>
                <a:gd name="T97" fmla="*/ 210 h 855"/>
                <a:gd name="T98" fmla="*/ 728 w 408"/>
                <a:gd name="T99" fmla="*/ 360 h 85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408" h="855">
                  <a:moveTo>
                    <a:pt x="180" y="89"/>
                  </a:moveTo>
                  <a:cubicBezTo>
                    <a:pt x="250" y="97"/>
                    <a:pt x="304" y="126"/>
                    <a:pt x="318" y="136"/>
                  </a:cubicBezTo>
                  <a:cubicBezTo>
                    <a:pt x="338" y="150"/>
                    <a:pt x="328" y="164"/>
                    <a:pt x="328" y="164"/>
                  </a:cubicBezTo>
                  <a:cubicBezTo>
                    <a:pt x="328" y="164"/>
                    <a:pt x="328" y="164"/>
                    <a:pt x="328" y="164"/>
                  </a:cubicBezTo>
                  <a:cubicBezTo>
                    <a:pt x="293" y="123"/>
                    <a:pt x="236" y="108"/>
                    <a:pt x="178" y="102"/>
                  </a:cubicBezTo>
                  <a:cubicBezTo>
                    <a:pt x="119" y="96"/>
                    <a:pt x="73" y="74"/>
                    <a:pt x="73" y="74"/>
                  </a:cubicBezTo>
                  <a:cubicBezTo>
                    <a:pt x="91" y="91"/>
                    <a:pt x="112" y="104"/>
                    <a:pt x="150" y="124"/>
                  </a:cubicBezTo>
                  <a:cubicBezTo>
                    <a:pt x="195" y="147"/>
                    <a:pt x="210" y="203"/>
                    <a:pt x="228" y="252"/>
                  </a:cubicBezTo>
                  <a:cubicBezTo>
                    <a:pt x="245" y="302"/>
                    <a:pt x="293" y="264"/>
                    <a:pt x="312" y="322"/>
                  </a:cubicBezTo>
                  <a:cubicBezTo>
                    <a:pt x="330" y="379"/>
                    <a:pt x="332" y="372"/>
                    <a:pt x="353" y="371"/>
                  </a:cubicBezTo>
                  <a:cubicBezTo>
                    <a:pt x="353" y="371"/>
                    <a:pt x="323" y="409"/>
                    <a:pt x="304" y="319"/>
                  </a:cubicBezTo>
                  <a:cubicBezTo>
                    <a:pt x="296" y="281"/>
                    <a:pt x="235" y="307"/>
                    <a:pt x="217" y="252"/>
                  </a:cubicBezTo>
                  <a:cubicBezTo>
                    <a:pt x="195" y="184"/>
                    <a:pt x="194" y="190"/>
                    <a:pt x="178" y="171"/>
                  </a:cubicBezTo>
                  <a:cubicBezTo>
                    <a:pt x="178" y="171"/>
                    <a:pt x="177" y="200"/>
                    <a:pt x="168" y="212"/>
                  </a:cubicBezTo>
                  <a:cubicBezTo>
                    <a:pt x="150" y="237"/>
                    <a:pt x="178" y="280"/>
                    <a:pt x="170" y="312"/>
                  </a:cubicBezTo>
                  <a:cubicBezTo>
                    <a:pt x="162" y="344"/>
                    <a:pt x="200" y="407"/>
                    <a:pt x="229" y="427"/>
                  </a:cubicBezTo>
                  <a:cubicBezTo>
                    <a:pt x="258" y="447"/>
                    <a:pt x="245" y="474"/>
                    <a:pt x="296" y="478"/>
                  </a:cubicBezTo>
                  <a:cubicBezTo>
                    <a:pt x="346" y="482"/>
                    <a:pt x="352" y="500"/>
                    <a:pt x="373" y="524"/>
                  </a:cubicBezTo>
                  <a:cubicBezTo>
                    <a:pt x="394" y="548"/>
                    <a:pt x="406" y="530"/>
                    <a:pt x="406" y="530"/>
                  </a:cubicBezTo>
                  <a:cubicBezTo>
                    <a:pt x="406" y="530"/>
                    <a:pt x="394" y="552"/>
                    <a:pt x="368" y="530"/>
                  </a:cubicBezTo>
                  <a:cubicBezTo>
                    <a:pt x="341" y="507"/>
                    <a:pt x="342" y="487"/>
                    <a:pt x="297" y="487"/>
                  </a:cubicBezTo>
                  <a:cubicBezTo>
                    <a:pt x="252" y="487"/>
                    <a:pt x="245" y="470"/>
                    <a:pt x="245" y="470"/>
                  </a:cubicBezTo>
                  <a:cubicBezTo>
                    <a:pt x="245" y="470"/>
                    <a:pt x="214" y="519"/>
                    <a:pt x="258" y="552"/>
                  </a:cubicBezTo>
                  <a:cubicBezTo>
                    <a:pt x="302" y="586"/>
                    <a:pt x="276" y="589"/>
                    <a:pt x="289" y="624"/>
                  </a:cubicBezTo>
                  <a:cubicBezTo>
                    <a:pt x="317" y="698"/>
                    <a:pt x="377" y="714"/>
                    <a:pt x="382" y="767"/>
                  </a:cubicBezTo>
                  <a:cubicBezTo>
                    <a:pt x="388" y="820"/>
                    <a:pt x="388" y="844"/>
                    <a:pt x="408" y="855"/>
                  </a:cubicBezTo>
                  <a:cubicBezTo>
                    <a:pt x="408" y="855"/>
                    <a:pt x="378" y="848"/>
                    <a:pt x="372" y="762"/>
                  </a:cubicBezTo>
                  <a:cubicBezTo>
                    <a:pt x="369" y="723"/>
                    <a:pt x="301" y="689"/>
                    <a:pt x="280" y="624"/>
                  </a:cubicBezTo>
                  <a:cubicBezTo>
                    <a:pt x="272" y="600"/>
                    <a:pt x="284" y="576"/>
                    <a:pt x="261" y="570"/>
                  </a:cubicBezTo>
                  <a:cubicBezTo>
                    <a:pt x="261" y="570"/>
                    <a:pt x="253" y="588"/>
                    <a:pt x="255" y="608"/>
                  </a:cubicBezTo>
                  <a:cubicBezTo>
                    <a:pt x="255" y="617"/>
                    <a:pt x="245" y="644"/>
                    <a:pt x="212" y="664"/>
                  </a:cubicBezTo>
                  <a:cubicBezTo>
                    <a:pt x="196" y="674"/>
                    <a:pt x="220" y="715"/>
                    <a:pt x="170" y="740"/>
                  </a:cubicBezTo>
                  <a:cubicBezTo>
                    <a:pt x="122" y="764"/>
                    <a:pt x="89" y="746"/>
                    <a:pt x="72" y="776"/>
                  </a:cubicBezTo>
                  <a:cubicBezTo>
                    <a:pt x="72" y="776"/>
                    <a:pt x="80" y="751"/>
                    <a:pt x="125" y="746"/>
                  </a:cubicBezTo>
                  <a:cubicBezTo>
                    <a:pt x="170" y="740"/>
                    <a:pt x="195" y="725"/>
                    <a:pt x="197" y="676"/>
                  </a:cubicBezTo>
                  <a:cubicBezTo>
                    <a:pt x="198" y="646"/>
                    <a:pt x="238" y="653"/>
                    <a:pt x="242" y="608"/>
                  </a:cubicBezTo>
                  <a:cubicBezTo>
                    <a:pt x="244" y="594"/>
                    <a:pt x="258" y="570"/>
                    <a:pt x="238" y="548"/>
                  </a:cubicBezTo>
                  <a:cubicBezTo>
                    <a:pt x="218" y="527"/>
                    <a:pt x="221" y="502"/>
                    <a:pt x="226" y="474"/>
                  </a:cubicBezTo>
                  <a:cubicBezTo>
                    <a:pt x="232" y="446"/>
                    <a:pt x="221" y="435"/>
                    <a:pt x="201" y="418"/>
                  </a:cubicBezTo>
                  <a:cubicBezTo>
                    <a:pt x="181" y="400"/>
                    <a:pt x="152" y="352"/>
                    <a:pt x="160" y="308"/>
                  </a:cubicBezTo>
                  <a:cubicBezTo>
                    <a:pt x="160" y="308"/>
                    <a:pt x="106" y="348"/>
                    <a:pt x="109" y="392"/>
                  </a:cubicBezTo>
                  <a:cubicBezTo>
                    <a:pt x="112" y="436"/>
                    <a:pt x="104" y="487"/>
                    <a:pt x="80" y="490"/>
                  </a:cubicBezTo>
                  <a:cubicBezTo>
                    <a:pt x="80" y="490"/>
                    <a:pt x="101" y="480"/>
                    <a:pt x="101" y="400"/>
                  </a:cubicBezTo>
                  <a:cubicBezTo>
                    <a:pt x="101" y="320"/>
                    <a:pt x="151" y="319"/>
                    <a:pt x="157" y="283"/>
                  </a:cubicBezTo>
                  <a:cubicBezTo>
                    <a:pt x="160" y="261"/>
                    <a:pt x="141" y="244"/>
                    <a:pt x="150" y="220"/>
                  </a:cubicBezTo>
                  <a:cubicBezTo>
                    <a:pt x="159" y="196"/>
                    <a:pt x="181" y="166"/>
                    <a:pt x="156" y="143"/>
                  </a:cubicBezTo>
                  <a:cubicBezTo>
                    <a:pt x="130" y="120"/>
                    <a:pt x="53" y="107"/>
                    <a:pt x="0" y="0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4" y="19"/>
                    <a:pt x="38" y="32"/>
                    <a:pt x="55" y="52"/>
                  </a:cubicBezTo>
                  <a:cubicBezTo>
                    <a:pt x="55" y="52"/>
                    <a:pt x="100" y="81"/>
                    <a:pt x="180" y="89"/>
                  </a:cubicBezTo>
                  <a:close/>
                </a:path>
              </a:pathLst>
            </a:custGeom>
            <a:gradFill>
              <a:gsLst>
                <a:gs pos="0">
                  <a:srgbClr val="EF5B3F"/>
                </a:gs>
                <a:gs pos="81000">
                  <a:schemeClr val="accent5">
                    <a:satMod val="110000"/>
                    <a:lumMod val="100000"/>
                    <a:shade val="100000"/>
                  </a:schemeClr>
                </a:gs>
                <a:gs pos="100000">
                  <a:schemeClr val="tx1"/>
                </a:gs>
              </a:gsLst>
              <a:lin ang="54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7" name="Freeform 19"/>
            <p:cNvSpPr>
              <a:spLocks/>
            </p:cNvSpPr>
            <p:nvPr/>
          </p:nvSpPr>
          <p:spPr bwMode="auto">
            <a:xfrm>
              <a:off x="1953" y="2354"/>
              <a:ext cx="148" cy="126"/>
            </a:xfrm>
            <a:custGeom>
              <a:avLst/>
              <a:gdLst>
                <a:gd name="T0" fmla="*/ 0 w 93"/>
                <a:gd name="T1" fmla="*/ 0 h 79"/>
                <a:gd name="T2" fmla="*/ 376 w 93"/>
                <a:gd name="T3" fmla="*/ 321 h 79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93" h="79">
                  <a:moveTo>
                    <a:pt x="0" y="0"/>
                  </a:moveTo>
                  <a:cubicBezTo>
                    <a:pt x="21" y="12"/>
                    <a:pt x="57" y="37"/>
                    <a:pt x="93" y="79"/>
                  </a:cubicBezTo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8" name="Freeform 20"/>
            <p:cNvSpPr>
              <a:spLocks/>
            </p:cNvSpPr>
            <p:nvPr/>
          </p:nvSpPr>
          <p:spPr bwMode="auto">
            <a:xfrm>
              <a:off x="934" y="2697"/>
              <a:ext cx="68" cy="95"/>
            </a:xfrm>
            <a:custGeom>
              <a:avLst/>
              <a:gdLst>
                <a:gd name="T0" fmla="*/ 13 w 43"/>
                <a:gd name="T1" fmla="*/ 0 h 60"/>
                <a:gd name="T2" fmla="*/ 0 w 43"/>
                <a:gd name="T3" fmla="*/ 238 h 60"/>
                <a:gd name="T4" fmla="*/ 13 w 43"/>
                <a:gd name="T5" fmla="*/ 0 h 6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3" h="60">
                  <a:moveTo>
                    <a:pt x="3" y="0"/>
                  </a:moveTo>
                  <a:cubicBezTo>
                    <a:pt x="3" y="0"/>
                    <a:pt x="29" y="31"/>
                    <a:pt x="0" y="60"/>
                  </a:cubicBezTo>
                  <a:cubicBezTo>
                    <a:pt x="0" y="60"/>
                    <a:pt x="43" y="33"/>
                    <a:pt x="3" y="0"/>
                  </a:cubicBezTo>
                  <a:close/>
                </a:path>
              </a:pathLst>
            </a:custGeom>
            <a:solidFill>
              <a:srgbClr val="EF85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9" name="Freeform 21"/>
            <p:cNvSpPr>
              <a:spLocks/>
            </p:cNvSpPr>
            <p:nvPr/>
          </p:nvSpPr>
          <p:spPr bwMode="auto">
            <a:xfrm>
              <a:off x="942" y="2703"/>
              <a:ext cx="35" cy="70"/>
            </a:xfrm>
            <a:custGeom>
              <a:avLst/>
              <a:gdLst>
                <a:gd name="T0" fmla="*/ 0 w 22"/>
                <a:gd name="T1" fmla="*/ 0 h 44"/>
                <a:gd name="T2" fmla="*/ 16 w 22"/>
                <a:gd name="T3" fmla="*/ 177 h 44"/>
                <a:gd name="T4" fmla="*/ 0 w 22"/>
                <a:gd name="T5" fmla="*/ 0 h 4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2" h="44">
                  <a:moveTo>
                    <a:pt x="0" y="0"/>
                  </a:moveTo>
                  <a:cubicBezTo>
                    <a:pt x="0" y="0"/>
                    <a:pt x="19" y="25"/>
                    <a:pt x="4" y="44"/>
                  </a:cubicBezTo>
                  <a:cubicBezTo>
                    <a:pt x="4" y="44"/>
                    <a:pt x="22" y="29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0" name="Freeform 22"/>
            <p:cNvSpPr>
              <a:spLocks/>
            </p:cNvSpPr>
            <p:nvPr/>
          </p:nvSpPr>
          <p:spPr bwMode="auto">
            <a:xfrm>
              <a:off x="844" y="2957"/>
              <a:ext cx="15" cy="15"/>
            </a:xfrm>
            <a:custGeom>
              <a:avLst/>
              <a:gdLst>
                <a:gd name="T0" fmla="*/ 0 w 9"/>
                <a:gd name="T1" fmla="*/ 35 h 10"/>
                <a:gd name="T2" fmla="*/ 42 w 9"/>
                <a:gd name="T3" fmla="*/ 27 h 10"/>
                <a:gd name="T4" fmla="*/ 0 w 9"/>
                <a:gd name="T5" fmla="*/ 35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" h="10">
                  <a:moveTo>
                    <a:pt x="0" y="10"/>
                  </a:moveTo>
                  <a:cubicBezTo>
                    <a:pt x="0" y="10"/>
                    <a:pt x="5" y="4"/>
                    <a:pt x="9" y="8"/>
                  </a:cubicBezTo>
                  <a:cubicBezTo>
                    <a:pt x="9" y="8"/>
                    <a:pt x="5" y="0"/>
                    <a:pt x="0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" name="Freeform 23"/>
            <p:cNvSpPr>
              <a:spLocks/>
            </p:cNvSpPr>
            <p:nvPr/>
          </p:nvSpPr>
          <p:spPr bwMode="auto">
            <a:xfrm>
              <a:off x="873" y="3334"/>
              <a:ext cx="29" cy="32"/>
            </a:xfrm>
            <a:custGeom>
              <a:avLst/>
              <a:gdLst>
                <a:gd name="T0" fmla="*/ 76 w 18"/>
                <a:gd name="T1" fmla="*/ 34 h 20"/>
                <a:gd name="T2" fmla="*/ 26 w 18"/>
                <a:gd name="T3" fmla="*/ 82 h 20"/>
                <a:gd name="T4" fmla="*/ 76 w 18"/>
                <a:gd name="T5" fmla="*/ 34 h 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8" h="20">
                  <a:moveTo>
                    <a:pt x="18" y="8"/>
                  </a:moveTo>
                  <a:cubicBezTo>
                    <a:pt x="18" y="8"/>
                    <a:pt x="5" y="3"/>
                    <a:pt x="6" y="20"/>
                  </a:cubicBezTo>
                  <a:cubicBezTo>
                    <a:pt x="6" y="20"/>
                    <a:pt x="0" y="0"/>
                    <a:pt x="18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2" name="Freeform 24"/>
            <p:cNvSpPr>
              <a:spLocks/>
            </p:cNvSpPr>
            <p:nvPr/>
          </p:nvSpPr>
          <p:spPr bwMode="auto">
            <a:xfrm>
              <a:off x="1136" y="3375"/>
              <a:ext cx="68" cy="34"/>
            </a:xfrm>
            <a:custGeom>
              <a:avLst/>
              <a:gdLst>
                <a:gd name="T0" fmla="*/ 0 w 43"/>
                <a:gd name="T1" fmla="*/ 5 h 21"/>
                <a:gd name="T2" fmla="*/ 171 w 43"/>
                <a:gd name="T3" fmla="*/ 89 h 21"/>
                <a:gd name="T4" fmla="*/ 0 w 43"/>
                <a:gd name="T5" fmla="*/ 5 h 2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3" h="21">
                  <a:moveTo>
                    <a:pt x="0" y="1"/>
                  </a:moveTo>
                  <a:cubicBezTo>
                    <a:pt x="0" y="1"/>
                    <a:pt x="24" y="0"/>
                    <a:pt x="43" y="21"/>
                  </a:cubicBezTo>
                  <a:cubicBezTo>
                    <a:pt x="43" y="21"/>
                    <a:pt x="21" y="1"/>
                    <a:pt x="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3" name="Freeform 25"/>
            <p:cNvSpPr>
              <a:spLocks/>
            </p:cNvSpPr>
            <p:nvPr/>
          </p:nvSpPr>
          <p:spPr bwMode="auto">
            <a:xfrm>
              <a:off x="1426" y="3495"/>
              <a:ext cx="92" cy="32"/>
            </a:xfrm>
            <a:custGeom>
              <a:avLst/>
              <a:gdLst>
                <a:gd name="T0" fmla="*/ 232 w 58"/>
                <a:gd name="T1" fmla="*/ 0 h 20"/>
                <a:gd name="T2" fmla="*/ 0 w 58"/>
                <a:gd name="T3" fmla="*/ 82 h 20"/>
                <a:gd name="T4" fmla="*/ 232 w 58"/>
                <a:gd name="T5" fmla="*/ 0 h 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8" h="20">
                  <a:moveTo>
                    <a:pt x="58" y="0"/>
                  </a:moveTo>
                  <a:cubicBezTo>
                    <a:pt x="58" y="0"/>
                    <a:pt x="43" y="15"/>
                    <a:pt x="0" y="20"/>
                  </a:cubicBezTo>
                  <a:cubicBezTo>
                    <a:pt x="0" y="20"/>
                    <a:pt x="39" y="20"/>
                    <a:pt x="5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4" name="Freeform 26"/>
            <p:cNvSpPr>
              <a:spLocks/>
            </p:cNvSpPr>
            <p:nvPr/>
          </p:nvSpPr>
          <p:spPr bwMode="auto">
            <a:xfrm>
              <a:off x="1185" y="3071"/>
              <a:ext cx="53" cy="29"/>
            </a:xfrm>
            <a:custGeom>
              <a:avLst/>
              <a:gdLst>
                <a:gd name="T0" fmla="*/ 0 w 33"/>
                <a:gd name="T1" fmla="*/ 26 h 18"/>
                <a:gd name="T2" fmla="*/ 137 w 33"/>
                <a:gd name="T3" fmla="*/ 76 h 18"/>
                <a:gd name="T4" fmla="*/ 0 w 33"/>
                <a:gd name="T5" fmla="*/ 26 h 1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3" h="18">
                  <a:moveTo>
                    <a:pt x="0" y="6"/>
                  </a:moveTo>
                  <a:cubicBezTo>
                    <a:pt x="0" y="6"/>
                    <a:pt x="16" y="0"/>
                    <a:pt x="33" y="18"/>
                  </a:cubicBezTo>
                  <a:cubicBezTo>
                    <a:pt x="33" y="18"/>
                    <a:pt x="21" y="6"/>
                    <a:pt x="0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5" name="Freeform 27"/>
            <p:cNvSpPr>
              <a:spLocks/>
            </p:cNvSpPr>
            <p:nvPr/>
          </p:nvSpPr>
          <p:spPr bwMode="auto">
            <a:xfrm>
              <a:off x="988" y="3044"/>
              <a:ext cx="43" cy="48"/>
            </a:xfrm>
            <a:custGeom>
              <a:avLst/>
              <a:gdLst>
                <a:gd name="T0" fmla="*/ 0 w 27"/>
                <a:gd name="T1" fmla="*/ 0 h 30"/>
                <a:gd name="T2" fmla="*/ 108 w 27"/>
                <a:gd name="T3" fmla="*/ 123 h 30"/>
                <a:gd name="T4" fmla="*/ 0 w 27"/>
                <a:gd name="T5" fmla="*/ 0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7" h="30">
                  <a:moveTo>
                    <a:pt x="0" y="0"/>
                  </a:moveTo>
                  <a:cubicBezTo>
                    <a:pt x="27" y="30"/>
                    <a:pt x="27" y="30"/>
                    <a:pt x="27" y="30"/>
                  </a:cubicBezTo>
                  <a:cubicBezTo>
                    <a:pt x="27" y="30"/>
                    <a:pt x="2" y="5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6" name="Freeform 28"/>
            <p:cNvSpPr>
              <a:spLocks/>
            </p:cNvSpPr>
            <p:nvPr/>
          </p:nvSpPr>
          <p:spPr bwMode="auto">
            <a:xfrm>
              <a:off x="997" y="2544"/>
              <a:ext cx="80" cy="97"/>
            </a:xfrm>
            <a:custGeom>
              <a:avLst/>
              <a:gdLst>
                <a:gd name="T0" fmla="*/ 205 w 50"/>
                <a:gd name="T1" fmla="*/ 0 h 61"/>
                <a:gd name="T2" fmla="*/ 0 w 50"/>
                <a:gd name="T3" fmla="*/ 245 h 61"/>
                <a:gd name="T4" fmla="*/ 205 w 50"/>
                <a:gd name="T5" fmla="*/ 0 h 6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0" h="61">
                  <a:moveTo>
                    <a:pt x="50" y="0"/>
                  </a:moveTo>
                  <a:cubicBezTo>
                    <a:pt x="50" y="0"/>
                    <a:pt x="42" y="33"/>
                    <a:pt x="0" y="61"/>
                  </a:cubicBezTo>
                  <a:cubicBezTo>
                    <a:pt x="0" y="61"/>
                    <a:pt x="39" y="45"/>
                    <a:pt x="5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7" name="Freeform 29"/>
            <p:cNvSpPr>
              <a:spLocks/>
            </p:cNvSpPr>
            <p:nvPr/>
          </p:nvSpPr>
          <p:spPr bwMode="auto">
            <a:xfrm>
              <a:off x="1266" y="2765"/>
              <a:ext cx="40" cy="43"/>
            </a:xfrm>
            <a:custGeom>
              <a:avLst/>
              <a:gdLst>
                <a:gd name="T0" fmla="*/ 0 w 25"/>
                <a:gd name="T1" fmla="*/ 0 h 27"/>
                <a:gd name="T2" fmla="*/ 102 w 25"/>
                <a:gd name="T3" fmla="*/ 108 h 27"/>
                <a:gd name="T4" fmla="*/ 0 w 25"/>
                <a:gd name="T5" fmla="*/ 0 h 2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5" h="27">
                  <a:moveTo>
                    <a:pt x="0" y="0"/>
                  </a:moveTo>
                  <a:cubicBezTo>
                    <a:pt x="0" y="0"/>
                    <a:pt x="19" y="8"/>
                    <a:pt x="25" y="27"/>
                  </a:cubicBezTo>
                  <a:cubicBezTo>
                    <a:pt x="25" y="27"/>
                    <a:pt x="24" y="9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8" name="Freeform 30"/>
            <p:cNvSpPr>
              <a:spLocks/>
            </p:cNvSpPr>
            <p:nvPr/>
          </p:nvSpPr>
          <p:spPr bwMode="auto">
            <a:xfrm>
              <a:off x="1857" y="2617"/>
              <a:ext cx="26" cy="72"/>
            </a:xfrm>
            <a:custGeom>
              <a:avLst/>
              <a:gdLst>
                <a:gd name="T0" fmla="*/ 68 w 16"/>
                <a:gd name="T1" fmla="*/ 0 h 45"/>
                <a:gd name="T2" fmla="*/ 55 w 16"/>
                <a:gd name="T3" fmla="*/ 184 h 45"/>
                <a:gd name="T4" fmla="*/ 68 w 16"/>
                <a:gd name="T5" fmla="*/ 0 h 4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6" h="45">
                  <a:moveTo>
                    <a:pt x="16" y="0"/>
                  </a:moveTo>
                  <a:cubicBezTo>
                    <a:pt x="16" y="0"/>
                    <a:pt x="0" y="19"/>
                    <a:pt x="13" y="45"/>
                  </a:cubicBezTo>
                  <a:cubicBezTo>
                    <a:pt x="13" y="45"/>
                    <a:pt x="2" y="26"/>
                    <a:pt x="1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9" name="Freeform 31"/>
            <p:cNvSpPr>
              <a:spLocks/>
            </p:cNvSpPr>
            <p:nvPr/>
          </p:nvSpPr>
          <p:spPr bwMode="auto">
            <a:xfrm>
              <a:off x="2067" y="2742"/>
              <a:ext cx="45" cy="28"/>
            </a:xfrm>
            <a:custGeom>
              <a:avLst/>
              <a:gdLst>
                <a:gd name="T0" fmla="*/ 0 w 28"/>
                <a:gd name="T1" fmla="*/ 0 h 18"/>
                <a:gd name="T2" fmla="*/ 116 w 28"/>
                <a:gd name="T3" fmla="*/ 68 h 18"/>
                <a:gd name="T4" fmla="*/ 0 w 28"/>
                <a:gd name="T5" fmla="*/ 0 h 1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8" h="18">
                  <a:moveTo>
                    <a:pt x="0" y="0"/>
                  </a:moveTo>
                  <a:cubicBezTo>
                    <a:pt x="0" y="0"/>
                    <a:pt x="17" y="2"/>
                    <a:pt x="28" y="18"/>
                  </a:cubicBezTo>
                  <a:cubicBezTo>
                    <a:pt x="28" y="18"/>
                    <a:pt x="16" y="5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0" name="Freeform 32"/>
            <p:cNvSpPr>
              <a:spLocks/>
            </p:cNvSpPr>
            <p:nvPr/>
          </p:nvSpPr>
          <p:spPr bwMode="auto">
            <a:xfrm>
              <a:off x="1798" y="2826"/>
              <a:ext cx="21" cy="67"/>
            </a:xfrm>
            <a:custGeom>
              <a:avLst/>
              <a:gdLst>
                <a:gd name="T0" fmla="*/ 55 w 13"/>
                <a:gd name="T1" fmla="*/ 0 h 42"/>
                <a:gd name="T2" fmla="*/ 0 w 13"/>
                <a:gd name="T3" fmla="*/ 171 h 42"/>
                <a:gd name="T4" fmla="*/ 55 w 13"/>
                <a:gd name="T5" fmla="*/ 0 h 4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" h="42">
                  <a:moveTo>
                    <a:pt x="13" y="0"/>
                  </a:moveTo>
                  <a:cubicBezTo>
                    <a:pt x="13" y="0"/>
                    <a:pt x="1" y="21"/>
                    <a:pt x="0" y="42"/>
                  </a:cubicBezTo>
                  <a:cubicBezTo>
                    <a:pt x="0" y="42"/>
                    <a:pt x="5" y="11"/>
                    <a:pt x="1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1" name="Freeform 33"/>
            <p:cNvSpPr>
              <a:spLocks/>
            </p:cNvSpPr>
            <p:nvPr/>
          </p:nvSpPr>
          <p:spPr bwMode="auto">
            <a:xfrm>
              <a:off x="1948" y="3328"/>
              <a:ext cx="21" cy="41"/>
            </a:xfrm>
            <a:custGeom>
              <a:avLst/>
              <a:gdLst>
                <a:gd name="T0" fmla="*/ 55 w 13"/>
                <a:gd name="T1" fmla="*/ 0 h 26"/>
                <a:gd name="T2" fmla="*/ 0 w 13"/>
                <a:gd name="T3" fmla="*/ 103 h 26"/>
                <a:gd name="T4" fmla="*/ 55 w 13"/>
                <a:gd name="T5" fmla="*/ 0 h 2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" h="26">
                  <a:moveTo>
                    <a:pt x="13" y="0"/>
                  </a:moveTo>
                  <a:cubicBezTo>
                    <a:pt x="13" y="0"/>
                    <a:pt x="0" y="8"/>
                    <a:pt x="0" y="26"/>
                  </a:cubicBezTo>
                  <a:cubicBezTo>
                    <a:pt x="0" y="26"/>
                    <a:pt x="5" y="5"/>
                    <a:pt x="13" y="0"/>
                  </a:cubicBezTo>
                  <a:close/>
                </a:path>
              </a:pathLst>
            </a:custGeom>
            <a:solidFill>
              <a:srgbClr val="FBFB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2" name="Freeform 34"/>
            <p:cNvSpPr>
              <a:spLocks/>
            </p:cNvSpPr>
            <p:nvPr/>
          </p:nvSpPr>
          <p:spPr bwMode="auto">
            <a:xfrm>
              <a:off x="2208" y="3450"/>
              <a:ext cx="23" cy="62"/>
            </a:xfrm>
            <a:custGeom>
              <a:avLst/>
              <a:gdLst>
                <a:gd name="T0" fmla="*/ 0 w 15"/>
                <a:gd name="T1" fmla="*/ 0 h 39"/>
                <a:gd name="T2" fmla="*/ 48 w 15"/>
                <a:gd name="T3" fmla="*/ 157 h 39"/>
                <a:gd name="T4" fmla="*/ 0 w 15"/>
                <a:gd name="T5" fmla="*/ 0 h 3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" h="39">
                  <a:moveTo>
                    <a:pt x="0" y="0"/>
                  </a:moveTo>
                  <a:cubicBezTo>
                    <a:pt x="0" y="0"/>
                    <a:pt x="12" y="14"/>
                    <a:pt x="13" y="39"/>
                  </a:cubicBezTo>
                  <a:cubicBezTo>
                    <a:pt x="13" y="39"/>
                    <a:pt x="15" y="16"/>
                    <a:pt x="0" y="0"/>
                  </a:cubicBezTo>
                  <a:close/>
                </a:path>
              </a:pathLst>
            </a:custGeom>
            <a:solidFill>
              <a:srgbClr val="FBFB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3" name="Freeform 35"/>
            <p:cNvSpPr>
              <a:spLocks/>
            </p:cNvSpPr>
            <p:nvPr/>
          </p:nvSpPr>
          <p:spPr bwMode="auto">
            <a:xfrm>
              <a:off x="2080" y="3275"/>
              <a:ext cx="58" cy="97"/>
            </a:xfrm>
            <a:custGeom>
              <a:avLst/>
              <a:gdLst>
                <a:gd name="T0" fmla="*/ 0 w 36"/>
                <a:gd name="T1" fmla="*/ 0 h 61"/>
                <a:gd name="T2" fmla="*/ 150 w 36"/>
                <a:gd name="T3" fmla="*/ 245 h 61"/>
                <a:gd name="T4" fmla="*/ 0 w 36"/>
                <a:gd name="T5" fmla="*/ 0 h 6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6" h="61">
                  <a:moveTo>
                    <a:pt x="0" y="0"/>
                  </a:moveTo>
                  <a:cubicBezTo>
                    <a:pt x="0" y="0"/>
                    <a:pt x="9" y="30"/>
                    <a:pt x="36" y="61"/>
                  </a:cubicBezTo>
                  <a:cubicBezTo>
                    <a:pt x="36" y="61"/>
                    <a:pt x="6" y="20"/>
                    <a:pt x="0" y="0"/>
                  </a:cubicBezTo>
                  <a:close/>
                </a:path>
              </a:pathLst>
            </a:custGeom>
            <a:solidFill>
              <a:srgbClr val="FBFB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4" name="Freeform 36"/>
            <p:cNvSpPr>
              <a:spLocks/>
            </p:cNvSpPr>
            <p:nvPr/>
          </p:nvSpPr>
          <p:spPr bwMode="auto">
            <a:xfrm>
              <a:off x="2153" y="2877"/>
              <a:ext cx="34" cy="17"/>
            </a:xfrm>
            <a:custGeom>
              <a:avLst/>
              <a:gdLst>
                <a:gd name="T0" fmla="*/ 0 w 21"/>
                <a:gd name="T1" fmla="*/ 0 h 11"/>
                <a:gd name="T2" fmla="*/ 89 w 21"/>
                <a:gd name="T3" fmla="*/ 5 h 11"/>
                <a:gd name="T4" fmla="*/ 0 w 21"/>
                <a:gd name="T5" fmla="*/ 0 h 1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11">
                  <a:moveTo>
                    <a:pt x="0" y="0"/>
                  </a:moveTo>
                  <a:cubicBezTo>
                    <a:pt x="0" y="0"/>
                    <a:pt x="8" y="11"/>
                    <a:pt x="21" y="1"/>
                  </a:cubicBezTo>
                  <a:cubicBezTo>
                    <a:pt x="21" y="1"/>
                    <a:pt x="12" y="8"/>
                    <a:pt x="0" y="0"/>
                  </a:cubicBezTo>
                  <a:close/>
                </a:path>
              </a:pathLst>
            </a:custGeom>
            <a:solidFill>
              <a:srgbClr val="FBFB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5" name="Freeform 37"/>
            <p:cNvSpPr>
              <a:spLocks/>
            </p:cNvSpPr>
            <p:nvPr/>
          </p:nvSpPr>
          <p:spPr bwMode="auto">
            <a:xfrm>
              <a:off x="1270" y="3194"/>
              <a:ext cx="19" cy="64"/>
            </a:xfrm>
            <a:custGeom>
              <a:avLst/>
              <a:gdLst>
                <a:gd name="T0" fmla="*/ 0 w 12"/>
                <a:gd name="T1" fmla="*/ 0 h 40"/>
                <a:gd name="T2" fmla="*/ 48 w 12"/>
                <a:gd name="T3" fmla="*/ 163 h 40"/>
                <a:gd name="T4" fmla="*/ 0 w 12"/>
                <a:gd name="T5" fmla="*/ 0 h 4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2" h="40">
                  <a:moveTo>
                    <a:pt x="0" y="0"/>
                  </a:moveTo>
                  <a:cubicBezTo>
                    <a:pt x="0" y="0"/>
                    <a:pt x="6" y="33"/>
                    <a:pt x="12" y="40"/>
                  </a:cubicBezTo>
                  <a:cubicBezTo>
                    <a:pt x="12" y="40"/>
                    <a:pt x="1" y="6"/>
                    <a:pt x="0" y="0"/>
                  </a:cubicBezTo>
                  <a:close/>
                </a:path>
              </a:pathLst>
            </a:custGeom>
            <a:solidFill>
              <a:srgbClr val="FBFB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6" name="Freeform 38"/>
            <p:cNvSpPr>
              <a:spLocks/>
            </p:cNvSpPr>
            <p:nvPr/>
          </p:nvSpPr>
          <p:spPr bwMode="auto">
            <a:xfrm>
              <a:off x="1195" y="3626"/>
              <a:ext cx="1017" cy="192"/>
            </a:xfrm>
            <a:custGeom>
              <a:avLst/>
              <a:gdLst>
                <a:gd name="T0" fmla="*/ 2577 w 639"/>
                <a:gd name="T1" fmla="*/ 271 h 121"/>
                <a:gd name="T2" fmla="*/ 2098 w 639"/>
                <a:gd name="T3" fmla="*/ 484 h 121"/>
                <a:gd name="T4" fmla="*/ 0 w 639"/>
                <a:gd name="T5" fmla="*/ 0 h 121"/>
                <a:gd name="T6" fmla="*/ 2099 w 639"/>
                <a:gd name="T7" fmla="*/ 403 h 121"/>
                <a:gd name="T8" fmla="*/ 2577 w 639"/>
                <a:gd name="T9" fmla="*/ 271 h 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39" h="121">
                  <a:moveTo>
                    <a:pt x="639" y="68"/>
                  </a:moveTo>
                  <a:cubicBezTo>
                    <a:pt x="639" y="68"/>
                    <a:pt x="563" y="121"/>
                    <a:pt x="520" y="121"/>
                  </a:cubicBezTo>
                  <a:cubicBezTo>
                    <a:pt x="476" y="121"/>
                    <a:pt x="52" y="44"/>
                    <a:pt x="0" y="0"/>
                  </a:cubicBezTo>
                  <a:cubicBezTo>
                    <a:pt x="0" y="0"/>
                    <a:pt x="450" y="107"/>
                    <a:pt x="521" y="101"/>
                  </a:cubicBezTo>
                  <a:cubicBezTo>
                    <a:pt x="593" y="96"/>
                    <a:pt x="607" y="80"/>
                    <a:pt x="639" y="68"/>
                  </a:cubicBezTo>
                  <a:close/>
                </a:path>
              </a:pathLst>
            </a:custGeom>
            <a:solidFill>
              <a:srgbClr val="E8B1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7" name="Freeform 39"/>
            <p:cNvSpPr>
              <a:spLocks/>
            </p:cNvSpPr>
            <p:nvPr/>
          </p:nvSpPr>
          <p:spPr bwMode="auto">
            <a:xfrm>
              <a:off x="1158" y="2297"/>
              <a:ext cx="467" cy="265"/>
            </a:xfrm>
            <a:custGeom>
              <a:avLst/>
              <a:gdLst>
                <a:gd name="T0" fmla="*/ 13 w 293"/>
                <a:gd name="T1" fmla="*/ 350 h 166"/>
                <a:gd name="T2" fmla="*/ 316 w 293"/>
                <a:gd name="T3" fmla="*/ 530 h 166"/>
                <a:gd name="T4" fmla="*/ 942 w 293"/>
                <a:gd name="T5" fmla="*/ 227 h 166"/>
                <a:gd name="T6" fmla="*/ 1186 w 293"/>
                <a:gd name="T7" fmla="*/ 21 h 166"/>
                <a:gd name="T8" fmla="*/ 948 w 293"/>
                <a:gd name="T9" fmla="*/ 326 h 166"/>
                <a:gd name="T10" fmla="*/ 274 w 293"/>
                <a:gd name="T11" fmla="*/ 599 h 166"/>
                <a:gd name="T12" fmla="*/ 13 w 293"/>
                <a:gd name="T13" fmla="*/ 350 h 1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93" h="166">
                  <a:moveTo>
                    <a:pt x="3" y="86"/>
                  </a:moveTo>
                  <a:cubicBezTo>
                    <a:pt x="3" y="86"/>
                    <a:pt x="3" y="116"/>
                    <a:pt x="78" y="130"/>
                  </a:cubicBezTo>
                  <a:cubicBezTo>
                    <a:pt x="153" y="143"/>
                    <a:pt x="217" y="81"/>
                    <a:pt x="233" y="56"/>
                  </a:cubicBezTo>
                  <a:cubicBezTo>
                    <a:pt x="250" y="30"/>
                    <a:pt x="276" y="0"/>
                    <a:pt x="293" y="5"/>
                  </a:cubicBezTo>
                  <a:cubicBezTo>
                    <a:pt x="293" y="5"/>
                    <a:pt x="255" y="21"/>
                    <a:pt x="234" y="80"/>
                  </a:cubicBezTo>
                  <a:cubicBezTo>
                    <a:pt x="213" y="140"/>
                    <a:pt x="110" y="166"/>
                    <a:pt x="68" y="147"/>
                  </a:cubicBezTo>
                  <a:cubicBezTo>
                    <a:pt x="26" y="128"/>
                    <a:pt x="0" y="112"/>
                    <a:pt x="3" y="86"/>
                  </a:cubicBezTo>
                  <a:close/>
                </a:path>
              </a:pathLst>
            </a:custGeom>
            <a:solidFill>
              <a:srgbClr val="EE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8" name="Freeform 40"/>
            <p:cNvSpPr>
              <a:spLocks/>
            </p:cNvSpPr>
            <p:nvPr/>
          </p:nvSpPr>
          <p:spPr bwMode="auto">
            <a:xfrm>
              <a:off x="1230" y="2452"/>
              <a:ext cx="243" cy="119"/>
            </a:xfrm>
            <a:custGeom>
              <a:avLst/>
              <a:gdLst>
                <a:gd name="T0" fmla="*/ 0 w 153"/>
                <a:gd name="T1" fmla="*/ 108 h 75"/>
                <a:gd name="T2" fmla="*/ 613 w 153"/>
                <a:gd name="T3" fmla="*/ 0 h 75"/>
                <a:gd name="T4" fmla="*/ 0 w 153"/>
                <a:gd name="T5" fmla="*/ 108 h 7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3" h="75">
                  <a:moveTo>
                    <a:pt x="0" y="27"/>
                  </a:moveTo>
                  <a:cubicBezTo>
                    <a:pt x="0" y="27"/>
                    <a:pt x="93" y="62"/>
                    <a:pt x="153" y="0"/>
                  </a:cubicBezTo>
                  <a:cubicBezTo>
                    <a:pt x="153" y="0"/>
                    <a:pt x="109" y="75"/>
                    <a:pt x="0" y="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9" name="Freeform 41"/>
            <p:cNvSpPr>
              <a:spLocks/>
            </p:cNvSpPr>
            <p:nvPr/>
          </p:nvSpPr>
          <p:spPr bwMode="auto">
            <a:xfrm>
              <a:off x="2136" y="3415"/>
              <a:ext cx="134" cy="303"/>
            </a:xfrm>
            <a:custGeom>
              <a:avLst/>
              <a:gdLst>
                <a:gd name="T0" fmla="*/ 0 w 84"/>
                <a:gd name="T1" fmla="*/ 0 h 190"/>
                <a:gd name="T2" fmla="*/ 206 w 84"/>
                <a:gd name="T3" fmla="*/ 770 h 190"/>
                <a:gd name="T4" fmla="*/ 0 w 84"/>
                <a:gd name="T5" fmla="*/ 0 h 19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4" h="190">
                  <a:moveTo>
                    <a:pt x="0" y="0"/>
                  </a:moveTo>
                  <a:cubicBezTo>
                    <a:pt x="0" y="0"/>
                    <a:pt x="84" y="81"/>
                    <a:pt x="51" y="190"/>
                  </a:cubicBezTo>
                  <a:cubicBezTo>
                    <a:pt x="51" y="190"/>
                    <a:pt x="53" y="87"/>
                    <a:pt x="0" y="0"/>
                  </a:cubicBezTo>
                  <a:close/>
                </a:path>
              </a:pathLst>
            </a:custGeom>
            <a:solidFill>
              <a:srgbClr val="EE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0" name="Freeform 42"/>
            <p:cNvSpPr>
              <a:spLocks/>
            </p:cNvSpPr>
            <p:nvPr/>
          </p:nvSpPr>
          <p:spPr bwMode="auto">
            <a:xfrm>
              <a:off x="2198" y="3514"/>
              <a:ext cx="68" cy="228"/>
            </a:xfrm>
            <a:custGeom>
              <a:avLst/>
              <a:gdLst>
                <a:gd name="T0" fmla="*/ 0 w 43"/>
                <a:gd name="T1" fmla="*/ 0 h 143"/>
                <a:gd name="T2" fmla="*/ 5 w 43"/>
                <a:gd name="T3" fmla="*/ 580 h 143"/>
                <a:gd name="T4" fmla="*/ 0 w 43"/>
                <a:gd name="T5" fmla="*/ 0 h 14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3" h="143">
                  <a:moveTo>
                    <a:pt x="0" y="0"/>
                  </a:moveTo>
                  <a:cubicBezTo>
                    <a:pt x="0" y="0"/>
                    <a:pt x="43" y="106"/>
                    <a:pt x="1" y="143"/>
                  </a:cubicBezTo>
                  <a:cubicBezTo>
                    <a:pt x="1" y="143"/>
                    <a:pt x="33" y="107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1" name="Freeform 43"/>
            <p:cNvSpPr>
              <a:spLocks/>
            </p:cNvSpPr>
            <p:nvPr/>
          </p:nvSpPr>
          <p:spPr bwMode="auto">
            <a:xfrm>
              <a:off x="558" y="2792"/>
              <a:ext cx="270" cy="520"/>
            </a:xfrm>
            <a:custGeom>
              <a:avLst/>
              <a:gdLst>
                <a:gd name="T0" fmla="*/ 681 w 170"/>
                <a:gd name="T1" fmla="*/ 0 h 326"/>
                <a:gd name="T2" fmla="*/ 502 w 170"/>
                <a:gd name="T3" fmla="*/ 1322 h 326"/>
                <a:gd name="T4" fmla="*/ 681 w 170"/>
                <a:gd name="T5" fmla="*/ 0 h 32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0" h="326">
                  <a:moveTo>
                    <a:pt x="170" y="0"/>
                  </a:moveTo>
                  <a:cubicBezTo>
                    <a:pt x="170" y="0"/>
                    <a:pt x="0" y="68"/>
                    <a:pt x="125" y="326"/>
                  </a:cubicBezTo>
                  <a:cubicBezTo>
                    <a:pt x="125" y="326"/>
                    <a:pt x="40" y="108"/>
                    <a:pt x="170" y="0"/>
                  </a:cubicBezTo>
                  <a:close/>
                </a:path>
              </a:pathLst>
            </a:custGeom>
            <a:solidFill>
              <a:srgbClr val="E8B1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" name="Freeform 44"/>
            <p:cNvSpPr>
              <a:spLocks/>
            </p:cNvSpPr>
            <p:nvPr/>
          </p:nvSpPr>
          <p:spPr bwMode="auto">
            <a:xfrm>
              <a:off x="932" y="2522"/>
              <a:ext cx="140" cy="143"/>
            </a:xfrm>
            <a:custGeom>
              <a:avLst/>
              <a:gdLst>
                <a:gd name="T0" fmla="*/ 0 w 88"/>
                <a:gd name="T1" fmla="*/ 361 h 90"/>
                <a:gd name="T2" fmla="*/ 121 w 88"/>
                <a:gd name="T3" fmla="*/ 176 h 90"/>
                <a:gd name="T4" fmla="*/ 355 w 88"/>
                <a:gd name="T5" fmla="*/ 0 h 90"/>
                <a:gd name="T6" fmla="*/ 183 w 88"/>
                <a:gd name="T7" fmla="*/ 176 h 90"/>
                <a:gd name="T8" fmla="*/ 0 w 88"/>
                <a:gd name="T9" fmla="*/ 361 h 9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8" h="90">
                  <a:moveTo>
                    <a:pt x="0" y="90"/>
                  </a:moveTo>
                  <a:cubicBezTo>
                    <a:pt x="0" y="90"/>
                    <a:pt x="19" y="51"/>
                    <a:pt x="30" y="44"/>
                  </a:cubicBezTo>
                  <a:cubicBezTo>
                    <a:pt x="41" y="36"/>
                    <a:pt x="81" y="12"/>
                    <a:pt x="88" y="0"/>
                  </a:cubicBezTo>
                  <a:cubicBezTo>
                    <a:pt x="88" y="0"/>
                    <a:pt x="80" y="24"/>
                    <a:pt x="45" y="44"/>
                  </a:cubicBezTo>
                  <a:cubicBezTo>
                    <a:pt x="10" y="63"/>
                    <a:pt x="0" y="90"/>
                    <a:pt x="0" y="90"/>
                  </a:cubicBezTo>
                  <a:close/>
                </a:path>
              </a:pathLst>
            </a:custGeom>
            <a:solidFill>
              <a:srgbClr val="E8B1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3" name="Freeform 45"/>
            <p:cNvSpPr>
              <a:spLocks/>
            </p:cNvSpPr>
            <p:nvPr/>
          </p:nvSpPr>
          <p:spPr bwMode="auto">
            <a:xfrm>
              <a:off x="830" y="2842"/>
              <a:ext cx="38" cy="73"/>
            </a:xfrm>
            <a:custGeom>
              <a:avLst/>
              <a:gdLst>
                <a:gd name="T0" fmla="*/ 95 w 24"/>
                <a:gd name="T1" fmla="*/ 0 h 46"/>
                <a:gd name="T2" fmla="*/ 16 w 24"/>
                <a:gd name="T3" fmla="*/ 184 h 46"/>
                <a:gd name="T4" fmla="*/ 95 w 24"/>
                <a:gd name="T5" fmla="*/ 0 h 4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4" h="46">
                  <a:moveTo>
                    <a:pt x="24" y="0"/>
                  </a:moveTo>
                  <a:cubicBezTo>
                    <a:pt x="24" y="0"/>
                    <a:pt x="4" y="27"/>
                    <a:pt x="4" y="46"/>
                  </a:cubicBezTo>
                  <a:cubicBezTo>
                    <a:pt x="4" y="46"/>
                    <a:pt x="0" y="22"/>
                    <a:pt x="2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4" name="Freeform 46"/>
            <p:cNvSpPr>
              <a:spLocks/>
            </p:cNvSpPr>
            <p:nvPr/>
          </p:nvSpPr>
          <p:spPr bwMode="auto">
            <a:xfrm>
              <a:off x="1848" y="2506"/>
              <a:ext cx="57" cy="177"/>
            </a:xfrm>
            <a:custGeom>
              <a:avLst/>
              <a:gdLst>
                <a:gd name="T0" fmla="*/ 8 w 36"/>
                <a:gd name="T1" fmla="*/ 0 h 111"/>
                <a:gd name="T2" fmla="*/ 90 w 36"/>
                <a:gd name="T3" fmla="*/ 198 h 111"/>
                <a:gd name="T4" fmla="*/ 33 w 36"/>
                <a:gd name="T5" fmla="*/ 450 h 111"/>
                <a:gd name="T6" fmla="*/ 40 w 36"/>
                <a:gd name="T7" fmla="*/ 292 h 111"/>
                <a:gd name="T8" fmla="*/ 8 w 36"/>
                <a:gd name="T9" fmla="*/ 0 h 1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6" h="111">
                  <a:moveTo>
                    <a:pt x="2" y="0"/>
                  </a:moveTo>
                  <a:cubicBezTo>
                    <a:pt x="2" y="0"/>
                    <a:pt x="36" y="12"/>
                    <a:pt x="23" y="49"/>
                  </a:cubicBezTo>
                  <a:cubicBezTo>
                    <a:pt x="9" y="86"/>
                    <a:pt x="1" y="91"/>
                    <a:pt x="8" y="111"/>
                  </a:cubicBezTo>
                  <a:cubicBezTo>
                    <a:pt x="8" y="111"/>
                    <a:pt x="0" y="102"/>
                    <a:pt x="10" y="72"/>
                  </a:cubicBezTo>
                  <a:cubicBezTo>
                    <a:pt x="21" y="42"/>
                    <a:pt x="35" y="27"/>
                    <a:pt x="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5" name="Freeform 47"/>
            <p:cNvSpPr>
              <a:spLocks/>
            </p:cNvSpPr>
            <p:nvPr/>
          </p:nvSpPr>
          <p:spPr bwMode="auto">
            <a:xfrm>
              <a:off x="1211" y="3109"/>
              <a:ext cx="44" cy="64"/>
            </a:xfrm>
            <a:custGeom>
              <a:avLst/>
              <a:gdLst>
                <a:gd name="T0" fmla="*/ 0 w 28"/>
                <a:gd name="T1" fmla="*/ 0 h 40"/>
                <a:gd name="T2" fmla="*/ 108 w 28"/>
                <a:gd name="T3" fmla="*/ 163 h 40"/>
                <a:gd name="T4" fmla="*/ 0 w 28"/>
                <a:gd name="T5" fmla="*/ 0 h 4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8" h="40">
                  <a:moveTo>
                    <a:pt x="0" y="0"/>
                  </a:moveTo>
                  <a:cubicBezTo>
                    <a:pt x="0" y="0"/>
                    <a:pt x="25" y="11"/>
                    <a:pt x="28" y="40"/>
                  </a:cubicBezTo>
                  <a:cubicBezTo>
                    <a:pt x="28" y="40"/>
                    <a:pt x="23" y="13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6" name="Freeform 48"/>
            <p:cNvSpPr>
              <a:spLocks/>
            </p:cNvSpPr>
            <p:nvPr/>
          </p:nvSpPr>
          <p:spPr bwMode="auto">
            <a:xfrm>
              <a:off x="1313" y="3188"/>
              <a:ext cx="94" cy="27"/>
            </a:xfrm>
            <a:custGeom>
              <a:avLst/>
              <a:gdLst>
                <a:gd name="T0" fmla="*/ 0 w 59"/>
                <a:gd name="T1" fmla="*/ 0 h 17"/>
                <a:gd name="T2" fmla="*/ 239 w 59"/>
                <a:gd name="T3" fmla="*/ 35 h 17"/>
                <a:gd name="T4" fmla="*/ 0 w 59"/>
                <a:gd name="T5" fmla="*/ 0 h 1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17">
                  <a:moveTo>
                    <a:pt x="0" y="0"/>
                  </a:moveTo>
                  <a:cubicBezTo>
                    <a:pt x="0" y="0"/>
                    <a:pt x="30" y="15"/>
                    <a:pt x="59" y="9"/>
                  </a:cubicBezTo>
                  <a:cubicBezTo>
                    <a:pt x="59" y="9"/>
                    <a:pt x="32" y="17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7" name="Freeform 49"/>
            <p:cNvSpPr>
              <a:spLocks/>
            </p:cNvSpPr>
            <p:nvPr/>
          </p:nvSpPr>
          <p:spPr bwMode="auto">
            <a:xfrm>
              <a:off x="730" y="2722"/>
              <a:ext cx="175" cy="235"/>
            </a:xfrm>
            <a:custGeom>
              <a:avLst/>
              <a:gdLst>
                <a:gd name="T0" fmla="*/ 442 w 110"/>
                <a:gd name="T1" fmla="*/ 0 h 147"/>
                <a:gd name="T2" fmla="*/ 253 w 110"/>
                <a:gd name="T3" fmla="*/ 209 h 147"/>
                <a:gd name="T4" fmla="*/ 0 w 110"/>
                <a:gd name="T5" fmla="*/ 601 h 147"/>
                <a:gd name="T6" fmla="*/ 232 w 110"/>
                <a:gd name="T7" fmla="*/ 253 h 147"/>
                <a:gd name="T8" fmla="*/ 442 w 110"/>
                <a:gd name="T9" fmla="*/ 0 h 1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0" h="147">
                  <a:moveTo>
                    <a:pt x="110" y="0"/>
                  </a:moveTo>
                  <a:cubicBezTo>
                    <a:pt x="110" y="0"/>
                    <a:pt x="93" y="32"/>
                    <a:pt x="63" y="51"/>
                  </a:cubicBezTo>
                  <a:cubicBezTo>
                    <a:pt x="32" y="71"/>
                    <a:pt x="3" y="129"/>
                    <a:pt x="0" y="147"/>
                  </a:cubicBezTo>
                  <a:cubicBezTo>
                    <a:pt x="0" y="147"/>
                    <a:pt x="25" y="86"/>
                    <a:pt x="58" y="62"/>
                  </a:cubicBezTo>
                  <a:cubicBezTo>
                    <a:pt x="74" y="51"/>
                    <a:pt x="107" y="19"/>
                    <a:pt x="11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8" name="Freeform 50"/>
            <p:cNvSpPr>
              <a:spLocks/>
            </p:cNvSpPr>
            <p:nvPr/>
          </p:nvSpPr>
          <p:spPr bwMode="auto">
            <a:xfrm>
              <a:off x="742" y="3238"/>
              <a:ext cx="187" cy="262"/>
            </a:xfrm>
            <a:custGeom>
              <a:avLst/>
              <a:gdLst>
                <a:gd name="T0" fmla="*/ 0 w 117"/>
                <a:gd name="T1" fmla="*/ 0 h 164"/>
                <a:gd name="T2" fmla="*/ 478 w 117"/>
                <a:gd name="T3" fmla="*/ 669 h 164"/>
                <a:gd name="T4" fmla="*/ 0 w 117"/>
                <a:gd name="T5" fmla="*/ 0 h 16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17" h="164">
                  <a:moveTo>
                    <a:pt x="0" y="0"/>
                  </a:moveTo>
                  <a:cubicBezTo>
                    <a:pt x="0" y="0"/>
                    <a:pt x="5" y="95"/>
                    <a:pt x="117" y="164"/>
                  </a:cubicBezTo>
                  <a:cubicBezTo>
                    <a:pt x="117" y="164"/>
                    <a:pt x="24" y="103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9" name="Freeform 51"/>
            <p:cNvSpPr>
              <a:spLocks/>
            </p:cNvSpPr>
            <p:nvPr/>
          </p:nvSpPr>
          <p:spPr bwMode="auto">
            <a:xfrm>
              <a:off x="1771" y="2402"/>
              <a:ext cx="167" cy="40"/>
            </a:xfrm>
            <a:custGeom>
              <a:avLst/>
              <a:gdLst>
                <a:gd name="T0" fmla="*/ 0 w 105"/>
                <a:gd name="T1" fmla="*/ 5 h 25"/>
                <a:gd name="T2" fmla="*/ 423 w 105"/>
                <a:gd name="T3" fmla="*/ 102 h 25"/>
                <a:gd name="T4" fmla="*/ 0 w 105"/>
                <a:gd name="T5" fmla="*/ 0 h 2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5" h="25">
                  <a:moveTo>
                    <a:pt x="0" y="1"/>
                  </a:moveTo>
                  <a:cubicBezTo>
                    <a:pt x="0" y="1"/>
                    <a:pt x="36" y="20"/>
                    <a:pt x="105" y="25"/>
                  </a:cubicBezTo>
                  <a:cubicBezTo>
                    <a:pt x="105" y="25"/>
                    <a:pt x="18" y="10"/>
                    <a:pt x="0" y="0"/>
                  </a:cubicBezTo>
                </a:path>
              </a:pathLst>
            </a:custGeom>
            <a:solidFill>
              <a:srgbClr val="EF85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0" name="Freeform 52"/>
            <p:cNvSpPr>
              <a:spLocks/>
            </p:cNvSpPr>
            <p:nvPr/>
          </p:nvSpPr>
          <p:spPr bwMode="auto">
            <a:xfrm>
              <a:off x="2031" y="2463"/>
              <a:ext cx="121" cy="68"/>
            </a:xfrm>
            <a:custGeom>
              <a:avLst/>
              <a:gdLst>
                <a:gd name="T0" fmla="*/ 307 w 76"/>
                <a:gd name="T1" fmla="*/ 171 h 43"/>
                <a:gd name="T2" fmla="*/ 0 w 76"/>
                <a:gd name="T3" fmla="*/ 0 h 43"/>
                <a:gd name="T4" fmla="*/ 307 w 76"/>
                <a:gd name="T5" fmla="*/ 171 h 4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6" h="43">
                  <a:moveTo>
                    <a:pt x="76" y="43"/>
                  </a:moveTo>
                  <a:cubicBezTo>
                    <a:pt x="76" y="43"/>
                    <a:pt x="53" y="17"/>
                    <a:pt x="0" y="0"/>
                  </a:cubicBezTo>
                  <a:cubicBezTo>
                    <a:pt x="0" y="0"/>
                    <a:pt x="65" y="14"/>
                    <a:pt x="76" y="43"/>
                  </a:cubicBezTo>
                  <a:close/>
                </a:path>
              </a:pathLst>
            </a:custGeom>
            <a:solidFill>
              <a:srgbClr val="EF85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1" name="Freeform 53"/>
            <p:cNvSpPr>
              <a:spLocks/>
            </p:cNvSpPr>
            <p:nvPr/>
          </p:nvSpPr>
          <p:spPr bwMode="auto">
            <a:xfrm>
              <a:off x="1779" y="2405"/>
              <a:ext cx="169" cy="37"/>
            </a:xfrm>
            <a:custGeom>
              <a:avLst/>
              <a:gdLst>
                <a:gd name="T0" fmla="*/ 0 w 106"/>
                <a:gd name="T1" fmla="*/ 0 h 23"/>
                <a:gd name="T2" fmla="*/ 429 w 106"/>
                <a:gd name="T3" fmla="*/ 97 h 23"/>
                <a:gd name="T4" fmla="*/ 0 w 106"/>
                <a:gd name="T5" fmla="*/ 0 h 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6" h="23">
                  <a:moveTo>
                    <a:pt x="0" y="0"/>
                  </a:moveTo>
                  <a:cubicBezTo>
                    <a:pt x="0" y="0"/>
                    <a:pt x="62" y="21"/>
                    <a:pt x="106" y="23"/>
                  </a:cubicBezTo>
                  <a:cubicBezTo>
                    <a:pt x="106" y="23"/>
                    <a:pt x="28" y="12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2" name="Freeform 54"/>
            <p:cNvSpPr>
              <a:spLocks/>
            </p:cNvSpPr>
            <p:nvPr/>
          </p:nvSpPr>
          <p:spPr bwMode="auto">
            <a:xfrm>
              <a:off x="2064" y="2474"/>
              <a:ext cx="86" cy="56"/>
            </a:xfrm>
            <a:custGeom>
              <a:avLst/>
              <a:gdLst>
                <a:gd name="T0" fmla="*/ 0 w 54"/>
                <a:gd name="T1" fmla="*/ 0 h 35"/>
                <a:gd name="T2" fmla="*/ 218 w 54"/>
                <a:gd name="T3" fmla="*/ 144 h 35"/>
                <a:gd name="T4" fmla="*/ 0 w 54"/>
                <a:gd name="T5" fmla="*/ 0 h 3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4" h="35">
                  <a:moveTo>
                    <a:pt x="0" y="0"/>
                  </a:moveTo>
                  <a:cubicBezTo>
                    <a:pt x="0" y="0"/>
                    <a:pt x="46" y="19"/>
                    <a:pt x="54" y="35"/>
                  </a:cubicBezTo>
                  <a:cubicBezTo>
                    <a:pt x="54" y="35"/>
                    <a:pt x="53" y="19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3" name="Freeform 55"/>
            <p:cNvSpPr>
              <a:spLocks/>
            </p:cNvSpPr>
            <p:nvPr/>
          </p:nvSpPr>
          <p:spPr bwMode="auto">
            <a:xfrm>
              <a:off x="770" y="2546"/>
              <a:ext cx="1837" cy="1311"/>
            </a:xfrm>
            <a:custGeom>
              <a:avLst/>
              <a:gdLst>
                <a:gd name="T0" fmla="*/ 3505 w 1154"/>
                <a:gd name="T1" fmla="*/ 0 h 823"/>
                <a:gd name="T2" fmla="*/ 3840 w 1154"/>
                <a:gd name="T3" fmla="*/ 825 h 823"/>
                <a:gd name="T4" fmla="*/ 3840 w 1154"/>
                <a:gd name="T5" fmla="*/ 2918 h 823"/>
                <a:gd name="T6" fmla="*/ 2724 w 1154"/>
                <a:gd name="T7" fmla="*/ 3192 h 823"/>
                <a:gd name="T8" fmla="*/ 0 w 1154"/>
                <a:gd name="T9" fmla="*/ 2053 h 8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54" h="823">
                  <a:moveTo>
                    <a:pt x="869" y="0"/>
                  </a:moveTo>
                  <a:cubicBezTo>
                    <a:pt x="904" y="50"/>
                    <a:pt x="936" y="117"/>
                    <a:pt x="952" y="204"/>
                  </a:cubicBezTo>
                  <a:cubicBezTo>
                    <a:pt x="997" y="457"/>
                    <a:pt x="1154" y="594"/>
                    <a:pt x="952" y="722"/>
                  </a:cubicBezTo>
                  <a:cubicBezTo>
                    <a:pt x="814" y="808"/>
                    <a:pt x="812" y="823"/>
                    <a:pt x="675" y="790"/>
                  </a:cubicBezTo>
                  <a:cubicBezTo>
                    <a:pt x="570" y="764"/>
                    <a:pt x="145" y="714"/>
                    <a:pt x="0" y="508"/>
                  </a:cubicBezTo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4" name="Freeform 56"/>
            <p:cNvSpPr>
              <a:spLocks/>
            </p:cNvSpPr>
            <p:nvPr/>
          </p:nvSpPr>
          <p:spPr bwMode="auto">
            <a:xfrm>
              <a:off x="760" y="2405"/>
              <a:ext cx="290" cy="239"/>
            </a:xfrm>
            <a:custGeom>
              <a:avLst/>
              <a:gdLst>
                <a:gd name="T0" fmla="*/ 736 w 182"/>
                <a:gd name="T1" fmla="*/ 304 h 150"/>
                <a:gd name="T2" fmla="*/ 308 w 182"/>
                <a:gd name="T3" fmla="*/ 266 h 150"/>
                <a:gd name="T4" fmla="*/ 46 w 182"/>
                <a:gd name="T5" fmla="*/ 0 h 150"/>
                <a:gd name="T6" fmla="*/ 104 w 182"/>
                <a:gd name="T7" fmla="*/ 193 h 150"/>
                <a:gd name="T8" fmla="*/ 223 w 182"/>
                <a:gd name="T9" fmla="*/ 409 h 150"/>
                <a:gd name="T10" fmla="*/ 437 w 182"/>
                <a:gd name="T11" fmla="*/ 578 h 150"/>
                <a:gd name="T12" fmla="*/ 492 w 182"/>
                <a:gd name="T13" fmla="*/ 492 h 150"/>
                <a:gd name="T14" fmla="*/ 566 w 182"/>
                <a:gd name="T15" fmla="*/ 429 h 150"/>
                <a:gd name="T16" fmla="*/ 728 w 182"/>
                <a:gd name="T17" fmla="*/ 315 h 15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82" h="150">
                  <a:moveTo>
                    <a:pt x="182" y="75"/>
                  </a:moveTo>
                  <a:cubicBezTo>
                    <a:pt x="146" y="74"/>
                    <a:pt x="110" y="83"/>
                    <a:pt x="76" y="66"/>
                  </a:cubicBezTo>
                  <a:cubicBezTo>
                    <a:pt x="50" y="52"/>
                    <a:pt x="41" y="6"/>
                    <a:pt x="11" y="0"/>
                  </a:cubicBezTo>
                  <a:cubicBezTo>
                    <a:pt x="0" y="16"/>
                    <a:pt x="18" y="35"/>
                    <a:pt x="26" y="48"/>
                  </a:cubicBezTo>
                  <a:cubicBezTo>
                    <a:pt x="35" y="66"/>
                    <a:pt x="44" y="84"/>
                    <a:pt x="55" y="101"/>
                  </a:cubicBezTo>
                  <a:cubicBezTo>
                    <a:pt x="63" y="113"/>
                    <a:pt x="89" y="150"/>
                    <a:pt x="108" y="143"/>
                  </a:cubicBezTo>
                  <a:cubicBezTo>
                    <a:pt x="116" y="140"/>
                    <a:pt x="117" y="128"/>
                    <a:pt x="122" y="122"/>
                  </a:cubicBezTo>
                  <a:cubicBezTo>
                    <a:pt x="127" y="116"/>
                    <a:pt x="133" y="111"/>
                    <a:pt x="140" y="106"/>
                  </a:cubicBezTo>
                  <a:cubicBezTo>
                    <a:pt x="155" y="97"/>
                    <a:pt x="165" y="87"/>
                    <a:pt x="180" y="78"/>
                  </a:cubicBezTo>
                </a:path>
              </a:pathLst>
            </a:custGeom>
            <a:solidFill>
              <a:srgbClr val="A37B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5" name="Freeform 57"/>
            <p:cNvSpPr>
              <a:spLocks/>
            </p:cNvSpPr>
            <p:nvPr/>
          </p:nvSpPr>
          <p:spPr bwMode="auto">
            <a:xfrm>
              <a:off x="1988" y="2976"/>
              <a:ext cx="27" cy="68"/>
            </a:xfrm>
            <a:custGeom>
              <a:avLst/>
              <a:gdLst>
                <a:gd name="T0" fmla="*/ 35 w 17"/>
                <a:gd name="T1" fmla="*/ 171 h 43"/>
                <a:gd name="T2" fmla="*/ 35 w 17"/>
                <a:gd name="T3" fmla="*/ 164 h 43"/>
                <a:gd name="T4" fmla="*/ 0 w 17"/>
                <a:gd name="T5" fmla="*/ 0 h 43"/>
                <a:gd name="T6" fmla="*/ 21 w 17"/>
                <a:gd name="T7" fmla="*/ 164 h 43"/>
                <a:gd name="T8" fmla="*/ 16 w 17"/>
                <a:gd name="T9" fmla="*/ 171 h 4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43">
                  <a:moveTo>
                    <a:pt x="9" y="43"/>
                  </a:moveTo>
                  <a:cubicBezTo>
                    <a:pt x="9" y="43"/>
                    <a:pt x="9" y="43"/>
                    <a:pt x="9" y="42"/>
                  </a:cubicBezTo>
                  <a:cubicBezTo>
                    <a:pt x="17" y="18"/>
                    <a:pt x="0" y="0"/>
                    <a:pt x="0" y="0"/>
                  </a:cubicBezTo>
                  <a:cubicBezTo>
                    <a:pt x="0" y="0"/>
                    <a:pt x="14" y="17"/>
                    <a:pt x="5" y="42"/>
                  </a:cubicBezTo>
                  <a:cubicBezTo>
                    <a:pt x="4" y="43"/>
                    <a:pt x="4" y="43"/>
                    <a:pt x="4" y="43"/>
                  </a:cubicBezTo>
                </a:path>
              </a:pathLst>
            </a:custGeom>
            <a:solidFill>
              <a:srgbClr val="EF85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7" name="Freeform 59"/>
            <p:cNvSpPr>
              <a:spLocks/>
            </p:cNvSpPr>
            <p:nvPr/>
          </p:nvSpPr>
          <p:spPr bwMode="auto">
            <a:xfrm>
              <a:off x="1980" y="3044"/>
              <a:ext cx="22" cy="89"/>
            </a:xfrm>
            <a:custGeom>
              <a:avLst/>
              <a:gdLst>
                <a:gd name="T0" fmla="*/ 35 w 14"/>
                <a:gd name="T1" fmla="*/ 0 h 56"/>
                <a:gd name="T2" fmla="*/ 55 w 14"/>
                <a:gd name="T3" fmla="*/ 224 h 56"/>
                <a:gd name="T4" fmla="*/ 55 w 14"/>
                <a:gd name="T5" fmla="*/ 0 h 5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4" h="56">
                  <a:moveTo>
                    <a:pt x="9" y="0"/>
                  </a:moveTo>
                  <a:cubicBezTo>
                    <a:pt x="0" y="25"/>
                    <a:pt x="14" y="56"/>
                    <a:pt x="14" y="56"/>
                  </a:cubicBezTo>
                  <a:cubicBezTo>
                    <a:pt x="14" y="56"/>
                    <a:pt x="7" y="24"/>
                    <a:pt x="14" y="0"/>
                  </a:cubicBezTo>
                </a:path>
              </a:pathLst>
            </a:custGeom>
            <a:solidFill>
              <a:srgbClr val="EF85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8" name="Freeform 60"/>
            <p:cNvSpPr>
              <a:spLocks/>
            </p:cNvSpPr>
            <p:nvPr/>
          </p:nvSpPr>
          <p:spPr bwMode="auto">
            <a:xfrm>
              <a:off x="1988" y="3003"/>
              <a:ext cx="17" cy="119"/>
            </a:xfrm>
            <a:custGeom>
              <a:avLst/>
              <a:gdLst>
                <a:gd name="T0" fmla="*/ 29 w 11"/>
                <a:gd name="T1" fmla="*/ 0 h 75"/>
                <a:gd name="T2" fmla="*/ 19 w 11"/>
                <a:gd name="T3" fmla="*/ 108 h 75"/>
                <a:gd name="T4" fmla="*/ 22 w 11"/>
                <a:gd name="T5" fmla="*/ 300 h 75"/>
                <a:gd name="T6" fmla="*/ 22 w 11"/>
                <a:gd name="T7" fmla="*/ 136 h 75"/>
                <a:gd name="T8" fmla="*/ 29 w 11"/>
                <a:gd name="T9" fmla="*/ 0 h 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" h="75">
                  <a:moveTo>
                    <a:pt x="8" y="0"/>
                  </a:moveTo>
                  <a:cubicBezTo>
                    <a:pt x="8" y="0"/>
                    <a:pt x="9" y="13"/>
                    <a:pt x="5" y="27"/>
                  </a:cubicBezTo>
                  <a:cubicBezTo>
                    <a:pt x="0" y="46"/>
                    <a:pt x="6" y="75"/>
                    <a:pt x="6" y="75"/>
                  </a:cubicBezTo>
                  <a:cubicBezTo>
                    <a:pt x="6" y="75"/>
                    <a:pt x="3" y="43"/>
                    <a:pt x="6" y="34"/>
                  </a:cubicBezTo>
                  <a:cubicBezTo>
                    <a:pt x="11" y="13"/>
                    <a:pt x="8" y="0"/>
                    <a:pt x="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9" name="Freeform 61"/>
            <p:cNvSpPr>
              <a:spLocks/>
            </p:cNvSpPr>
            <p:nvPr/>
          </p:nvSpPr>
          <p:spPr bwMode="auto">
            <a:xfrm>
              <a:off x="762" y="2980"/>
              <a:ext cx="52" cy="72"/>
            </a:xfrm>
            <a:custGeom>
              <a:avLst/>
              <a:gdLst>
                <a:gd name="T0" fmla="*/ 129 w 33"/>
                <a:gd name="T1" fmla="*/ 0 h 45"/>
                <a:gd name="T2" fmla="*/ 90 w 33"/>
                <a:gd name="T3" fmla="*/ 184 h 45"/>
                <a:gd name="T4" fmla="*/ 129 w 33"/>
                <a:gd name="T5" fmla="*/ 0 h 4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3" h="45">
                  <a:moveTo>
                    <a:pt x="33" y="0"/>
                  </a:moveTo>
                  <a:cubicBezTo>
                    <a:pt x="33" y="0"/>
                    <a:pt x="0" y="11"/>
                    <a:pt x="23" y="45"/>
                  </a:cubicBezTo>
                  <a:cubicBezTo>
                    <a:pt x="23" y="45"/>
                    <a:pt x="9" y="20"/>
                    <a:pt x="33" y="0"/>
                  </a:cubicBezTo>
                  <a:close/>
                </a:path>
              </a:pathLst>
            </a:custGeom>
            <a:solidFill>
              <a:srgbClr val="EF85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0" name="Freeform 62"/>
            <p:cNvSpPr>
              <a:spLocks/>
            </p:cNvSpPr>
            <p:nvPr/>
          </p:nvSpPr>
          <p:spPr bwMode="auto">
            <a:xfrm>
              <a:off x="778" y="2985"/>
              <a:ext cx="23" cy="45"/>
            </a:xfrm>
            <a:custGeom>
              <a:avLst/>
              <a:gdLst>
                <a:gd name="T0" fmla="*/ 54 w 15"/>
                <a:gd name="T1" fmla="*/ 0 h 28"/>
                <a:gd name="T2" fmla="*/ 21 w 15"/>
                <a:gd name="T3" fmla="*/ 116 h 28"/>
                <a:gd name="T4" fmla="*/ 54 w 15"/>
                <a:gd name="T5" fmla="*/ 0 h 2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" h="28">
                  <a:moveTo>
                    <a:pt x="15" y="0"/>
                  </a:moveTo>
                  <a:cubicBezTo>
                    <a:pt x="15" y="0"/>
                    <a:pt x="0" y="12"/>
                    <a:pt x="6" y="28"/>
                  </a:cubicBezTo>
                  <a:cubicBezTo>
                    <a:pt x="6" y="28"/>
                    <a:pt x="3" y="13"/>
                    <a:pt x="1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1" name="Freeform 63"/>
            <p:cNvSpPr>
              <a:spLocks/>
            </p:cNvSpPr>
            <p:nvPr/>
          </p:nvSpPr>
          <p:spPr bwMode="auto">
            <a:xfrm>
              <a:off x="535" y="1722"/>
              <a:ext cx="359" cy="605"/>
            </a:xfrm>
            <a:custGeom>
              <a:avLst/>
              <a:gdLst>
                <a:gd name="T0" fmla="*/ 0 w 225"/>
                <a:gd name="T1" fmla="*/ 0 h 380"/>
                <a:gd name="T2" fmla="*/ 35 w 225"/>
                <a:gd name="T3" fmla="*/ 1272 h 380"/>
                <a:gd name="T4" fmla="*/ 881 w 225"/>
                <a:gd name="T5" fmla="*/ 981 h 380"/>
                <a:gd name="T6" fmla="*/ 914 w 225"/>
                <a:gd name="T7" fmla="*/ 0 h 380"/>
                <a:gd name="T8" fmla="*/ 0 w 225"/>
                <a:gd name="T9" fmla="*/ 0 h 38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5" h="380">
                  <a:moveTo>
                    <a:pt x="0" y="0"/>
                  </a:moveTo>
                  <a:cubicBezTo>
                    <a:pt x="0" y="0"/>
                    <a:pt x="14" y="271"/>
                    <a:pt x="9" y="315"/>
                  </a:cubicBezTo>
                  <a:cubicBezTo>
                    <a:pt x="9" y="315"/>
                    <a:pt x="104" y="380"/>
                    <a:pt x="217" y="243"/>
                  </a:cubicBezTo>
                  <a:cubicBezTo>
                    <a:pt x="225" y="0"/>
                    <a:pt x="225" y="0"/>
                    <a:pt x="22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A4C6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2" name="Freeform 64"/>
            <p:cNvSpPr>
              <a:spLocks/>
            </p:cNvSpPr>
            <p:nvPr/>
          </p:nvSpPr>
          <p:spPr bwMode="auto">
            <a:xfrm>
              <a:off x="795" y="695"/>
              <a:ext cx="1411" cy="1524"/>
            </a:xfrm>
            <a:custGeom>
              <a:avLst/>
              <a:gdLst>
                <a:gd name="T0" fmla="*/ 3196 w 886"/>
                <a:gd name="T1" fmla="*/ 925 h 957"/>
                <a:gd name="T2" fmla="*/ 3129 w 886"/>
                <a:gd name="T3" fmla="*/ 565 h 957"/>
                <a:gd name="T4" fmla="*/ 3502 w 886"/>
                <a:gd name="T5" fmla="*/ 382 h 957"/>
                <a:gd name="T6" fmla="*/ 3402 w 886"/>
                <a:gd name="T7" fmla="*/ 81 h 957"/>
                <a:gd name="T8" fmla="*/ 2174 w 886"/>
                <a:gd name="T9" fmla="*/ 1314 h 957"/>
                <a:gd name="T10" fmla="*/ 1914 w 886"/>
                <a:gd name="T11" fmla="*/ 1635 h 957"/>
                <a:gd name="T12" fmla="*/ 2128 w 886"/>
                <a:gd name="T13" fmla="*/ 748 h 957"/>
                <a:gd name="T14" fmla="*/ 1902 w 886"/>
                <a:gd name="T15" fmla="*/ 586 h 957"/>
                <a:gd name="T16" fmla="*/ 1382 w 886"/>
                <a:gd name="T17" fmla="*/ 1621 h 957"/>
                <a:gd name="T18" fmla="*/ 975 w 886"/>
                <a:gd name="T19" fmla="*/ 1075 h 957"/>
                <a:gd name="T20" fmla="*/ 519 w 886"/>
                <a:gd name="T21" fmla="*/ 1220 h 957"/>
                <a:gd name="T22" fmla="*/ 347 w 886"/>
                <a:gd name="T23" fmla="*/ 2475 h 957"/>
                <a:gd name="T24" fmla="*/ 266 w 886"/>
                <a:gd name="T25" fmla="*/ 3768 h 957"/>
                <a:gd name="T26" fmla="*/ 1186 w 886"/>
                <a:gd name="T27" fmla="*/ 3865 h 957"/>
                <a:gd name="T28" fmla="*/ 1422 w 886"/>
                <a:gd name="T29" fmla="*/ 2734 h 957"/>
                <a:gd name="T30" fmla="*/ 2650 w 886"/>
                <a:gd name="T31" fmla="*/ 2868 h 957"/>
                <a:gd name="T32" fmla="*/ 2414 w 886"/>
                <a:gd name="T33" fmla="*/ 1948 h 957"/>
                <a:gd name="T34" fmla="*/ 2374 w 886"/>
                <a:gd name="T35" fmla="*/ 1690 h 957"/>
                <a:gd name="T36" fmla="*/ 2937 w 886"/>
                <a:gd name="T37" fmla="*/ 763 h 957"/>
                <a:gd name="T38" fmla="*/ 3102 w 886"/>
                <a:gd name="T39" fmla="*/ 975 h 957"/>
                <a:gd name="T40" fmla="*/ 3102 w 886"/>
                <a:gd name="T41" fmla="*/ 986 h 957"/>
                <a:gd name="T42" fmla="*/ 3196 w 886"/>
                <a:gd name="T43" fmla="*/ 925 h 957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886" h="957">
                  <a:moveTo>
                    <a:pt x="791" y="229"/>
                  </a:moveTo>
                  <a:cubicBezTo>
                    <a:pt x="782" y="162"/>
                    <a:pt x="775" y="140"/>
                    <a:pt x="775" y="140"/>
                  </a:cubicBezTo>
                  <a:cubicBezTo>
                    <a:pt x="832" y="91"/>
                    <a:pt x="867" y="95"/>
                    <a:pt x="867" y="95"/>
                  </a:cubicBezTo>
                  <a:cubicBezTo>
                    <a:pt x="886" y="48"/>
                    <a:pt x="842" y="20"/>
                    <a:pt x="842" y="20"/>
                  </a:cubicBezTo>
                  <a:cubicBezTo>
                    <a:pt x="709" y="0"/>
                    <a:pt x="538" y="325"/>
                    <a:pt x="538" y="325"/>
                  </a:cubicBezTo>
                  <a:cubicBezTo>
                    <a:pt x="538" y="325"/>
                    <a:pt x="502" y="413"/>
                    <a:pt x="474" y="405"/>
                  </a:cubicBezTo>
                  <a:cubicBezTo>
                    <a:pt x="446" y="397"/>
                    <a:pt x="527" y="185"/>
                    <a:pt x="527" y="185"/>
                  </a:cubicBezTo>
                  <a:cubicBezTo>
                    <a:pt x="515" y="149"/>
                    <a:pt x="471" y="145"/>
                    <a:pt x="471" y="145"/>
                  </a:cubicBezTo>
                  <a:cubicBezTo>
                    <a:pt x="435" y="145"/>
                    <a:pt x="370" y="401"/>
                    <a:pt x="342" y="401"/>
                  </a:cubicBezTo>
                  <a:cubicBezTo>
                    <a:pt x="285" y="401"/>
                    <a:pt x="241" y="266"/>
                    <a:pt x="241" y="266"/>
                  </a:cubicBezTo>
                  <a:cubicBezTo>
                    <a:pt x="197" y="246"/>
                    <a:pt x="129" y="302"/>
                    <a:pt x="129" y="302"/>
                  </a:cubicBezTo>
                  <a:cubicBezTo>
                    <a:pt x="165" y="358"/>
                    <a:pt x="190" y="461"/>
                    <a:pt x="86" y="613"/>
                  </a:cubicBezTo>
                  <a:cubicBezTo>
                    <a:pt x="0" y="738"/>
                    <a:pt x="66" y="933"/>
                    <a:pt x="66" y="933"/>
                  </a:cubicBezTo>
                  <a:cubicBezTo>
                    <a:pt x="178" y="839"/>
                    <a:pt x="294" y="957"/>
                    <a:pt x="294" y="957"/>
                  </a:cubicBezTo>
                  <a:cubicBezTo>
                    <a:pt x="294" y="957"/>
                    <a:pt x="238" y="765"/>
                    <a:pt x="352" y="677"/>
                  </a:cubicBezTo>
                  <a:cubicBezTo>
                    <a:pt x="466" y="589"/>
                    <a:pt x="656" y="710"/>
                    <a:pt x="656" y="710"/>
                  </a:cubicBezTo>
                  <a:cubicBezTo>
                    <a:pt x="671" y="559"/>
                    <a:pt x="623" y="506"/>
                    <a:pt x="598" y="482"/>
                  </a:cubicBezTo>
                  <a:cubicBezTo>
                    <a:pt x="573" y="458"/>
                    <a:pt x="576" y="443"/>
                    <a:pt x="588" y="418"/>
                  </a:cubicBezTo>
                  <a:cubicBezTo>
                    <a:pt x="639" y="309"/>
                    <a:pt x="687" y="237"/>
                    <a:pt x="727" y="189"/>
                  </a:cubicBezTo>
                  <a:cubicBezTo>
                    <a:pt x="727" y="189"/>
                    <a:pt x="753" y="186"/>
                    <a:pt x="768" y="241"/>
                  </a:cubicBezTo>
                  <a:cubicBezTo>
                    <a:pt x="768" y="242"/>
                    <a:pt x="768" y="243"/>
                    <a:pt x="768" y="244"/>
                  </a:cubicBezTo>
                  <a:cubicBezTo>
                    <a:pt x="768" y="244"/>
                    <a:pt x="789" y="247"/>
                    <a:pt x="791" y="229"/>
                  </a:cubicBezTo>
                  <a:close/>
                </a:path>
              </a:pathLst>
            </a:custGeom>
            <a:solidFill>
              <a:srgbClr val="EF5B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3" name="Freeform 65"/>
            <p:cNvSpPr>
              <a:spLocks/>
            </p:cNvSpPr>
            <p:nvPr/>
          </p:nvSpPr>
          <p:spPr bwMode="auto">
            <a:xfrm>
              <a:off x="854" y="1532"/>
              <a:ext cx="857" cy="719"/>
            </a:xfrm>
            <a:custGeom>
              <a:avLst/>
              <a:gdLst>
                <a:gd name="T0" fmla="*/ 2111 w 538"/>
                <a:gd name="T1" fmla="*/ 410 h 451"/>
                <a:gd name="T2" fmla="*/ 1771 w 538"/>
                <a:gd name="T3" fmla="*/ 77 h 451"/>
                <a:gd name="T4" fmla="*/ 1075 w 538"/>
                <a:gd name="T5" fmla="*/ 185 h 451"/>
                <a:gd name="T6" fmla="*/ 744 w 538"/>
                <a:gd name="T7" fmla="*/ 655 h 451"/>
                <a:gd name="T8" fmla="*/ 647 w 538"/>
                <a:gd name="T9" fmla="*/ 1151 h 451"/>
                <a:gd name="T10" fmla="*/ 150 w 538"/>
                <a:gd name="T11" fmla="*/ 1562 h 451"/>
                <a:gd name="T12" fmla="*/ 1002 w 538"/>
                <a:gd name="T13" fmla="*/ 1703 h 451"/>
                <a:gd name="T14" fmla="*/ 1314 w 538"/>
                <a:gd name="T15" fmla="*/ 1188 h 451"/>
                <a:gd name="T16" fmla="*/ 1622 w 538"/>
                <a:gd name="T17" fmla="*/ 880 h 451"/>
                <a:gd name="T18" fmla="*/ 1900 w 538"/>
                <a:gd name="T19" fmla="*/ 762 h 451"/>
                <a:gd name="T20" fmla="*/ 2128 w 538"/>
                <a:gd name="T21" fmla="*/ 579 h 451"/>
                <a:gd name="T22" fmla="*/ 2122 w 538"/>
                <a:gd name="T23" fmla="*/ 415 h 45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538" h="451">
                  <a:moveTo>
                    <a:pt x="522" y="101"/>
                  </a:moveTo>
                  <a:cubicBezTo>
                    <a:pt x="513" y="64"/>
                    <a:pt x="473" y="30"/>
                    <a:pt x="438" y="19"/>
                  </a:cubicBezTo>
                  <a:cubicBezTo>
                    <a:pt x="377" y="0"/>
                    <a:pt x="317" y="5"/>
                    <a:pt x="266" y="46"/>
                  </a:cubicBezTo>
                  <a:cubicBezTo>
                    <a:pt x="228" y="75"/>
                    <a:pt x="200" y="115"/>
                    <a:pt x="184" y="162"/>
                  </a:cubicBezTo>
                  <a:cubicBezTo>
                    <a:pt x="171" y="202"/>
                    <a:pt x="160" y="245"/>
                    <a:pt x="160" y="284"/>
                  </a:cubicBezTo>
                  <a:cubicBezTo>
                    <a:pt x="160" y="335"/>
                    <a:pt x="0" y="272"/>
                    <a:pt x="37" y="386"/>
                  </a:cubicBezTo>
                  <a:cubicBezTo>
                    <a:pt x="50" y="426"/>
                    <a:pt x="224" y="451"/>
                    <a:pt x="248" y="420"/>
                  </a:cubicBezTo>
                  <a:cubicBezTo>
                    <a:pt x="278" y="380"/>
                    <a:pt x="299" y="335"/>
                    <a:pt x="325" y="293"/>
                  </a:cubicBezTo>
                  <a:cubicBezTo>
                    <a:pt x="345" y="261"/>
                    <a:pt x="369" y="237"/>
                    <a:pt x="401" y="217"/>
                  </a:cubicBezTo>
                  <a:cubicBezTo>
                    <a:pt x="423" y="203"/>
                    <a:pt x="447" y="198"/>
                    <a:pt x="470" y="188"/>
                  </a:cubicBezTo>
                  <a:cubicBezTo>
                    <a:pt x="491" y="178"/>
                    <a:pt x="517" y="165"/>
                    <a:pt x="527" y="143"/>
                  </a:cubicBezTo>
                  <a:cubicBezTo>
                    <a:pt x="534" y="128"/>
                    <a:pt x="538" y="113"/>
                    <a:pt x="525" y="102"/>
                  </a:cubicBezTo>
                </a:path>
              </a:pathLst>
            </a:custGeom>
            <a:solidFill>
              <a:srgbClr val="E43E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4" name="Freeform 66"/>
            <p:cNvSpPr>
              <a:spLocks/>
            </p:cNvSpPr>
            <p:nvPr/>
          </p:nvSpPr>
          <p:spPr bwMode="auto">
            <a:xfrm>
              <a:off x="322" y="1982"/>
              <a:ext cx="882" cy="1389"/>
            </a:xfrm>
            <a:custGeom>
              <a:avLst/>
              <a:gdLst>
                <a:gd name="T0" fmla="*/ 1444 w 554"/>
                <a:gd name="T1" fmla="*/ 441 h 872"/>
                <a:gd name="T2" fmla="*/ 2180 w 554"/>
                <a:gd name="T3" fmla="*/ 395 h 872"/>
                <a:gd name="T4" fmla="*/ 2094 w 554"/>
                <a:gd name="T5" fmla="*/ 1117 h 872"/>
                <a:gd name="T6" fmla="*/ 1691 w 554"/>
                <a:gd name="T7" fmla="*/ 1512 h 872"/>
                <a:gd name="T8" fmla="*/ 1296 w 554"/>
                <a:gd name="T9" fmla="*/ 2033 h 872"/>
                <a:gd name="T10" fmla="*/ 1118 w 554"/>
                <a:gd name="T11" fmla="*/ 3441 h 872"/>
                <a:gd name="T12" fmla="*/ 989 w 554"/>
                <a:gd name="T13" fmla="*/ 3457 h 872"/>
                <a:gd name="T14" fmla="*/ 758 w 554"/>
                <a:gd name="T15" fmla="*/ 3334 h 872"/>
                <a:gd name="T16" fmla="*/ 669 w 554"/>
                <a:gd name="T17" fmla="*/ 3103 h 872"/>
                <a:gd name="T18" fmla="*/ 449 w 554"/>
                <a:gd name="T19" fmla="*/ 1168 h 872"/>
                <a:gd name="T20" fmla="*/ 568 w 554"/>
                <a:gd name="T21" fmla="*/ 739 h 872"/>
                <a:gd name="T22" fmla="*/ 686 w 554"/>
                <a:gd name="T23" fmla="*/ 591 h 872"/>
                <a:gd name="T24" fmla="*/ 1049 w 554"/>
                <a:gd name="T25" fmla="*/ 534 h 872"/>
                <a:gd name="T26" fmla="*/ 1388 w 554"/>
                <a:gd name="T27" fmla="*/ 185 h 872"/>
                <a:gd name="T28" fmla="*/ 1444 w 554"/>
                <a:gd name="T29" fmla="*/ 441 h 87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554" h="872">
                  <a:moveTo>
                    <a:pt x="358" y="109"/>
                  </a:moveTo>
                  <a:cubicBezTo>
                    <a:pt x="358" y="109"/>
                    <a:pt x="458" y="0"/>
                    <a:pt x="540" y="98"/>
                  </a:cubicBezTo>
                  <a:cubicBezTo>
                    <a:pt x="550" y="110"/>
                    <a:pt x="554" y="229"/>
                    <a:pt x="519" y="276"/>
                  </a:cubicBezTo>
                  <a:cubicBezTo>
                    <a:pt x="485" y="323"/>
                    <a:pt x="461" y="350"/>
                    <a:pt x="419" y="374"/>
                  </a:cubicBezTo>
                  <a:cubicBezTo>
                    <a:pt x="378" y="399"/>
                    <a:pt x="380" y="471"/>
                    <a:pt x="321" y="503"/>
                  </a:cubicBezTo>
                  <a:cubicBezTo>
                    <a:pt x="262" y="535"/>
                    <a:pt x="163" y="622"/>
                    <a:pt x="277" y="851"/>
                  </a:cubicBezTo>
                  <a:cubicBezTo>
                    <a:pt x="285" y="866"/>
                    <a:pt x="281" y="872"/>
                    <a:pt x="245" y="855"/>
                  </a:cubicBezTo>
                  <a:cubicBezTo>
                    <a:pt x="209" y="838"/>
                    <a:pt x="188" y="825"/>
                    <a:pt x="188" y="825"/>
                  </a:cubicBezTo>
                  <a:cubicBezTo>
                    <a:pt x="188" y="825"/>
                    <a:pt x="185" y="797"/>
                    <a:pt x="166" y="768"/>
                  </a:cubicBezTo>
                  <a:cubicBezTo>
                    <a:pt x="145" y="738"/>
                    <a:pt x="0" y="536"/>
                    <a:pt x="111" y="289"/>
                  </a:cubicBezTo>
                  <a:cubicBezTo>
                    <a:pt x="135" y="234"/>
                    <a:pt x="151" y="197"/>
                    <a:pt x="141" y="183"/>
                  </a:cubicBezTo>
                  <a:cubicBezTo>
                    <a:pt x="132" y="170"/>
                    <a:pt x="128" y="134"/>
                    <a:pt x="170" y="146"/>
                  </a:cubicBezTo>
                  <a:cubicBezTo>
                    <a:pt x="211" y="157"/>
                    <a:pt x="217" y="172"/>
                    <a:pt x="260" y="132"/>
                  </a:cubicBezTo>
                  <a:cubicBezTo>
                    <a:pt x="304" y="93"/>
                    <a:pt x="322" y="113"/>
                    <a:pt x="344" y="46"/>
                  </a:cubicBezTo>
                  <a:cubicBezTo>
                    <a:pt x="344" y="46"/>
                    <a:pt x="353" y="98"/>
                    <a:pt x="358" y="109"/>
                  </a:cubicBezTo>
                  <a:close/>
                </a:path>
              </a:pathLst>
            </a:custGeom>
            <a:solidFill>
              <a:srgbClr val="C099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5" name="Oval 67"/>
            <p:cNvSpPr>
              <a:spLocks noChangeArrowheads="1"/>
            </p:cNvSpPr>
            <p:nvPr/>
          </p:nvSpPr>
          <p:spPr bwMode="auto">
            <a:xfrm>
              <a:off x="535" y="1679"/>
              <a:ext cx="359" cy="86"/>
            </a:xfrm>
            <a:prstGeom prst="ellipse">
              <a:avLst/>
            </a:prstGeom>
            <a:solidFill>
              <a:srgbClr val="D5E0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it-IT" dirty="0"/>
            </a:p>
          </p:txBody>
        </p:sp>
        <p:sp>
          <p:nvSpPr>
            <p:cNvPr id="106" name="Oval 68"/>
            <p:cNvSpPr>
              <a:spLocks noChangeArrowheads="1"/>
            </p:cNvSpPr>
            <p:nvPr/>
          </p:nvSpPr>
          <p:spPr bwMode="auto">
            <a:xfrm>
              <a:off x="563" y="1697"/>
              <a:ext cx="304" cy="51"/>
            </a:xfrm>
            <a:prstGeom prst="ellipse">
              <a:avLst/>
            </a:prstGeom>
            <a:solidFill>
              <a:srgbClr val="3E84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it-IT" dirty="0"/>
            </a:p>
          </p:txBody>
        </p:sp>
        <p:sp>
          <p:nvSpPr>
            <p:cNvPr id="107" name="Freeform 69"/>
            <p:cNvSpPr>
              <a:spLocks/>
            </p:cNvSpPr>
            <p:nvPr/>
          </p:nvSpPr>
          <p:spPr bwMode="auto">
            <a:xfrm>
              <a:off x="563" y="1689"/>
              <a:ext cx="304" cy="44"/>
            </a:xfrm>
            <a:custGeom>
              <a:avLst/>
              <a:gdLst>
                <a:gd name="T0" fmla="*/ 735 w 191"/>
                <a:gd name="T1" fmla="*/ 108 h 28"/>
                <a:gd name="T2" fmla="*/ 770 w 191"/>
                <a:gd name="T3" fmla="*/ 82 h 28"/>
                <a:gd name="T4" fmla="*/ 388 w 191"/>
                <a:gd name="T5" fmla="*/ 20 h 28"/>
                <a:gd name="T6" fmla="*/ 0 w 191"/>
                <a:gd name="T7" fmla="*/ 82 h 28"/>
                <a:gd name="T8" fmla="*/ 40 w 191"/>
                <a:gd name="T9" fmla="*/ 108 h 28"/>
                <a:gd name="T10" fmla="*/ 735 w 191"/>
                <a:gd name="T11" fmla="*/ 108 h 2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91" h="28">
                  <a:moveTo>
                    <a:pt x="182" y="28"/>
                  </a:moveTo>
                  <a:cubicBezTo>
                    <a:pt x="188" y="26"/>
                    <a:pt x="191" y="23"/>
                    <a:pt x="191" y="21"/>
                  </a:cubicBezTo>
                  <a:cubicBezTo>
                    <a:pt x="191" y="12"/>
                    <a:pt x="148" y="5"/>
                    <a:pt x="96" y="5"/>
                  </a:cubicBezTo>
                  <a:cubicBezTo>
                    <a:pt x="43" y="5"/>
                    <a:pt x="0" y="12"/>
                    <a:pt x="0" y="21"/>
                  </a:cubicBezTo>
                  <a:cubicBezTo>
                    <a:pt x="0" y="23"/>
                    <a:pt x="4" y="26"/>
                    <a:pt x="10" y="28"/>
                  </a:cubicBezTo>
                  <a:cubicBezTo>
                    <a:pt x="10" y="28"/>
                    <a:pt x="100" y="0"/>
                    <a:pt x="182" y="28"/>
                  </a:cubicBezTo>
                  <a:close/>
                </a:path>
              </a:pathLst>
            </a:custGeom>
            <a:solidFill>
              <a:srgbClr val="A4C6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8" name="Line 70"/>
            <p:cNvSpPr>
              <a:spLocks noChangeShapeType="1"/>
            </p:cNvSpPr>
            <p:nvPr/>
          </p:nvSpPr>
          <p:spPr bwMode="auto">
            <a:xfrm flipV="1">
              <a:off x="894" y="1722"/>
              <a:ext cx="1" cy="22"/>
            </a:xfrm>
            <a:prstGeom prst="line">
              <a:avLst/>
            </a:prstGeom>
            <a:noFill/>
            <a:ln w="7938">
              <a:solidFill>
                <a:srgbClr val="333333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9" name="Freeform 71"/>
            <p:cNvSpPr>
              <a:spLocks/>
            </p:cNvSpPr>
            <p:nvPr/>
          </p:nvSpPr>
          <p:spPr bwMode="auto">
            <a:xfrm>
              <a:off x="535" y="1722"/>
              <a:ext cx="21" cy="492"/>
            </a:xfrm>
            <a:custGeom>
              <a:avLst/>
              <a:gdLst>
                <a:gd name="T0" fmla="*/ 0 w 13"/>
                <a:gd name="T1" fmla="*/ 0 h 309"/>
                <a:gd name="T2" fmla="*/ 42 w 13"/>
                <a:gd name="T3" fmla="*/ 1247 h 309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3" h="309">
                  <a:moveTo>
                    <a:pt x="0" y="0"/>
                  </a:moveTo>
                  <a:cubicBezTo>
                    <a:pt x="0" y="0"/>
                    <a:pt x="13" y="250"/>
                    <a:pt x="10" y="309"/>
                  </a:cubicBezTo>
                </a:path>
              </a:pathLst>
            </a:custGeom>
            <a:noFill/>
            <a:ln w="7938" cap="flat">
              <a:solidFill>
                <a:srgbClr val="33333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0" name="Oval 72"/>
            <p:cNvSpPr>
              <a:spLocks noChangeArrowheads="1"/>
            </p:cNvSpPr>
            <p:nvPr/>
          </p:nvSpPr>
          <p:spPr bwMode="auto">
            <a:xfrm>
              <a:off x="535" y="1679"/>
              <a:ext cx="359" cy="86"/>
            </a:xfrm>
            <a:prstGeom prst="ellipse">
              <a:avLst/>
            </a:prstGeom>
            <a:noFill/>
            <a:ln w="7938">
              <a:solidFill>
                <a:srgbClr val="333333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it-IT" dirty="0"/>
            </a:p>
          </p:txBody>
        </p:sp>
        <p:sp>
          <p:nvSpPr>
            <p:cNvPr id="111" name="Oval 73"/>
            <p:cNvSpPr>
              <a:spLocks noChangeArrowheads="1"/>
            </p:cNvSpPr>
            <p:nvPr/>
          </p:nvSpPr>
          <p:spPr bwMode="auto">
            <a:xfrm>
              <a:off x="563" y="1697"/>
              <a:ext cx="304" cy="51"/>
            </a:xfrm>
            <a:prstGeom prst="ellipse">
              <a:avLst/>
            </a:prstGeom>
            <a:noFill/>
            <a:ln w="6350">
              <a:solidFill>
                <a:srgbClr val="333333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it-IT" dirty="0"/>
            </a:p>
          </p:txBody>
        </p:sp>
        <p:sp>
          <p:nvSpPr>
            <p:cNvPr id="112" name="Freeform 74"/>
            <p:cNvSpPr>
              <a:spLocks/>
            </p:cNvSpPr>
            <p:nvPr/>
          </p:nvSpPr>
          <p:spPr bwMode="auto">
            <a:xfrm>
              <a:off x="322" y="1982"/>
              <a:ext cx="882" cy="1389"/>
            </a:xfrm>
            <a:custGeom>
              <a:avLst/>
              <a:gdLst>
                <a:gd name="T0" fmla="*/ 1444 w 554"/>
                <a:gd name="T1" fmla="*/ 441 h 872"/>
                <a:gd name="T2" fmla="*/ 2180 w 554"/>
                <a:gd name="T3" fmla="*/ 395 h 872"/>
                <a:gd name="T4" fmla="*/ 2094 w 554"/>
                <a:gd name="T5" fmla="*/ 1117 h 872"/>
                <a:gd name="T6" fmla="*/ 1691 w 554"/>
                <a:gd name="T7" fmla="*/ 1512 h 872"/>
                <a:gd name="T8" fmla="*/ 1296 w 554"/>
                <a:gd name="T9" fmla="*/ 2033 h 872"/>
                <a:gd name="T10" fmla="*/ 1118 w 554"/>
                <a:gd name="T11" fmla="*/ 3441 h 872"/>
                <a:gd name="T12" fmla="*/ 989 w 554"/>
                <a:gd name="T13" fmla="*/ 3457 h 872"/>
                <a:gd name="T14" fmla="*/ 758 w 554"/>
                <a:gd name="T15" fmla="*/ 3334 h 872"/>
                <a:gd name="T16" fmla="*/ 669 w 554"/>
                <a:gd name="T17" fmla="*/ 3103 h 872"/>
                <a:gd name="T18" fmla="*/ 449 w 554"/>
                <a:gd name="T19" fmla="*/ 1168 h 872"/>
                <a:gd name="T20" fmla="*/ 568 w 554"/>
                <a:gd name="T21" fmla="*/ 739 h 872"/>
                <a:gd name="T22" fmla="*/ 686 w 554"/>
                <a:gd name="T23" fmla="*/ 591 h 872"/>
                <a:gd name="T24" fmla="*/ 1049 w 554"/>
                <a:gd name="T25" fmla="*/ 534 h 872"/>
                <a:gd name="T26" fmla="*/ 1388 w 554"/>
                <a:gd name="T27" fmla="*/ 185 h 872"/>
                <a:gd name="T28" fmla="*/ 1444 w 554"/>
                <a:gd name="T29" fmla="*/ 441 h 87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554" h="872">
                  <a:moveTo>
                    <a:pt x="358" y="109"/>
                  </a:moveTo>
                  <a:cubicBezTo>
                    <a:pt x="358" y="109"/>
                    <a:pt x="458" y="0"/>
                    <a:pt x="540" y="98"/>
                  </a:cubicBezTo>
                  <a:cubicBezTo>
                    <a:pt x="550" y="110"/>
                    <a:pt x="554" y="229"/>
                    <a:pt x="519" y="276"/>
                  </a:cubicBezTo>
                  <a:cubicBezTo>
                    <a:pt x="485" y="323"/>
                    <a:pt x="461" y="350"/>
                    <a:pt x="419" y="374"/>
                  </a:cubicBezTo>
                  <a:cubicBezTo>
                    <a:pt x="378" y="399"/>
                    <a:pt x="380" y="471"/>
                    <a:pt x="321" y="503"/>
                  </a:cubicBezTo>
                  <a:cubicBezTo>
                    <a:pt x="262" y="535"/>
                    <a:pt x="163" y="622"/>
                    <a:pt x="277" y="851"/>
                  </a:cubicBezTo>
                  <a:cubicBezTo>
                    <a:pt x="285" y="866"/>
                    <a:pt x="281" y="872"/>
                    <a:pt x="245" y="855"/>
                  </a:cubicBezTo>
                  <a:cubicBezTo>
                    <a:pt x="209" y="838"/>
                    <a:pt x="188" y="825"/>
                    <a:pt x="188" y="825"/>
                  </a:cubicBezTo>
                  <a:cubicBezTo>
                    <a:pt x="188" y="825"/>
                    <a:pt x="182" y="792"/>
                    <a:pt x="166" y="768"/>
                  </a:cubicBezTo>
                  <a:cubicBezTo>
                    <a:pt x="146" y="738"/>
                    <a:pt x="0" y="536"/>
                    <a:pt x="111" y="289"/>
                  </a:cubicBezTo>
                  <a:cubicBezTo>
                    <a:pt x="135" y="234"/>
                    <a:pt x="151" y="197"/>
                    <a:pt x="141" y="183"/>
                  </a:cubicBezTo>
                  <a:cubicBezTo>
                    <a:pt x="132" y="170"/>
                    <a:pt x="128" y="134"/>
                    <a:pt x="170" y="146"/>
                  </a:cubicBezTo>
                  <a:cubicBezTo>
                    <a:pt x="211" y="157"/>
                    <a:pt x="217" y="172"/>
                    <a:pt x="260" y="132"/>
                  </a:cubicBezTo>
                  <a:cubicBezTo>
                    <a:pt x="304" y="93"/>
                    <a:pt x="322" y="113"/>
                    <a:pt x="344" y="46"/>
                  </a:cubicBezTo>
                  <a:cubicBezTo>
                    <a:pt x="344" y="46"/>
                    <a:pt x="353" y="98"/>
                    <a:pt x="358" y="109"/>
                  </a:cubicBezTo>
                  <a:close/>
                </a:path>
              </a:pathLst>
            </a:custGeom>
            <a:noFill/>
            <a:ln w="7938" cap="flat">
              <a:solidFill>
                <a:srgbClr val="33333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3" name="Freeform 75"/>
            <p:cNvSpPr>
              <a:spLocks/>
            </p:cNvSpPr>
            <p:nvPr/>
          </p:nvSpPr>
          <p:spPr bwMode="auto">
            <a:xfrm>
              <a:off x="1155" y="1614"/>
              <a:ext cx="868" cy="952"/>
            </a:xfrm>
            <a:custGeom>
              <a:avLst/>
              <a:gdLst>
                <a:gd name="T0" fmla="*/ 718 w 545"/>
                <a:gd name="T1" fmla="*/ 84 h 598"/>
                <a:gd name="T2" fmla="*/ 213 w 545"/>
                <a:gd name="T3" fmla="*/ 497 h 598"/>
                <a:gd name="T4" fmla="*/ 129 w 545"/>
                <a:gd name="T5" fmla="*/ 1070 h 598"/>
                <a:gd name="T6" fmla="*/ 25 w 545"/>
                <a:gd name="T7" fmla="*/ 2052 h 598"/>
                <a:gd name="T8" fmla="*/ 887 w 545"/>
                <a:gd name="T9" fmla="*/ 1985 h 598"/>
                <a:gd name="T10" fmla="*/ 1225 w 545"/>
                <a:gd name="T11" fmla="*/ 1730 h 598"/>
                <a:gd name="T12" fmla="*/ 1193 w 545"/>
                <a:gd name="T13" fmla="*/ 864 h 598"/>
                <a:gd name="T14" fmla="*/ 1798 w 545"/>
                <a:gd name="T15" fmla="*/ 1242 h 598"/>
                <a:gd name="T16" fmla="*/ 2187 w 545"/>
                <a:gd name="T17" fmla="*/ 771 h 598"/>
                <a:gd name="T18" fmla="*/ 933 w 545"/>
                <a:gd name="T19" fmla="*/ 162 h 598"/>
                <a:gd name="T20" fmla="*/ 718 w 545"/>
                <a:gd name="T21" fmla="*/ 84 h 59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545" h="598">
                  <a:moveTo>
                    <a:pt x="178" y="21"/>
                  </a:moveTo>
                  <a:cubicBezTo>
                    <a:pt x="178" y="21"/>
                    <a:pt x="78" y="51"/>
                    <a:pt x="53" y="123"/>
                  </a:cubicBezTo>
                  <a:cubicBezTo>
                    <a:pt x="29" y="195"/>
                    <a:pt x="59" y="187"/>
                    <a:pt x="32" y="265"/>
                  </a:cubicBezTo>
                  <a:cubicBezTo>
                    <a:pt x="6" y="342"/>
                    <a:pt x="15" y="456"/>
                    <a:pt x="6" y="509"/>
                  </a:cubicBezTo>
                  <a:cubicBezTo>
                    <a:pt x="0" y="541"/>
                    <a:pt x="120" y="598"/>
                    <a:pt x="220" y="492"/>
                  </a:cubicBezTo>
                  <a:cubicBezTo>
                    <a:pt x="252" y="458"/>
                    <a:pt x="265" y="420"/>
                    <a:pt x="303" y="429"/>
                  </a:cubicBezTo>
                  <a:cubicBezTo>
                    <a:pt x="303" y="429"/>
                    <a:pt x="210" y="333"/>
                    <a:pt x="295" y="214"/>
                  </a:cubicBezTo>
                  <a:cubicBezTo>
                    <a:pt x="339" y="153"/>
                    <a:pt x="445" y="308"/>
                    <a:pt x="445" y="308"/>
                  </a:cubicBezTo>
                  <a:cubicBezTo>
                    <a:pt x="445" y="308"/>
                    <a:pt x="545" y="291"/>
                    <a:pt x="541" y="191"/>
                  </a:cubicBezTo>
                  <a:cubicBezTo>
                    <a:pt x="541" y="191"/>
                    <a:pt x="428" y="0"/>
                    <a:pt x="231" y="40"/>
                  </a:cubicBezTo>
                  <a:cubicBezTo>
                    <a:pt x="212" y="44"/>
                    <a:pt x="203" y="11"/>
                    <a:pt x="178" y="21"/>
                  </a:cubicBezTo>
                  <a:close/>
                </a:path>
              </a:pathLst>
            </a:custGeom>
            <a:solidFill>
              <a:srgbClr val="A4C6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4" name="Freeform 76"/>
            <p:cNvSpPr>
              <a:spLocks/>
            </p:cNvSpPr>
            <p:nvPr/>
          </p:nvSpPr>
          <p:spPr bwMode="auto">
            <a:xfrm>
              <a:off x="1155" y="1614"/>
              <a:ext cx="866" cy="952"/>
            </a:xfrm>
            <a:custGeom>
              <a:avLst/>
              <a:gdLst>
                <a:gd name="T0" fmla="*/ 1828 w 544"/>
                <a:gd name="T1" fmla="*/ 1239 h 598"/>
                <a:gd name="T2" fmla="*/ 2183 w 544"/>
                <a:gd name="T3" fmla="*/ 771 h 598"/>
                <a:gd name="T4" fmla="*/ 933 w 544"/>
                <a:gd name="T5" fmla="*/ 162 h 598"/>
                <a:gd name="T6" fmla="*/ 718 w 544"/>
                <a:gd name="T7" fmla="*/ 84 h 598"/>
                <a:gd name="T8" fmla="*/ 213 w 544"/>
                <a:gd name="T9" fmla="*/ 497 h 598"/>
                <a:gd name="T10" fmla="*/ 129 w 544"/>
                <a:gd name="T11" fmla="*/ 1070 h 598"/>
                <a:gd name="T12" fmla="*/ 25 w 544"/>
                <a:gd name="T13" fmla="*/ 2052 h 598"/>
                <a:gd name="T14" fmla="*/ 887 w 544"/>
                <a:gd name="T15" fmla="*/ 1985 h 598"/>
                <a:gd name="T16" fmla="*/ 1221 w 544"/>
                <a:gd name="T17" fmla="*/ 1730 h 59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44" h="598">
                  <a:moveTo>
                    <a:pt x="453" y="307"/>
                  </a:moveTo>
                  <a:cubicBezTo>
                    <a:pt x="477" y="300"/>
                    <a:pt x="544" y="274"/>
                    <a:pt x="541" y="191"/>
                  </a:cubicBezTo>
                  <a:cubicBezTo>
                    <a:pt x="541" y="191"/>
                    <a:pt x="428" y="0"/>
                    <a:pt x="231" y="40"/>
                  </a:cubicBezTo>
                  <a:cubicBezTo>
                    <a:pt x="212" y="44"/>
                    <a:pt x="203" y="11"/>
                    <a:pt x="178" y="21"/>
                  </a:cubicBezTo>
                  <a:cubicBezTo>
                    <a:pt x="178" y="21"/>
                    <a:pt x="78" y="51"/>
                    <a:pt x="53" y="123"/>
                  </a:cubicBezTo>
                  <a:cubicBezTo>
                    <a:pt x="29" y="195"/>
                    <a:pt x="59" y="187"/>
                    <a:pt x="32" y="265"/>
                  </a:cubicBezTo>
                  <a:cubicBezTo>
                    <a:pt x="6" y="342"/>
                    <a:pt x="15" y="456"/>
                    <a:pt x="6" y="509"/>
                  </a:cubicBezTo>
                  <a:cubicBezTo>
                    <a:pt x="0" y="541"/>
                    <a:pt x="120" y="598"/>
                    <a:pt x="220" y="492"/>
                  </a:cubicBezTo>
                  <a:cubicBezTo>
                    <a:pt x="252" y="458"/>
                    <a:pt x="265" y="420"/>
                    <a:pt x="303" y="429"/>
                  </a:cubicBezTo>
                </a:path>
              </a:pathLst>
            </a:custGeom>
            <a:noFill/>
            <a:ln w="7938" cap="flat">
              <a:solidFill>
                <a:srgbClr val="33333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5" name="Freeform 77"/>
            <p:cNvSpPr>
              <a:spLocks/>
            </p:cNvSpPr>
            <p:nvPr/>
          </p:nvSpPr>
          <p:spPr bwMode="auto">
            <a:xfrm>
              <a:off x="1515" y="1853"/>
              <a:ext cx="471" cy="538"/>
            </a:xfrm>
            <a:custGeom>
              <a:avLst/>
              <a:gdLst>
                <a:gd name="T0" fmla="*/ 1125 w 296"/>
                <a:gd name="T1" fmla="*/ 1226 h 338"/>
                <a:gd name="T2" fmla="*/ 737 w 296"/>
                <a:gd name="T3" fmla="*/ 1337 h 338"/>
                <a:gd name="T4" fmla="*/ 218 w 296"/>
                <a:gd name="T5" fmla="*/ 988 h 338"/>
                <a:gd name="T6" fmla="*/ 240 w 296"/>
                <a:gd name="T7" fmla="*/ 244 h 338"/>
                <a:gd name="T8" fmla="*/ 901 w 296"/>
                <a:gd name="T9" fmla="*/ 618 h 338"/>
                <a:gd name="T10" fmla="*/ 1117 w 296"/>
                <a:gd name="T11" fmla="*/ 976 h 338"/>
                <a:gd name="T12" fmla="*/ 1125 w 296"/>
                <a:gd name="T13" fmla="*/ 1226 h 33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96" h="338">
                  <a:moveTo>
                    <a:pt x="279" y="304"/>
                  </a:moveTo>
                  <a:cubicBezTo>
                    <a:pt x="274" y="327"/>
                    <a:pt x="251" y="338"/>
                    <a:pt x="183" y="332"/>
                  </a:cubicBezTo>
                  <a:cubicBezTo>
                    <a:pt x="115" y="327"/>
                    <a:pt x="94" y="310"/>
                    <a:pt x="54" y="245"/>
                  </a:cubicBezTo>
                  <a:cubicBezTo>
                    <a:pt x="54" y="245"/>
                    <a:pt x="0" y="173"/>
                    <a:pt x="60" y="60"/>
                  </a:cubicBezTo>
                  <a:cubicBezTo>
                    <a:pt x="92" y="0"/>
                    <a:pt x="190" y="107"/>
                    <a:pt x="224" y="153"/>
                  </a:cubicBezTo>
                  <a:cubicBezTo>
                    <a:pt x="224" y="153"/>
                    <a:pt x="255" y="219"/>
                    <a:pt x="277" y="242"/>
                  </a:cubicBezTo>
                  <a:cubicBezTo>
                    <a:pt x="296" y="261"/>
                    <a:pt x="279" y="304"/>
                    <a:pt x="279" y="304"/>
                  </a:cubicBezTo>
                  <a:close/>
                </a:path>
              </a:pathLst>
            </a:custGeom>
            <a:solidFill>
              <a:srgbClr val="C099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6" name="Freeform 78"/>
            <p:cNvSpPr>
              <a:spLocks/>
            </p:cNvSpPr>
            <p:nvPr/>
          </p:nvSpPr>
          <p:spPr bwMode="auto">
            <a:xfrm>
              <a:off x="1515" y="1853"/>
              <a:ext cx="471" cy="538"/>
            </a:xfrm>
            <a:custGeom>
              <a:avLst/>
              <a:gdLst>
                <a:gd name="T0" fmla="*/ 1125 w 296"/>
                <a:gd name="T1" fmla="*/ 1226 h 338"/>
                <a:gd name="T2" fmla="*/ 737 w 296"/>
                <a:gd name="T3" fmla="*/ 1337 h 338"/>
                <a:gd name="T4" fmla="*/ 218 w 296"/>
                <a:gd name="T5" fmla="*/ 988 h 338"/>
                <a:gd name="T6" fmla="*/ 240 w 296"/>
                <a:gd name="T7" fmla="*/ 244 h 338"/>
                <a:gd name="T8" fmla="*/ 901 w 296"/>
                <a:gd name="T9" fmla="*/ 618 h 338"/>
                <a:gd name="T10" fmla="*/ 1117 w 296"/>
                <a:gd name="T11" fmla="*/ 976 h 338"/>
                <a:gd name="T12" fmla="*/ 1125 w 296"/>
                <a:gd name="T13" fmla="*/ 1226 h 33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96" h="338">
                  <a:moveTo>
                    <a:pt x="279" y="304"/>
                  </a:moveTo>
                  <a:cubicBezTo>
                    <a:pt x="274" y="327"/>
                    <a:pt x="251" y="338"/>
                    <a:pt x="183" y="332"/>
                  </a:cubicBezTo>
                  <a:cubicBezTo>
                    <a:pt x="115" y="327"/>
                    <a:pt x="94" y="310"/>
                    <a:pt x="54" y="245"/>
                  </a:cubicBezTo>
                  <a:cubicBezTo>
                    <a:pt x="54" y="245"/>
                    <a:pt x="0" y="173"/>
                    <a:pt x="60" y="60"/>
                  </a:cubicBezTo>
                  <a:cubicBezTo>
                    <a:pt x="92" y="0"/>
                    <a:pt x="190" y="107"/>
                    <a:pt x="224" y="153"/>
                  </a:cubicBezTo>
                  <a:cubicBezTo>
                    <a:pt x="224" y="153"/>
                    <a:pt x="255" y="219"/>
                    <a:pt x="277" y="242"/>
                  </a:cubicBezTo>
                  <a:cubicBezTo>
                    <a:pt x="296" y="261"/>
                    <a:pt x="279" y="304"/>
                    <a:pt x="279" y="304"/>
                  </a:cubicBezTo>
                  <a:close/>
                </a:path>
              </a:pathLst>
            </a:custGeom>
            <a:noFill/>
            <a:ln w="7938" cap="flat">
              <a:solidFill>
                <a:srgbClr val="33333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7" name="Freeform 79"/>
            <p:cNvSpPr>
              <a:spLocks/>
            </p:cNvSpPr>
            <p:nvPr/>
          </p:nvSpPr>
          <p:spPr bwMode="auto">
            <a:xfrm>
              <a:off x="709" y="2152"/>
              <a:ext cx="185" cy="263"/>
            </a:xfrm>
            <a:custGeom>
              <a:avLst/>
              <a:gdLst>
                <a:gd name="T0" fmla="*/ 470 w 116"/>
                <a:gd name="T1" fmla="*/ 0 h 165"/>
                <a:gd name="T2" fmla="*/ 424 w 116"/>
                <a:gd name="T3" fmla="*/ 84 h 165"/>
                <a:gd name="T4" fmla="*/ 360 w 116"/>
                <a:gd name="T5" fmla="*/ 214 h 165"/>
                <a:gd name="T6" fmla="*/ 191 w 116"/>
                <a:gd name="T7" fmla="*/ 394 h 165"/>
                <a:gd name="T8" fmla="*/ 145 w 116"/>
                <a:gd name="T9" fmla="*/ 518 h 165"/>
                <a:gd name="T10" fmla="*/ 61 w 116"/>
                <a:gd name="T11" fmla="*/ 544 h 165"/>
                <a:gd name="T12" fmla="*/ 13 w 116"/>
                <a:gd name="T13" fmla="*/ 668 h 16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6" h="165">
                  <a:moveTo>
                    <a:pt x="116" y="0"/>
                  </a:moveTo>
                  <a:cubicBezTo>
                    <a:pt x="114" y="7"/>
                    <a:pt x="108" y="14"/>
                    <a:pt x="105" y="21"/>
                  </a:cubicBezTo>
                  <a:cubicBezTo>
                    <a:pt x="101" y="33"/>
                    <a:pt x="99" y="46"/>
                    <a:pt x="89" y="53"/>
                  </a:cubicBezTo>
                  <a:cubicBezTo>
                    <a:pt x="72" y="65"/>
                    <a:pt x="45" y="71"/>
                    <a:pt x="47" y="97"/>
                  </a:cubicBezTo>
                  <a:cubicBezTo>
                    <a:pt x="48" y="113"/>
                    <a:pt x="52" y="118"/>
                    <a:pt x="36" y="128"/>
                  </a:cubicBezTo>
                  <a:cubicBezTo>
                    <a:pt x="29" y="132"/>
                    <a:pt x="22" y="130"/>
                    <a:pt x="15" y="134"/>
                  </a:cubicBezTo>
                  <a:cubicBezTo>
                    <a:pt x="4" y="140"/>
                    <a:pt x="0" y="154"/>
                    <a:pt x="3" y="165"/>
                  </a:cubicBezTo>
                </a:path>
              </a:pathLst>
            </a:custGeom>
            <a:noFill/>
            <a:ln w="7938" cap="flat">
              <a:solidFill>
                <a:srgbClr val="33333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8" name="Freeform 80"/>
            <p:cNvSpPr>
              <a:spLocks/>
            </p:cNvSpPr>
            <p:nvPr/>
          </p:nvSpPr>
          <p:spPr bwMode="auto">
            <a:xfrm>
              <a:off x="684" y="2361"/>
              <a:ext cx="52" cy="44"/>
            </a:xfrm>
            <a:custGeom>
              <a:avLst/>
              <a:gdLst>
                <a:gd name="T0" fmla="*/ 90 w 33"/>
                <a:gd name="T1" fmla="*/ 104 h 28"/>
                <a:gd name="T2" fmla="*/ 20 w 33"/>
                <a:gd name="T3" fmla="*/ 47 h 28"/>
                <a:gd name="T4" fmla="*/ 129 w 33"/>
                <a:gd name="T5" fmla="*/ 60 h 2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3" h="28">
                  <a:moveTo>
                    <a:pt x="23" y="27"/>
                  </a:moveTo>
                  <a:cubicBezTo>
                    <a:pt x="15" y="28"/>
                    <a:pt x="0" y="24"/>
                    <a:pt x="5" y="12"/>
                  </a:cubicBezTo>
                  <a:cubicBezTo>
                    <a:pt x="11" y="0"/>
                    <a:pt x="27" y="10"/>
                    <a:pt x="33" y="15"/>
                  </a:cubicBezTo>
                </a:path>
              </a:pathLst>
            </a:custGeom>
            <a:noFill/>
            <a:ln w="20638" cap="flat">
              <a:solidFill>
                <a:srgbClr val="C099B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9" name="Freeform 81"/>
            <p:cNvSpPr>
              <a:spLocks/>
            </p:cNvSpPr>
            <p:nvPr/>
          </p:nvSpPr>
          <p:spPr bwMode="auto">
            <a:xfrm>
              <a:off x="739" y="2337"/>
              <a:ext cx="42" cy="40"/>
            </a:xfrm>
            <a:custGeom>
              <a:avLst/>
              <a:gdLst>
                <a:gd name="T0" fmla="*/ 42 w 26"/>
                <a:gd name="T1" fmla="*/ 94 h 25"/>
                <a:gd name="T2" fmla="*/ 26 w 26"/>
                <a:gd name="T3" fmla="*/ 21 h 25"/>
                <a:gd name="T4" fmla="*/ 110 w 26"/>
                <a:gd name="T5" fmla="*/ 102 h 2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6" h="25">
                  <a:moveTo>
                    <a:pt x="10" y="23"/>
                  </a:moveTo>
                  <a:cubicBezTo>
                    <a:pt x="6" y="21"/>
                    <a:pt x="0" y="8"/>
                    <a:pt x="6" y="5"/>
                  </a:cubicBezTo>
                  <a:cubicBezTo>
                    <a:pt x="14" y="0"/>
                    <a:pt x="22" y="20"/>
                    <a:pt x="26" y="25"/>
                  </a:cubicBezTo>
                </a:path>
              </a:pathLst>
            </a:custGeom>
            <a:noFill/>
            <a:ln w="11113" cap="flat">
              <a:solidFill>
                <a:srgbClr val="C099B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0" name="Freeform 82"/>
            <p:cNvSpPr>
              <a:spLocks/>
            </p:cNvSpPr>
            <p:nvPr/>
          </p:nvSpPr>
          <p:spPr bwMode="auto">
            <a:xfrm>
              <a:off x="1644" y="2004"/>
              <a:ext cx="279" cy="350"/>
            </a:xfrm>
            <a:custGeom>
              <a:avLst/>
              <a:gdLst>
                <a:gd name="T0" fmla="*/ 145 w 175"/>
                <a:gd name="T1" fmla="*/ 46 h 220"/>
                <a:gd name="T2" fmla="*/ 35 w 175"/>
                <a:gd name="T3" fmla="*/ 60 h 220"/>
                <a:gd name="T4" fmla="*/ 29 w 175"/>
                <a:gd name="T5" fmla="*/ 240 h 220"/>
                <a:gd name="T6" fmla="*/ 123 w 175"/>
                <a:gd name="T7" fmla="*/ 652 h 220"/>
                <a:gd name="T8" fmla="*/ 636 w 175"/>
                <a:gd name="T9" fmla="*/ 673 h 220"/>
                <a:gd name="T10" fmla="*/ 348 w 175"/>
                <a:gd name="T11" fmla="*/ 578 h 220"/>
                <a:gd name="T12" fmla="*/ 94 w 175"/>
                <a:gd name="T13" fmla="*/ 339 h 220"/>
                <a:gd name="T14" fmla="*/ 123 w 175"/>
                <a:gd name="T15" fmla="*/ 142 h 220"/>
                <a:gd name="T16" fmla="*/ 137 w 175"/>
                <a:gd name="T17" fmla="*/ 33 h 22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75" h="220">
                  <a:moveTo>
                    <a:pt x="36" y="11"/>
                  </a:moveTo>
                  <a:cubicBezTo>
                    <a:pt x="28" y="0"/>
                    <a:pt x="14" y="5"/>
                    <a:pt x="9" y="15"/>
                  </a:cubicBezTo>
                  <a:cubicBezTo>
                    <a:pt x="3" y="27"/>
                    <a:pt x="7" y="47"/>
                    <a:pt x="7" y="60"/>
                  </a:cubicBezTo>
                  <a:cubicBezTo>
                    <a:pt x="5" y="98"/>
                    <a:pt x="0" y="134"/>
                    <a:pt x="30" y="162"/>
                  </a:cubicBezTo>
                  <a:cubicBezTo>
                    <a:pt x="46" y="177"/>
                    <a:pt x="175" y="220"/>
                    <a:pt x="157" y="167"/>
                  </a:cubicBezTo>
                  <a:cubicBezTo>
                    <a:pt x="148" y="141"/>
                    <a:pt x="105" y="149"/>
                    <a:pt x="86" y="143"/>
                  </a:cubicBezTo>
                  <a:cubicBezTo>
                    <a:pt x="54" y="134"/>
                    <a:pt x="29" y="118"/>
                    <a:pt x="23" y="84"/>
                  </a:cubicBezTo>
                  <a:cubicBezTo>
                    <a:pt x="19" y="67"/>
                    <a:pt x="22" y="50"/>
                    <a:pt x="30" y="35"/>
                  </a:cubicBezTo>
                  <a:cubicBezTo>
                    <a:pt x="35" y="25"/>
                    <a:pt x="41" y="19"/>
                    <a:pt x="34" y="8"/>
                  </a:cubicBezTo>
                </a:path>
              </a:pathLst>
            </a:custGeom>
            <a:solidFill>
              <a:srgbClr val="A37B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1" name="Freeform 83"/>
            <p:cNvSpPr>
              <a:spLocks/>
            </p:cNvSpPr>
            <p:nvPr/>
          </p:nvSpPr>
          <p:spPr bwMode="auto">
            <a:xfrm>
              <a:off x="1747" y="2251"/>
              <a:ext cx="201" cy="113"/>
            </a:xfrm>
            <a:custGeom>
              <a:avLst/>
              <a:gdLst>
                <a:gd name="T0" fmla="*/ 410 w 126"/>
                <a:gd name="T1" fmla="*/ 35 h 71"/>
                <a:gd name="T2" fmla="*/ 389 w 126"/>
                <a:gd name="T3" fmla="*/ 158 h 71"/>
                <a:gd name="T4" fmla="*/ 223 w 126"/>
                <a:gd name="T5" fmla="*/ 185 h 71"/>
                <a:gd name="T6" fmla="*/ 129 w 126"/>
                <a:gd name="T7" fmla="*/ 164 h 71"/>
                <a:gd name="T8" fmla="*/ 8 w 126"/>
                <a:gd name="T9" fmla="*/ 193 h 71"/>
                <a:gd name="T10" fmla="*/ 231 w 126"/>
                <a:gd name="T11" fmla="*/ 261 h 71"/>
                <a:gd name="T12" fmla="*/ 346 w 126"/>
                <a:gd name="T13" fmla="*/ 274 h 71"/>
                <a:gd name="T14" fmla="*/ 445 w 126"/>
                <a:gd name="T15" fmla="*/ 279 h 71"/>
                <a:gd name="T16" fmla="*/ 496 w 126"/>
                <a:gd name="T17" fmla="*/ 116 h 71"/>
                <a:gd name="T18" fmla="*/ 445 w 126"/>
                <a:gd name="T19" fmla="*/ 13 h 71"/>
                <a:gd name="T20" fmla="*/ 410 w 126"/>
                <a:gd name="T21" fmla="*/ 35 h 71"/>
                <a:gd name="T22" fmla="*/ 410 w 126"/>
                <a:gd name="T23" fmla="*/ 40 h 7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26" h="71">
                  <a:moveTo>
                    <a:pt x="101" y="9"/>
                  </a:moveTo>
                  <a:cubicBezTo>
                    <a:pt x="105" y="19"/>
                    <a:pt x="105" y="33"/>
                    <a:pt x="96" y="39"/>
                  </a:cubicBezTo>
                  <a:cubicBezTo>
                    <a:pt x="84" y="49"/>
                    <a:pt x="69" y="47"/>
                    <a:pt x="55" y="46"/>
                  </a:cubicBezTo>
                  <a:cubicBezTo>
                    <a:pt x="47" y="45"/>
                    <a:pt x="40" y="42"/>
                    <a:pt x="32" y="41"/>
                  </a:cubicBezTo>
                  <a:cubicBezTo>
                    <a:pt x="25" y="40"/>
                    <a:pt x="4" y="38"/>
                    <a:pt x="2" y="48"/>
                  </a:cubicBezTo>
                  <a:cubicBezTo>
                    <a:pt x="0" y="62"/>
                    <a:pt x="48" y="63"/>
                    <a:pt x="57" y="65"/>
                  </a:cubicBezTo>
                  <a:cubicBezTo>
                    <a:pt x="66" y="66"/>
                    <a:pt x="75" y="67"/>
                    <a:pt x="85" y="68"/>
                  </a:cubicBezTo>
                  <a:cubicBezTo>
                    <a:pt x="92" y="69"/>
                    <a:pt x="102" y="71"/>
                    <a:pt x="110" y="69"/>
                  </a:cubicBezTo>
                  <a:cubicBezTo>
                    <a:pt x="126" y="65"/>
                    <a:pt x="124" y="41"/>
                    <a:pt x="122" y="29"/>
                  </a:cubicBezTo>
                  <a:cubicBezTo>
                    <a:pt x="121" y="21"/>
                    <a:pt x="118" y="7"/>
                    <a:pt x="110" y="3"/>
                  </a:cubicBezTo>
                  <a:cubicBezTo>
                    <a:pt x="105" y="0"/>
                    <a:pt x="100" y="3"/>
                    <a:pt x="101" y="9"/>
                  </a:cubicBezTo>
                  <a:cubicBezTo>
                    <a:pt x="101" y="9"/>
                    <a:pt x="101" y="10"/>
                    <a:pt x="101" y="10"/>
                  </a:cubicBezTo>
                </a:path>
              </a:pathLst>
            </a:custGeom>
            <a:solidFill>
              <a:srgbClr val="CCAC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2" name="Freeform 84"/>
            <p:cNvSpPr>
              <a:spLocks/>
            </p:cNvSpPr>
            <p:nvPr/>
          </p:nvSpPr>
          <p:spPr bwMode="auto">
            <a:xfrm>
              <a:off x="1582" y="1932"/>
              <a:ext cx="130" cy="207"/>
            </a:xfrm>
            <a:custGeom>
              <a:avLst/>
              <a:gdLst>
                <a:gd name="T0" fmla="*/ 263 w 82"/>
                <a:gd name="T1" fmla="*/ 40 h 130"/>
                <a:gd name="T2" fmla="*/ 198 w 82"/>
                <a:gd name="T3" fmla="*/ 5 h 130"/>
                <a:gd name="T4" fmla="*/ 136 w 82"/>
                <a:gd name="T5" fmla="*/ 33 h 130"/>
                <a:gd name="T6" fmla="*/ 43 w 82"/>
                <a:gd name="T7" fmla="*/ 197 h 130"/>
                <a:gd name="T8" fmla="*/ 21 w 82"/>
                <a:gd name="T9" fmla="*/ 432 h 130"/>
                <a:gd name="T10" fmla="*/ 87 w 82"/>
                <a:gd name="T11" fmla="*/ 342 h 130"/>
                <a:gd name="T12" fmla="*/ 120 w 82"/>
                <a:gd name="T13" fmla="*/ 223 h 130"/>
                <a:gd name="T14" fmla="*/ 168 w 82"/>
                <a:gd name="T15" fmla="*/ 134 h 130"/>
                <a:gd name="T16" fmla="*/ 244 w 82"/>
                <a:gd name="T17" fmla="*/ 116 h 130"/>
                <a:gd name="T18" fmla="*/ 293 w 82"/>
                <a:gd name="T19" fmla="*/ 134 h 130"/>
                <a:gd name="T20" fmla="*/ 306 w 82"/>
                <a:gd name="T21" fmla="*/ 68 h 130"/>
                <a:gd name="T22" fmla="*/ 258 w 82"/>
                <a:gd name="T23" fmla="*/ 35 h 13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82" h="130">
                  <a:moveTo>
                    <a:pt x="66" y="10"/>
                  </a:moveTo>
                  <a:cubicBezTo>
                    <a:pt x="62" y="7"/>
                    <a:pt x="56" y="3"/>
                    <a:pt x="50" y="1"/>
                  </a:cubicBezTo>
                  <a:cubicBezTo>
                    <a:pt x="42" y="0"/>
                    <a:pt x="40" y="3"/>
                    <a:pt x="34" y="8"/>
                  </a:cubicBezTo>
                  <a:cubicBezTo>
                    <a:pt x="22" y="20"/>
                    <a:pt x="16" y="33"/>
                    <a:pt x="11" y="49"/>
                  </a:cubicBezTo>
                  <a:cubicBezTo>
                    <a:pt x="7" y="66"/>
                    <a:pt x="0" y="91"/>
                    <a:pt x="5" y="107"/>
                  </a:cubicBezTo>
                  <a:cubicBezTo>
                    <a:pt x="13" y="130"/>
                    <a:pt x="21" y="91"/>
                    <a:pt x="22" y="85"/>
                  </a:cubicBezTo>
                  <a:cubicBezTo>
                    <a:pt x="24" y="75"/>
                    <a:pt x="27" y="64"/>
                    <a:pt x="30" y="55"/>
                  </a:cubicBezTo>
                  <a:cubicBezTo>
                    <a:pt x="33" y="47"/>
                    <a:pt x="35" y="38"/>
                    <a:pt x="42" y="33"/>
                  </a:cubicBezTo>
                  <a:cubicBezTo>
                    <a:pt x="47" y="30"/>
                    <a:pt x="55" y="29"/>
                    <a:pt x="61" y="29"/>
                  </a:cubicBezTo>
                  <a:cubicBezTo>
                    <a:pt x="65" y="29"/>
                    <a:pt x="70" y="33"/>
                    <a:pt x="74" y="33"/>
                  </a:cubicBezTo>
                  <a:cubicBezTo>
                    <a:pt x="82" y="32"/>
                    <a:pt x="80" y="22"/>
                    <a:pt x="77" y="17"/>
                  </a:cubicBezTo>
                  <a:cubicBezTo>
                    <a:pt x="74" y="12"/>
                    <a:pt x="70" y="10"/>
                    <a:pt x="65" y="9"/>
                  </a:cubicBezTo>
                </a:path>
              </a:pathLst>
            </a:custGeom>
            <a:solidFill>
              <a:srgbClr val="CCAC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3" name="Freeform 85"/>
            <p:cNvSpPr>
              <a:spLocks/>
            </p:cNvSpPr>
            <p:nvPr/>
          </p:nvSpPr>
          <p:spPr bwMode="auto">
            <a:xfrm>
              <a:off x="1563" y="2080"/>
              <a:ext cx="213" cy="292"/>
            </a:xfrm>
            <a:custGeom>
              <a:avLst/>
              <a:gdLst>
                <a:gd name="T0" fmla="*/ 27 w 134"/>
                <a:gd name="T1" fmla="*/ 0 h 183"/>
                <a:gd name="T2" fmla="*/ 76 w 134"/>
                <a:gd name="T3" fmla="*/ 341 h 183"/>
                <a:gd name="T4" fmla="*/ 539 w 134"/>
                <a:gd name="T5" fmla="*/ 744 h 183"/>
                <a:gd name="T6" fmla="*/ 184 w 134"/>
                <a:gd name="T7" fmla="*/ 504 h 183"/>
                <a:gd name="T8" fmla="*/ 27 w 134"/>
                <a:gd name="T9" fmla="*/ 0 h 18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4" h="183">
                  <a:moveTo>
                    <a:pt x="7" y="0"/>
                  </a:moveTo>
                  <a:cubicBezTo>
                    <a:pt x="7" y="0"/>
                    <a:pt x="0" y="45"/>
                    <a:pt x="19" y="84"/>
                  </a:cubicBezTo>
                  <a:cubicBezTo>
                    <a:pt x="38" y="124"/>
                    <a:pt x="75" y="181"/>
                    <a:pt x="134" y="183"/>
                  </a:cubicBezTo>
                  <a:cubicBezTo>
                    <a:pt x="134" y="183"/>
                    <a:pt x="79" y="176"/>
                    <a:pt x="46" y="124"/>
                  </a:cubicBezTo>
                  <a:cubicBezTo>
                    <a:pt x="14" y="73"/>
                    <a:pt x="10" y="51"/>
                    <a:pt x="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4" name="Freeform 86"/>
            <p:cNvSpPr>
              <a:spLocks/>
            </p:cNvSpPr>
            <p:nvPr/>
          </p:nvSpPr>
          <p:spPr bwMode="auto">
            <a:xfrm>
              <a:off x="1631" y="2006"/>
              <a:ext cx="43" cy="153"/>
            </a:xfrm>
            <a:custGeom>
              <a:avLst/>
              <a:gdLst>
                <a:gd name="T0" fmla="*/ 108 w 27"/>
                <a:gd name="T1" fmla="*/ 0 h 96"/>
                <a:gd name="T2" fmla="*/ 25 w 27"/>
                <a:gd name="T3" fmla="*/ 129 h 96"/>
                <a:gd name="T4" fmla="*/ 29 w 27"/>
                <a:gd name="T5" fmla="*/ 389 h 96"/>
                <a:gd name="T6" fmla="*/ 13 w 27"/>
                <a:gd name="T7" fmla="*/ 171 h 96"/>
                <a:gd name="T8" fmla="*/ 108 w 27"/>
                <a:gd name="T9" fmla="*/ 0 h 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7" h="96">
                  <a:moveTo>
                    <a:pt x="27" y="0"/>
                  </a:moveTo>
                  <a:cubicBezTo>
                    <a:pt x="27" y="0"/>
                    <a:pt x="4" y="7"/>
                    <a:pt x="6" y="32"/>
                  </a:cubicBezTo>
                  <a:cubicBezTo>
                    <a:pt x="8" y="57"/>
                    <a:pt x="7" y="96"/>
                    <a:pt x="7" y="96"/>
                  </a:cubicBezTo>
                  <a:cubicBezTo>
                    <a:pt x="7" y="96"/>
                    <a:pt x="7" y="50"/>
                    <a:pt x="3" y="42"/>
                  </a:cubicBezTo>
                  <a:cubicBezTo>
                    <a:pt x="0" y="33"/>
                    <a:pt x="5" y="4"/>
                    <a:pt x="2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5" name="Freeform 87"/>
            <p:cNvSpPr>
              <a:spLocks/>
            </p:cNvSpPr>
            <p:nvPr/>
          </p:nvSpPr>
          <p:spPr bwMode="auto">
            <a:xfrm>
              <a:off x="542" y="2686"/>
              <a:ext cx="304" cy="192"/>
            </a:xfrm>
            <a:custGeom>
              <a:avLst/>
              <a:gdLst>
                <a:gd name="T0" fmla="*/ 754 w 191"/>
                <a:gd name="T1" fmla="*/ 176 h 121"/>
                <a:gd name="T2" fmla="*/ 500 w 191"/>
                <a:gd name="T3" fmla="*/ 227 h 121"/>
                <a:gd name="T4" fmla="*/ 158 w 191"/>
                <a:gd name="T5" fmla="*/ 89 h 121"/>
                <a:gd name="T6" fmla="*/ 40 w 191"/>
                <a:gd name="T7" fmla="*/ 21 h 121"/>
                <a:gd name="T8" fmla="*/ 64 w 191"/>
                <a:gd name="T9" fmla="*/ 149 h 121"/>
                <a:gd name="T10" fmla="*/ 177 w 191"/>
                <a:gd name="T11" fmla="*/ 259 h 121"/>
                <a:gd name="T12" fmla="*/ 274 w 191"/>
                <a:gd name="T13" fmla="*/ 374 h 121"/>
                <a:gd name="T14" fmla="*/ 450 w 191"/>
                <a:gd name="T15" fmla="*/ 455 h 121"/>
                <a:gd name="T16" fmla="*/ 613 w 191"/>
                <a:gd name="T17" fmla="*/ 305 h 121"/>
                <a:gd name="T18" fmla="*/ 770 w 191"/>
                <a:gd name="T19" fmla="*/ 184 h 121"/>
                <a:gd name="T20" fmla="*/ 754 w 191"/>
                <a:gd name="T21" fmla="*/ 176 h 12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91" h="121">
                  <a:moveTo>
                    <a:pt x="187" y="44"/>
                  </a:moveTo>
                  <a:cubicBezTo>
                    <a:pt x="166" y="47"/>
                    <a:pt x="145" y="55"/>
                    <a:pt x="124" y="57"/>
                  </a:cubicBezTo>
                  <a:cubicBezTo>
                    <a:pt x="88" y="60"/>
                    <a:pt x="64" y="45"/>
                    <a:pt x="39" y="22"/>
                  </a:cubicBezTo>
                  <a:cubicBezTo>
                    <a:pt x="34" y="18"/>
                    <a:pt x="18" y="0"/>
                    <a:pt x="10" y="5"/>
                  </a:cubicBezTo>
                  <a:cubicBezTo>
                    <a:pt x="0" y="11"/>
                    <a:pt x="12" y="32"/>
                    <a:pt x="16" y="37"/>
                  </a:cubicBezTo>
                  <a:cubicBezTo>
                    <a:pt x="24" y="48"/>
                    <a:pt x="35" y="56"/>
                    <a:pt x="44" y="65"/>
                  </a:cubicBezTo>
                  <a:cubicBezTo>
                    <a:pt x="52" y="74"/>
                    <a:pt x="59" y="86"/>
                    <a:pt x="68" y="94"/>
                  </a:cubicBezTo>
                  <a:cubicBezTo>
                    <a:pt x="79" y="104"/>
                    <a:pt x="99" y="121"/>
                    <a:pt x="112" y="114"/>
                  </a:cubicBezTo>
                  <a:cubicBezTo>
                    <a:pt x="124" y="109"/>
                    <a:pt x="141" y="83"/>
                    <a:pt x="152" y="76"/>
                  </a:cubicBezTo>
                  <a:cubicBezTo>
                    <a:pt x="164" y="67"/>
                    <a:pt x="188" y="61"/>
                    <a:pt x="191" y="46"/>
                  </a:cubicBezTo>
                  <a:cubicBezTo>
                    <a:pt x="188" y="47"/>
                    <a:pt x="188" y="45"/>
                    <a:pt x="187" y="44"/>
                  </a:cubicBezTo>
                </a:path>
              </a:pathLst>
            </a:custGeom>
            <a:solidFill>
              <a:srgbClr val="A37B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6" name="Freeform 88"/>
            <p:cNvSpPr>
              <a:spLocks/>
            </p:cNvSpPr>
            <p:nvPr/>
          </p:nvSpPr>
          <p:spPr bwMode="auto">
            <a:xfrm>
              <a:off x="575" y="3017"/>
              <a:ext cx="113" cy="135"/>
            </a:xfrm>
            <a:custGeom>
              <a:avLst/>
              <a:gdLst>
                <a:gd name="T0" fmla="*/ 261 w 71"/>
                <a:gd name="T1" fmla="*/ 237 h 85"/>
                <a:gd name="T2" fmla="*/ 150 w 71"/>
                <a:gd name="T3" fmla="*/ 103 h 85"/>
                <a:gd name="T4" fmla="*/ 16 w 71"/>
                <a:gd name="T5" fmla="*/ 13 h 85"/>
                <a:gd name="T6" fmla="*/ 134 w 71"/>
                <a:gd name="T7" fmla="*/ 210 h 85"/>
                <a:gd name="T8" fmla="*/ 279 w 71"/>
                <a:gd name="T9" fmla="*/ 335 h 85"/>
                <a:gd name="T10" fmla="*/ 261 w 71"/>
                <a:gd name="T11" fmla="*/ 237 h 8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1" h="85">
                  <a:moveTo>
                    <a:pt x="65" y="59"/>
                  </a:moveTo>
                  <a:cubicBezTo>
                    <a:pt x="61" y="42"/>
                    <a:pt x="49" y="37"/>
                    <a:pt x="37" y="26"/>
                  </a:cubicBezTo>
                  <a:cubicBezTo>
                    <a:pt x="28" y="17"/>
                    <a:pt x="20" y="0"/>
                    <a:pt x="4" y="3"/>
                  </a:cubicBezTo>
                  <a:cubicBezTo>
                    <a:pt x="0" y="23"/>
                    <a:pt x="22" y="39"/>
                    <a:pt x="33" y="52"/>
                  </a:cubicBezTo>
                  <a:cubicBezTo>
                    <a:pt x="40" y="60"/>
                    <a:pt x="55" y="85"/>
                    <a:pt x="69" y="84"/>
                  </a:cubicBezTo>
                  <a:cubicBezTo>
                    <a:pt x="71" y="76"/>
                    <a:pt x="66" y="67"/>
                    <a:pt x="65" y="59"/>
                  </a:cubicBezTo>
                </a:path>
              </a:pathLst>
            </a:custGeom>
            <a:solidFill>
              <a:srgbClr val="A37B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7" name="Freeform 89"/>
            <p:cNvSpPr>
              <a:spLocks/>
            </p:cNvSpPr>
            <p:nvPr/>
          </p:nvSpPr>
          <p:spPr bwMode="auto">
            <a:xfrm>
              <a:off x="773" y="2076"/>
              <a:ext cx="113" cy="208"/>
            </a:xfrm>
            <a:custGeom>
              <a:avLst/>
              <a:gdLst>
                <a:gd name="T0" fmla="*/ 245 w 71"/>
                <a:gd name="T1" fmla="*/ 0 h 131"/>
                <a:gd name="T2" fmla="*/ 261 w 71"/>
                <a:gd name="T3" fmla="*/ 108 h 131"/>
                <a:gd name="T4" fmla="*/ 286 w 71"/>
                <a:gd name="T5" fmla="*/ 197 h 131"/>
                <a:gd name="T6" fmla="*/ 253 w 71"/>
                <a:gd name="T7" fmla="*/ 272 h 131"/>
                <a:gd name="T8" fmla="*/ 226 w 71"/>
                <a:gd name="T9" fmla="*/ 352 h 131"/>
                <a:gd name="T10" fmla="*/ 89 w 71"/>
                <a:gd name="T11" fmla="*/ 443 h 131"/>
                <a:gd name="T12" fmla="*/ 8 w 71"/>
                <a:gd name="T13" fmla="*/ 476 h 131"/>
                <a:gd name="T14" fmla="*/ 16 w 71"/>
                <a:gd name="T15" fmla="*/ 421 h 131"/>
                <a:gd name="T16" fmla="*/ 16 w 71"/>
                <a:gd name="T17" fmla="*/ 356 h 131"/>
                <a:gd name="T18" fmla="*/ 60 w 71"/>
                <a:gd name="T19" fmla="*/ 229 h 131"/>
                <a:gd name="T20" fmla="*/ 151 w 71"/>
                <a:gd name="T21" fmla="*/ 151 h 131"/>
                <a:gd name="T22" fmla="*/ 218 w 71"/>
                <a:gd name="T23" fmla="*/ 81 h 131"/>
                <a:gd name="T24" fmla="*/ 245 w 71"/>
                <a:gd name="T25" fmla="*/ 0 h 13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71" h="131">
                  <a:moveTo>
                    <a:pt x="61" y="0"/>
                  </a:moveTo>
                  <a:cubicBezTo>
                    <a:pt x="61" y="9"/>
                    <a:pt x="64" y="18"/>
                    <a:pt x="65" y="27"/>
                  </a:cubicBezTo>
                  <a:cubicBezTo>
                    <a:pt x="66" y="34"/>
                    <a:pt x="71" y="42"/>
                    <a:pt x="71" y="49"/>
                  </a:cubicBezTo>
                  <a:cubicBezTo>
                    <a:pt x="70" y="55"/>
                    <a:pt x="65" y="62"/>
                    <a:pt x="63" y="68"/>
                  </a:cubicBezTo>
                  <a:cubicBezTo>
                    <a:pt x="61" y="75"/>
                    <a:pt x="59" y="82"/>
                    <a:pt x="56" y="88"/>
                  </a:cubicBezTo>
                  <a:cubicBezTo>
                    <a:pt x="49" y="102"/>
                    <a:pt x="33" y="102"/>
                    <a:pt x="22" y="111"/>
                  </a:cubicBezTo>
                  <a:cubicBezTo>
                    <a:pt x="16" y="116"/>
                    <a:pt x="7" y="131"/>
                    <a:pt x="2" y="119"/>
                  </a:cubicBezTo>
                  <a:cubicBezTo>
                    <a:pt x="0" y="114"/>
                    <a:pt x="3" y="110"/>
                    <a:pt x="4" y="105"/>
                  </a:cubicBezTo>
                  <a:cubicBezTo>
                    <a:pt x="5" y="100"/>
                    <a:pt x="4" y="94"/>
                    <a:pt x="4" y="89"/>
                  </a:cubicBezTo>
                  <a:cubicBezTo>
                    <a:pt x="4" y="75"/>
                    <a:pt x="4" y="66"/>
                    <a:pt x="15" y="57"/>
                  </a:cubicBezTo>
                  <a:cubicBezTo>
                    <a:pt x="22" y="50"/>
                    <a:pt x="30" y="44"/>
                    <a:pt x="38" y="38"/>
                  </a:cubicBezTo>
                  <a:cubicBezTo>
                    <a:pt x="44" y="32"/>
                    <a:pt x="50" y="27"/>
                    <a:pt x="54" y="20"/>
                  </a:cubicBezTo>
                  <a:cubicBezTo>
                    <a:pt x="57" y="14"/>
                    <a:pt x="57" y="6"/>
                    <a:pt x="61" y="0"/>
                  </a:cubicBezTo>
                </a:path>
              </a:pathLst>
            </a:custGeom>
            <a:solidFill>
              <a:srgbClr val="A37B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8" name="Freeform 90"/>
            <p:cNvSpPr>
              <a:spLocks/>
            </p:cNvSpPr>
            <p:nvPr/>
          </p:nvSpPr>
          <p:spPr bwMode="auto">
            <a:xfrm>
              <a:off x="542" y="2209"/>
              <a:ext cx="124" cy="39"/>
            </a:xfrm>
            <a:custGeom>
              <a:avLst/>
              <a:gdLst>
                <a:gd name="T0" fmla="*/ 8 w 78"/>
                <a:gd name="T1" fmla="*/ 89 h 24"/>
                <a:gd name="T2" fmla="*/ 102 w 78"/>
                <a:gd name="T3" fmla="*/ 34 h 24"/>
                <a:gd name="T4" fmla="*/ 313 w 78"/>
                <a:gd name="T5" fmla="*/ 88 h 24"/>
                <a:gd name="T6" fmla="*/ 132 w 78"/>
                <a:gd name="T7" fmla="*/ 63 h 24"/>
                <a:gd name="T8" fmla="*/ 8 w 78"/>
                <a:gd name="T9" fmla="*/ 89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8" h="24">
                  <a:moveTo>
                    <a:pt x="2" y="21"/>
                  </a:moveTo>
                  <a:cubicBezTo>
                    <a:pt x="2" y="21"/>
                    <a:pt x="0" y="0"/>
                    <a:pt x="25" y="8"/>
                  </a:cubicBezTo>
                  <a:cubicBezTo>
                    <a:pt x="50" y="16"/>
                    <a:pt x="71" y="23"/>
                    <a:pt x="78" y="20"/>
                  </a:cubicBezTo>
                  <a:cubicBezTo>
                    <a:pt x="78" y="20"/>
                    <a:pt x="56" y="24"/>
                    <a:pt x="33" y="15"/>
                  </a:cubicBezTo>
                  <a:cubicBezTo>
                    <a:pt x="10" y="6"/>
                    <a:pt x="2" y="21"/>
                    <a:pt x="2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9" name="Freeform 91"/>
            <p:cNvSpPr>
              <a:spLocks/>
            </p:cNvSpPr>
            <p:nvPr/>
          </p:nvSpPr>
          <p:spPr bwMode="auto">
            <a:xfrm>
              <a:off x="789" y="2033"/>
              <a:ext cx="326" cy="267"/>
            </a:xfrm>
            <a:custGeom>
              <a:avLst/>
              <a:gdLst>
                <a:gd name="T0" fmla="*/ 824 w 205"/>
                <a:gd name="T1" fmla="*/ 149 h 168"/>
                <a:gd name="T2" fmla="*/ 278 w 205"/>
                <a:gd name="T3" fmla="*/ 313 h 168"/>
                <a:gd name="T4" fmla="*/ 197 w 205"/>
                <a:gd name="T5" fmla="*/ 502 h 168"/>
                <a:gd name="T6" fmla="*/ 0 w 205"/>
                <a:gd name="T7" fmla="*/ 674 h 168"/>
                <a:gd name="T8" fmla="*/ 108 w 205"/>
                <a:gd name="T9" fmla="*/ 574 h 168"/>
                <a:gd name="T10" fmla="*/ 261 w 205"/>
                <a:gd name="T11" fmla="*/ 402 h 168"/>
                <a:gd name="T12" fmla="*/ 824 w 205"/>
                <a:gd name="T13" fmla="*/ 149 h 16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05" h="168">
                  <a:moveTo>
                    <a:pt x="205" y="37"/>
                  </a:moveTo>
                  <a:cubicBezTo>
                    <a:pt x="205" y="37"/>
                    <a:pt x="154" y="0"/>
                    <a:pt x="69" y="78"/>
                  </a:cubicBezTo>
                  <a:cubicBezTo>
                    <a:pt x="58" y="88"/>
                    <a:pt x="61" y="113"/>
                    <a:pt x="49" y="125"/>
                  </a:cubicBezTo>
                  <a:cubicBezTo>
                    <a:pt x="37" y="138"/>
                    <a:pt x="1" y="146"/>
                    <a:pt x="0" y="168"/>
                  </a:cubicBezTo>
                  <a:cubicBezTo>
                    <a:pt x="0" y="168"/>
                    <a:pt x="8" y="148"/>
                    <a:pt x="27" y="143"/>
                  </a:cubicBezTo>
                  <a:cubicBezTo>
                    <a:pt x="47" y="138"/>
                    <a:pt x="65" y="126"/>
                    <a:pt x="65" y="100"/>
                  </a:cubicBezTo>
                  <a:cubicBezTo>
                    <a:pt x="66" y="73"/>
                    <a:pt x="149" y="18"/>
                    <a:pt x="205" y="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0" name="Freeform 92"/>
            <p:cNvSpPr>
              <a:spLocks/>
            </p:cNvSpPr>
            <p:nvPr/>
          </p:nvSpPr>
          <p:spPr bwMode="auto">
            <a:xfrm>
              <a:off x="833" y="2171"/>
              <a:ext cx="335" cy="343"/>
            </a:xfrm>
            <a:custGeom>
              <a:avLst/>
              <a:gdLst>
                <a:gd name="T0" fmla="*/ 847 w 210"/>
                <a:gd name="T1" fmla="*/ 137 h 215"/>
                <a:gd name="T2" fmla="*/ 825 w 210"/>
                <a:gd name="T3" fmla="*/ 394 h 215"/>
                <a:gd name="T4" fmla="*/ 769 w 210"/>
                <a:gd name="T5" fmla="*/ 613 h 215"/>
                <a:gd name="T6" fmla="*/ 483 w 210"/>
                <a:gd name="T7" fmla="*/ 858 h 215"/>
                <a:gd name="T8" fmla="*/ 244 w 210"/>
                <a:gd name="T9" fmla="*/ 865 h 215"/>
                <a:gd name="T10" fmla="*/ 41 w 210"/>
                <a:gd name="T11" fmla="*/ 696 h 215"/>
                <a:gd name="T12" fmla="*/ 89 w 210"/>
                <a:gd name="T13" fmla="*/ 568 h 215"/>
                <a:gd name="T14" fmla="*/ 337 w 210"/>
                <a:gd name="T15" fmla="*/ 568 h 215"/>
                <a:gd name="T16" fmla="*/ 616 w 210"/>
                <a:gd name="T17" fmla="*/ 175 h 215"/>
                <a:gd name="T18" fmla="*/ 852 w 210"/>
                <a:gd name="T19" fmla="*/ 166 h 21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10" h="215">
                  <a:moveTo>
                    <a:pt x="209" y="34"/>
                  </a:moveTo>
                  <a:cubicBezTo>
                    <a:pt x="210" y="54"/>
                    <a:pt x="206" y="77"/>
                    <a:pt x="203" y="97"/>
                  </a:cubicBezTo>
                  <a:cubicBezTo>
                    <a:pt x="200" y="114"/>
                    <a:pt x="197" y="136"/>
                    <a:pt x="189" y="151"/>
                  </a:cubicBezTo>
                  <a:cubicBezTo>
                    <a:pt x="176" y="177"/>
                    <a:pt x="149" y="205"/>
                    <a:pt x="119" y="211"/>
                  </a:cubicBezTo>
                  <a:cubicBezTo>
                    <a:pt x="99" y="215"/>
                    <a:pt x="79" y="215"/>
                    <a:pt x="60" y="213"/>
                  </a:cubicBezTo>
                  <a:cubicBezTo>
                    <a:pt x="30" y="210"/>
                    <a:pt x="21" y="199"/>
                    <a:pt x="10" y="171"/>
                  </a:cubicBezTo>
                  <a:cubicBezTo>
                    <a:pt x="4" y="154"/>
                    <a:pt x="0" y="141"/>
                    <a:pt x="22" y="140"/>
                  </a:cubicBezTo>
                  <a:cubicBezTo>
                    <a:pt x="43" y="139"/>
                    <a:pt x="61" y="147"/>
                    <a:pt x="83" y="140"/>
                  </a:cubicBezTo>
                  <a:cubicBezTo>
                    <a:pt x="120" y="128"/>
                    <a:pt x="137" y="76"/>
                    <a:pt x="152" y="43"/>
                  </a:cubicBezTo>
                  <a:cubicBezTo>
                    <a:pt x="169" y="9"/>
                    <a:pt x="202" y="0"/>
                    <a:pt x="210" y="41"/>
                  </a:cubicBezTo>
                </a:path>
              </a:pathLst>
            </a:custGeom>
            <a:solidFill>
              <a:srgbClr val="CCAC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1" name="Freeform 93"/>
            <p:cNvSpPr>
              <a:spLocks/>
            </p:cNvSpPr>
            <p:nvPr/>
          </p:nvSpPr>
          <p:spPr bwMode="auto">
            <a:xfrm>
              <a:off x="564" y="2480"/>
              <a:ext cx="322" cy="285"/>
            </a:xfrm>
            <a:custGeom>
              <a:avLst/>
              <a:gdLst>
                <a:gd name="T0" fmla="*/ 81 w 202"/>
                <a:gd name="T1" fmla="*/ 525 h 179"/>
                <a:gd name="T2" fmla="*/ 483 w 202"/>
                <a:gd name="T3" fmla="*/ 677 h 179"/>
                <a:gd name="T4" fmla="*/ 705 w 202"/>
                <a:gd name="T5" fmla="*/ 646 h 179"/>
                <a:gd name="T6" fmla="*/ 803 w 202"/>
                <a:gd name="T7" fmla="*/ 451 h 179"/>
                <a:gd name="T8" fmla="*/ 736 w 202"/>
                <a:gd name="T9" fmla="*/ 363 h 179"/>
                <a:gd name="T10" fmla="*/ 663 w 202"/>
                <a:gd name="T11" fmla="*/ 232 h 179"/>
                <a:gd name="T12" fmla="*/ 424 w 202"/>
                <a:gd name="T13" fmla="*/ 35 h 179"/>
                <a:gd name="T14" fmla="*/ 429 w 202"/>
                <a:gd name="T15" fmla="*/ 301 h 179"/>
                <a:gd name="T16" fmla="*/ 226 w 202"/>
                <a:gd name="T17" fmla="*/ 363 h 179"/>
                <a:gd name="T18" fmla="*/ 97 w 202"/>
                <a:gd name="T19" fmla="*/ 538 h 17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02" h="179">
                  <a:moveTo>
                    <a:pt x="20" y="130"/>
                  </a:moveTo>
                  <a:cubicBezTo>
                    <a:pt x="50" y="154"/>
                    <a:pt x="79" y="179"/>
                    <a:pt x="119" y="168"/>
                  </a:cubicBezTo>
                  <a:cubicBezTo>
                    <a:pt x="137" y="164"/>
                    <a:pt x="156" y="163"/>
                    <a:pt x="174" y="160"/>
                  </a:cubicBezTo>
                  <a:cubicBezTo>
                    <a:pt x="191" y="156"/>
                    <a:pt x="202" y="131"/>
                    <a:pt x="198" y="112"/>
                  </a:cubicBezTo>
                  <a:cubicBezTo>
                    <a:pt x="196" y="103"/>
                    <a:pt x="188" y="98"/>
                    <a:pt x="182" y="90"/>
                  </a:cubicBezTo>
                  <a:cubicBezTo>
                    <a:pt x="174" y="80"/>
                    <a:pt x="170" y="69"/>
                    <a:pt x="164" y="58"/>
                  </a:cubicBezTo>
                  <a:cubicBezTo>
                    <a:pt x="156" y="46"/>
                    <a:pt x="124" y="0"/>
                    <a:pt x="105" y="9"/>
                  </a:cubicBezTo>
                  <a:cubicBezTo>
                    <a:pt x="89" y="17"/>
                    <a:pt x="112" y="60"/>
                    <a:pt x="106" y="75"/>
                  </a:cubicBezTo>
                  <a:cubicBezTo>
                    <a:pt x="99" y="95"/>
                    <a:pt x="75" y="89"/>
                    <a:pt x="56" y="90"/>
                  </a:cubicBezTo>
                  <a:cubicBezTo>
                    <a:pt x="32" y="91"/>
                    <a:pt x="0" y="108"/>
                    <a:pt x="24" y="133"/>
                  </a:cubicBezTo>
                </a:path>
              </a:pathLst>
            </a:custGeom>
            <a:solidFill>
              <a:srgbClr val="CCAC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2" name="Freeform 94"/>
            <p:cNvSpPr>
              <a:spLocks/>
            </p:cNvSpPr>
            <p:nvPr/>
          </p:nvSpPr>
          <p:spPr bwMode="auto">
            <a:xfrm>
              <a:off x="563" y="2765"/>
              <a:ext cx="111" cy="278"/>
            </a:xfrm>
            <a:custGeom>
              <a:avLst/>
              <a:gdLst>
                <a:gd name="T0" fmla="*/ 27 w 70"/>
                <a:gd name="T1" fmla="*/ 518 h 174"/>
                <a:gd name="T2" fmla="*/ 244 w 70"/>
                <a:gd name="T3" fmla="*/ 689 h 174"/>
                <a:gd name="T4" fmla="*/ 244 w 70"/>
                <a:gd name="T5" fmla="*/ 503 h 174"/>
                <a:gd name="T6" fmla="*/ 254 w 70"/>
                <a:gd name="T7" fmla="*/ 342 h 174"/>
                <a:gd name="T8" fmla="*/ 13 w 70"/>
                <a:gd name="T9" fmla="*/ 136 h 174"/>
                <a:gd name="T10" fmla="*/ 73 w 70"/>
                <a:gd name="T11" fmla="*/ 388 h 174"/>
                <a:gd name="T12" fmla="*/ 16 w 70"/>
                <a:gd name="T13" fmla="*/ 457 h 174"/>
                <a:gd name="T14" fmla="*/ 35 w 70"/>
                <a:gd name="T15" fmla="*/ 530 h 17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70" h="174">
                  <a:moveTo>
                    <a:pt x="7" y="127"/>
                  </a:moveTo>
                  <a:cubicBezTo>
                    <a:pt x="16" y="139"/>
                    <a:pt x="46" y="174"/>
                    <a:pt x="61" y="169"/>
                  </a:cubicBezTo>
                  <a:cubicBezTo>
                    <a:pt x="63" y="154"/>
                    <a:pt x="58" y="138"/>
                    <a:pt x="61" y="123"/>
                  </a:cubicBezTo>
                  <a:cubicBezTo>
                    <a:pt x="63" y="107"/>
                    <a:pt x="70" y="101"/>
                    <a:pt x="64" y="84"/>
                  </a:cubicBezTo>
                  <a:cubicBezTo>
                    <a:pt x="60" y="71"/>
                    <a:pt x="8" y="0"/>
                    <a:pt x="3" y="33"/>
                  </a:cubicBezTo>
                  <a:cubicBezTo>
                    <a:pt x="0" y="53"/>
                    <a:pt x="31" y="71"/>
                    <a:pt x="18" y="95"/>
                  </a:cubicBezTo>
                  <a:cubicBezTo>
                    <a:pt x="14" y="102"/>
                    <a:pt x="7" y="102"/>
                    <a:pt x="4" y="112"/>
                  </a:cubicBezTo>
                  <a:cubicBezTo>
                    <a:pt x="3" y="119"/>
                    <a:pt x="3" y="126"/>
                    <a:pt x="9" y="130"/>
                  </a:cubicBezTo>
                </a:path>
              </a:pathLst>
            </a:custGeom>
            <a:solidFill>
              <a:srgbClr val="CCAC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3" name="Freeform 95"/>
            <p:cNvSpPr>
              <a:spLocks/>
            </p:cNvSpPr>
            <p:nvPr/>
          </p:nvSpPr>
          <p:spPr bwMode="auto">
            <a:xfrm>
              <a:off x="1056" y="2205"/>
              <a:ext cx="99" cy="194"/>
            </a:xfrm>
            <a:custGeom>
              <a:avLst/>
              <a:gdLst>
                <a:gd name="T0" fmla="*/ 67 w 62"/>
                <a:gd name="T1" fmla="*/ 108 h 122"/>
                <a:gd name="T2" fmla="*/ 212 w 62"/>
                <a:gd name="T3" fmla="*/ 56 h 122"/>
                <a:gd name="T4" fmla="*/ 204 w 62"/>
                <a:gd name="T5" fmla="*/ 301 h 122"/>
                <a:gd name="T6" fmla="*/ 67 w 62"/>
                <a:gd name="T7" fmla="*/ 103 h 12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2" h="122">
                  <a:moveTo>
                    <a:pt x="16" y="27"/>
                  </a:moveTo>
                  <a:cubicBezTo>
                    <a:pt x="21" y="13"/>
                    <a:pt x="41" y="0"/>
                    <a:pt x="52" y="14"/>
                  </a:cubicBezTo>
                  <a:cubicBezTo>
                    <a:pt x="62" y="26"/>
                    <a:pt x="57" y="63"/>
                    <a:pt x="50" y="75"/>
                  </a:cubicBezTo>
                  <a:cubicBezTo>
                    <a:pt x="23" y="122"/>
                    <a:pt x="0" y="53"/>
                    <a:pt x="16" y="26"/>
                  </a:cubicBezTo>
                </a:path>
              </a:pathLst>
            </a:custGeom>
            <a:solidFill>
              <a:srgbClr val="DEC7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4" name="Freeform 96"/>
            <p:cNvSpPr>
              <a:spLocks/>
            </p:cNvSpPr>
            <p:nvPr/>
          </p:nvSpPr>
          <p:spPr bwMode="auto">
            <a:xfrm>
              <a:off x="738" y="2509"/>
              <a:ext cx="92" cy="135"/>
            </a:xfrm>
            <a:custGeom>
              <a:avLst/>
              <a:gdLst>
                <a:gd name="T0" fmla="*/ 8 w 58"/>
                <a:gd name="T1" fmla="*/ 95 h 85"/>
                <a:gd name="T2" fmla="*/ 5 w 58"/>
                <a:gd name="T3" fmla="*/ 21 h 85"/>
                <a:gd name="T4" fmla="*/ 219 w 58"/>
                <a:gd name="T5" fmla="*/ 248 h 85"/>
                <a:gd name="T6" fmla="*/ 121 w 58"/>
                <a:gd name="T7" fmla="*/ 297 h 85"/>
                <a:gd name="T8" fmla="*/ 33 w 58"/>
                <a:gd name="T9" fmla="*/ 145 h 85"/>
                <a:gd name="T10" fmla="*/ 5 w 58"/>
                <a:gd name="T11" fmla="*/ 94 h 8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8" h="85">
                  <a:moveTo>
                    <a:pt x="2" y="24"/>
                  </a:moveTo>
                  <a:cubicBezTo>
                    <a:pt x="0" y="18"/>
                    <a:pt x="0" y="11"/>
                    <a:pt x="1" y="5"/>
                  </a:cubicBezTo>
                  <a:cubicBezTo>
                    <a:pt x="23" y="0"/>
                    <a:pt x="53" y="43"/>
                    <a:pt x="55" y="62"/>
                  </a:cubicBezTo>
                  <a:cubicBezTo>
                    <a:pt x="58" y="79"/>
                    <a:pt x="43" y="85"/>
                    <a:pt x="30" y="74"/>
                  </a:cubicBezTo>
                  <a:cubicBezTo>
                    <a:pt x="22" y="68"/>
                    <a:pt x="10" y="45"/>
                    <a:pt x="8" y="36"/>
                  </a:cubicBezTo>
                  <a:cubicBezTo>
                    <a:pt x="2" y="33"/>
                    <a:pt x="2" y="29"/>
                    <a:pt x="1" y="23"/>
                  </a:cubicBezTo>
                </a:path>
              </a:pathLst>
            </a:custGeom>
            <a:solidFill>
              <a:srgbClr val="DEC7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5" name="Freeform 97"/>
            <p:cNvSpPr>
              <a:spLocks/>
            </p:cNvSpPr>
            <p:nvPr/>
          </p:nvSpPr>
          <p:spPr bwMode="auto">
            <a:xfrm>
              <a:off x="575" y="2808"/>
              <a:ext cx="62" cy="80"/>
            </a:xfrm>
            <a:custGeom>
              <a:avLst/>
              <a:gdLst>
                <a:gd name="T0" fmla="*/ 8 w 39"/>
                <a:gd name="T1" fmla="*/ 61 h 50"/>
                <a:gd name="T2" fmla="*/ 157 w 39"/>
                <a:gd name="T3" fmla="*/ 205 h 50"/>
                <a:gd name="T4" fmla="*/ 0 w 39"/>
                <a:gd name="T5" fmla="*/ 61 h 5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9" h="50">
                  <a:moveTo>
                    <a:pt x="2" y="15"/>
                  </a:moveTo>
                  <a:cubicBezTo>
                    <a:pt x="19" y="0"/>
                    <a:pt x="38" y="36"/>
                    <a:pt x="39" y="50"/>
                  </a:cubicBezTo>
                  <a:cubicBezTo>
                    <a:pt x="26" y="50"/>
                    <a:pt x="5" y="26"/>
                    <a:pt x="0" y="15"/>
                  </a:cubicBezTo>
                </a:path>
              </a:pathLst>
            </a:custGeom>
            <a:solidFill>
              <a:srgbClr val="DEC7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6" name="Freeform 98"/>
            <p:cNvSpPr>
              <a:spLocks/>
            </p:cNvSpPr>
            <p:nvPr/>
          </p:nvSpPr>
          <p:spPr bwMode="auto">
            <a:xfrm>
              <a:off x="800" y="1611"/>
              <a:ext cx="183" cy="495"/>
            </a:xfrm>
            <a:custGeom>
              <a:avLst/>
              <a:gdLst>
                <a:gd name="T0" fmla="*/ 232 w 115"/>
                <a:gd name="T1" fmla="*/ 1254 h 311"/>
                <a:gd name="T2" fmla="*/ 463 w 115"/>
                <a:gd name="T3" fmla="*/ 0 h 311"/>
                <a:gd name="T4" fmla="*/ 232 w 115"/>
                <a:gd name="T5" fmla="*/ 1254 h 31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15" h="311">
                  <a:moveTo>
                    <a:pt x="58" y="311"/>
                  </a:moveTo>
                  <a:cubicBezTo>
                    <a:pt x="58" y="311"/>
                    <a:pt x="0" y="130"/>
                    <a:pt x="115" y="0"/>
                  </a:cubicBezTo>
                  <a:cubicBezTo>
                    <a:pt x="115" y="0"/>
                    <a:pt x="35" y="126"/>
                    <a:pt x="58" y="311"/>
                  </a:cubicBezTo>
                  <a:close/>
                </a:path>
              </a:pathLst>
            </a:custGeom>
            <a:solidFill>
              <a:srgbClr val="EF85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7" name="Freeform 99"/>
            <p:cNvSpPr>
              <a:spLocks/>
            </p:cNvSpPr>
            <p:nvPr/>
          </p:nvSpPr>
          <p:spPr bwMode="auto">
            <a:xfrm>
              <a:off x="844" y="1681"/>
              <a:ext cx="94" cy="361"/>
            </a:xfrm>
            <a:custGeom>
              <a:avLst/>
              <a:gdLst>
                <a:gd name="T0" fmla="*/ 239 w 59"/>
                <a:gd name="T1" fmla="*/ 0 h 227"/>
                <a:gd name="T2" fmla="*/ 94 w 59"/>
                <a:gd name="T3" fmla="*/ 913 h 227"/>
                <a:gd name="T4" fmla="*/ 239 w 59"/>
                <a:gd name="T5" fmla="*/ 0 h 22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227">
                  <a:moveTo>
                    <a:pt x="59" y="0"/>
                  </a:moveTo>
                  <a:cubicBezTo>
                    <a:pt x="59" y="0"/>
                    <a:pt x="0" y="88"/>
                    <a:pt x="23" y="227"/>
                  </a:cubicBezTo>
                  <a:cubicBezTo>
                    <a:pt x="23" y="227"/>
                    <a:pt x="6" y="102"/>
                    <a:pt x="5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8" name="Freeform 100"/>
            <p:cNvSpPr>
              <a:spLocks/>
            </p:cNvSpPr>
            <p:nvPr/>
          </p:nvSpPr>
          <p:spPr bwMode="auto">
            <a:xfrm>
              <a:off x="1008" y="1161"/>
              <a:ext cx="114" cy="274"/>
            </a:xfrm>
            <a:custGeom>
              <a:avLst/>
              <a:gdLst>
                <a:gd name="T0" fmla="*/ 0 w 71"/>
                <a:gd name="T1" fmla="*/ 40 h 172"/>
                <a:gd name="T2" fmla="*/ 95 w 71"/>
                <a:gd name="T3" fmla="*/ 695 h 172"/>
                <a:gd name="T4" fmla="*/ 63 w 71"/>
                <a:gd name="T5" fmla="*/ 0 h 172"/>
                <a:gd name="T6" fmla="*/ 0 w 71"/>
                <a:gd name="T7" fmla="*/ 40 h 17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1" h="172">
                  <a:moveTo>
                    <a:pt x="0" y="10"/>
                  </a:moveTo>
                  <a:cubicBezTo>
                    <a:pt x="0" y="10"/>
                    <a:pt x="48" y="78"/>
                    <a:pt x="23" y="172"/>
                  </a:cubicBezTo>
                  <a:cubicBezTo>
                    <a:pt x="23" y="172"/>
                    <a:pt x="71" y="108"/>
                    <a:pt x="15" y="0"/>
                  </a:cubicBezTo>
                  <a:lnTo>
                    <a:pt x="0" y="10"/>
                  </a:lnTo>
                  <a:close/>
                </a:path>
              </a:pathLst>
            </a:custGeom>
            <a:solidFill>
              <a:srgbClr val="EF85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9" name="Freeform 101"/>
            <p:cNvSpPr>
              <a:spLocks/>
            </p:cNvSpPr>
            <p:nvPr/>
          </p:nvSpPr>
          <p:spPr bwMode="auto">
            <a:xfrm>
              <a:off x="1389" y="932"/>
              <a:ext cx="174" cy="347"/>
            </a:xfrm>
            <a:custGeom>
              <a:avLst/>
              <a:gdLst>
                <a:gd name="T0" fmla="*/ 382 w 109"/>
                <a:gd name="T1" fmla="*/ 0 h 218"/>
                <a:gd name="T2" fmla="*/ 0 w 109"/>
                <a:gd name="T3" fmla="*/ 879 h 218"/>
                <a:gd name="T4" fmla="*/ 444 w 109"/>
                <a:gd name="T5" fmla="*/ 5 h 218"/>
                <a:gd name="T6" fmla="*/ 382 w 109"/>
                <a:gd name="T7" fmla="*/ 0 h 21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09" h="218">
                  <a:moveTo>
                    <a:pt x="94" y="0"/>
                  </a:moveTo>
                  <a:cubicBezTo>
                    <a:pt x="94" y="0"/>
                    <a:pt x="27" y="146"/>
                    <a:pt x="0" y="218"/>
                  </a:cubicBezTo>
                  <a:cubicBezTo>
                    <a:pt x="0" y="218"/>
                    <a:pt x="91" y="8"/>
                    <a:pt x="109" y="1"/>
                  </a:cubicBezTo>
                  <a:lnTo>
                    <a:pt x="94" y="0"/>
                  </a:lnTo>
                  <a:close/>
                </a:path>
              </a:pathLst>
            </a:custGeom>
            <a:solidFill>
              <a:srgbClr val="EF85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40" name="Freeform 102"/>
            <p:cNvSpPr>
              <a:spLocks/>
            </p:cNvSpPr>
            <p:nvPr/>
          </p:nvSpPr>
          <p:spPr bwMode="auto">
            <a:xfrm>
              <a:off x="1015" y="1184"/>
              <a:ext cx="84" cy="239"/>
            </a:xfrm>
            <a:custGeom>
              <a:avLst/>
              <a:gdLst>
                <a:gd name="T0" fmla="*/ 0 w 53"/>
                <a:gd name="T1" fmla="*/ 0 h 150"/>
                <a:gd name="T2" fmla="*/ 90 w 53"/>
                <a:gd name="T3" fmla="*/ 607 h 150"/>
                <a:gd name="T4" fmla="*/ 0 w 53"/>
                <a:gd name="T5" fmla="*/ 0 h 15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3" h="150">
                  <a:moveTo>
                    <a:pt x="0" y="0"/>
                  </a:moveTo>
                  <a:cubicBezTo>
                    <a:pt x="0" y="0"/>
                    <a:pt x="45" y="60"/>
                    <a:pt x="23" y="150"/>
                  </a:cubicBezTo>
                  <a:cubicBezTo>
                    <a:pt x="23" y="150"/>
                    <a:pt x="53" y="71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41" name="Freeform 103"/>
            <p:cNvSpPr>
              <a:spLocks/>
            </p:cNvSpPr>
            <p:nvPr/>
          </p:nvSpPr>
          <p:spPr bwMode="auto">
            <a:xfrm>
              <a:off x="1405" y="937"/>
              <a:ext cx="129" cy="302"/>
            </a:xfrm>
            <a:custGeom>
              <a:avLst/>
              <a:gdLst>
                <a:gd name="T0" fmla="*/ 326 w 81"/>
                <a:gd name="T1" fmla="*/ 0 h 190"/>
                <a:gd name="T2" fmla="*/ 0 w 81"/>
                <a:gd name="T3" fmla="*/ 763 h 190"/>
                <a:gd name="T4" fmla="*/ 326 w 81"/>
                <a:gd name="T5" fmla="*/ 0 h 19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1" h="190">
                  <a:moveTo>
                    <a:pt x="81" y="0"/>
                  </a:moveTo>
                  <a:cubicBezTo>
                    <a:pt x="81" y="0"/>
                    <a:pt x="13" y="158"/>
                    <a:pt x="0" y="190"/>
                  </a:cubicBezTo>
                  <a:cubicBezTo>
                    <a:pt x="0" y="190"/>
                    <a:pt x="71" y="8"/>
                    <a:pt x="8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42" name="Freeform 104"/>
            <p:cNvSpPr>
              <a:spLocks/>
            </p:cNvSpPr>
            <p:nvPr/>
          </p:nvSpPr>
          <p:spPr bwMode="auto">
            <a:xfrm>
              <a:off x="1165" y="2076"/>
              <a:ext cx="461" cy="438"/>
            </a:xfrm>
            <a:custGeom>
              <a:avLst/>
              <a:gdLst>
                <a:gd name="T0" fmla="*/ 1165 w 290"/>
                <a:gd name="T1" fmla="*/ 538 h 275"/>
                <a:gd name="T2" fmla="*/ 1013 w 290"/>
                <a:gd name="T3" fmla="*/ 607 h 275"/>
                <a:gd name="T4" fmla="*/ 531 w 290"/>
                <a:gd name="T5" fmla="*/ 1010 h 275"/>
                <a:gd name="T6" fmla="*/ 13 w 290"/>
                <a:gd name="T7" fmla="*/ 898 h 275"/>
                <a:gd name="T8" fmla="*/ 33 w 290"/>
                <a:gd name="T9" fmla="*/ 557 h 275"/>
                <a:gd name="T10" fmla="*/ 995 w 290"/>
                <a:gd name="T11" fmla="*/ 0 h 275"/>
                <a:gd name="T12" fmla="*/ 1165 w 290"/>
                <a:gd name="T13" fmla="*/ 538 h 27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90" h="275">
                  <a:moveTo>
                    <a:pt x="290" y="133"/>
                  </a:moveTo>
                  <a:cubicBezTo>
                    <a:pt x="290" y="133"/>
                    <a:pt x="261" y="133"/>
                    <a:pt x="252" y="150"/>
                  </a:cubicBezTo>
                  <a:cubicBezTo>
                    <a:pt x="243" y="166"/>
                    <a:pt x="200" y="225"/>
                    <a:pt x="132" y="250"/>
                  </a:cubicBezTo>
                  <a:cubicBezTo>
                    <a:pt x="64" y="275"/>
                    <a:pt x="0" y="243"/>
                    <a:pt x="3" y="222"/>
                  </a:cubicBezTo>
                  <a:cubicBezTo>
                    <a:pt x="4" y="207"/>
                    <a:pt x="12" y="159"/>
                    <a:pt x="8" y="138"/>
                  </a:cubicBezTo>
                  <a:cubicBezTo>
                    <a:pt x="4" y="118"/>
                    <a:pt x="160" y="260"/>
                    <a:pt x="248" y="0"/>
                  </a:cubicBezTo>
                  <a:cubicBezTo>
                    <a:pt x="248" y="0"/>
                    <a:pt x="238" y="67"/>
                    <a:pt x="290" y="133"/>
                  </a:cubicBezTo>
                  <a:close/>
                </a:path>
              </a:pathLst>
            </a:custGeom>
            <a:solidFill>
              <a:srgbClr val="81B5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43" name="Freeform 105"/>
            <p:cNvSpPr>
              <a:spLocks/>
            </p:cNvSpPr>
            <p:nvPr/>
          </p:nvSpPr>
          <p:spPr bwMode="auto">
            <a:xfrm>
              <a:off x="1454" y="1658"/>
              <a:ext cx="115" cy="74"/>
            </a:xfrm>
            <a:custGeom>
              <a:avLst/>
              <a:gdLst>
                <a:gd name="T0" fmla="*/ 0 w 72"/>
                <a:gd name="T1" fmla="*/ 0 h 46"/>
                <a:gd name="T2" fmla="*/ 294 w 72"/>
                <a:gd name="T3" fmla="*/ 68 h 46"/>
                <a:gd name="T4" fmla="*/ 0 w 72"/>
                <a:gd name="T5" fmla="*/ 0 h 4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2" h="46">
                  <a:moveTo>
                    <a:pt x="0" y="0"/>
                  </a:moveTo>
                  <a:cubicBezTo>
                    <a:pt x="0" y="0"/>
                    <a:pt x="26" y="30"/>
                    <a:pt x="72" y="16"/>
                  </a:cubicBezTo>
                  <a:cubicBezTo>
                    <a:pt x="72" y="16"/>
                    <a:pt x="34" y="46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44" name="Freeform 106"/>
            <p:cNvSpPr>
              <a:spLocks/>
            </p:cNvSpPr>
            <p:nvPr/>
          </p:nvSpPr>
          <p:spPr bwMode="auto">
            <a:xfrm>
              <a:off x="1588" y="1829"/>
              <a:ext cx="147" cy="129"/>
            </a:xfrm>
            <a:custGeom>
              <a:avLst/>
              <a:gdLst>
                <a:gd name="T0" fmla="*/ 0 w 92"/>
                <a:gd name="T1" fmla="*/ 326 h 81"/>
                <a:gd name="T2" fmla="*/ 375 w 92"/>
                <a:gd name="T3" fmla="*/ 295 h 81"/>
                <a:gd name="T4" fmla="*/ 0 w 92"/>
                <a:gd name="T5" fmla="*/ 326 h 8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2" h="81">
                  <a:moveTo>
                    <a:pt x="0" y="81"/>
                  </a:moveTo>
                  <a:cubicBezTo>
                    <a:pt x="0" y="81"/>
                    <a:pt x="25" y="16"/>
                    <a:pt x="92" y="73"/>
                  </a:cubicBezTo>
                  <a:cubicBezTo>
                    <a:pt x="92" y="73"/>
                    <a:pt x="31" y="0"/>
                    <a:pt x="0" y="81"/>
                  </a:cubicBezTo>
                  <a:close/>
                </a:path>
              </a:pathLst>
            </a:custGeom>
            <a:solidFill>
              <a:srgbClr val="D5E0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45" name="Freeform 107"/>
            <p:cNvSpPr>
              <a:spLocks/>
            </p:cNvSpPr>
            <p:nvPr/>
          </p:nvSpPr>
          <p:spPr bwMode="auto">
            <a:xfrm>
              <a:off x="778" y="1975"/>
              <a:ext cx="90" cy="172"/>
            </a:xfrm>
            <a:custGeom>
              <a:avLst/>
              <a:gdLst>
                <a:gd name="T0" fmla="*/ 197 w 57"/>
                <a:gd name="T1" fmla="*/ 0 h 108"/>
                <a:gd name="T2" fmla="*/ 216 w 57"/>
                <a:gd name="T3" fmla="*/ 193 h 108"/>
                <a:gd name="T4" fmla="*/ 182 w 57"/>
                <a:gd name="T5" fmla="*/ 303 h 108"/>
                <a:gd name="T6" fmla="*/ 47 w 57"/>
                <a:gd name="T7" fmla="*/ 424 h 108"/>
                <a:gd name="T8" fmla="*/ 197 w 57"/>
                <a:gd name="T9" fmla="*/ 0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7" h="108">
                  <a:moveTo>
                    <a:pt x="50" y="0"/>
                  </a:moveTo>
                  <a:cubicBezTo>
                    <a:pt x="50" y="0"/>
                    <a:pt x="53" y="38"/>
                    <a:pt x="55" y="48"/>
                  </a:cubicBezTo>
                  <a:cubicBezTo>
                    <a:pt x="56" y="54"/>
                    <a:pt x="50" y="66"/>
                    <a:pt x="46" y="75"/>
                  </a:cubicBezTo>
                  <a:cubicBezTo>
                    <a:pt x="42" y="85"/>
                    <a:pt x="25" y="101"/>
                    <a:pt x="12" y="105"/>
                  </a:cubicBezTo>
                  <a:cubicBezTo>
                    <a:pt x="0" y="108"/>
                    <a:pt x="57" y="66"/>
                    <a:pt x="50" y="0"/>
                  </a:cubicBezTo>
                  <a:close/>
                </a:path>
              </a:pathLst>
            </a:custGeom>
            <a:solidFill>
              <a:srgbClr val="81B5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46" name="Freeform 108"/>
            <p:cNvSpPr>
              <a:spLocks/>
            </p:cNvSpPr>
            <p:nvPr/>
          </p:nvSpPr>
          <p:spPr bwMode="auto">
            <a:xfrm>
              <a:off x="545" y="1748"/>
              <a:ext cx="53" cy="447"/>
            </a:xfrm>
            <a:custGeom>
              <a:avLst/>
              <a:gdLst>
                <a:gd name="T0" fmla="*/ 0 w 33"/>
                <a:gd name="T1" fmla="*/ 0 h 281"/>
                <a:gd name="T2" fmla="*/ 42 w 33"/>
                <a:gd name="T3" fmla="*/ 1131 h 281"/>
                <a:gd name="T4" fmla="*/ 137 w 33"/>
                <a:gd name="T5" fmla="*/ 40 h 281"/>
                <a:gd name="T6" fmla="*/ 0 w 33"/>
                <a:gd name="T7" fmla="*/ 0 h 28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3" h="281">
                  <a:moveTo>
                    <a:pt x="0" y="0"/>
                  </a:moveTo>
                  <a:cubicBezTo>
                    <a:pt x="0" y="0"/>
                    <a:pt x="13" y="260"/>
                    <a:pt x="10" y="281"/>
                  </a:cubicBezTo>
                  <a:cubicBezTo>
                    <a:pt x="10" y="281"/>
                    <a:pt x="7" y="10"/>
                    <a:pt x="33" y="10"/>
                  </a:cubicBezTo>
                  <a:cubicBezTo>
                    <a:pt x="33" y="10"/>
                    <a:pt x="6" y="8"/>
                    <a:pt x="0" y="0"/>
                  </a:cubicBezTo>
                  <a:close/>
                </a:path>
              </a:pathLst>
            </a:custGeom>
            <a:solidFill>
              <a:srgbClr val="D5E0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47" name="Freeform 109"/>
            <p:cNvSpPr>
              <a:spLocks/>
            </p:cNvSpPr>
            <p:nvPr/>
          </p:nvSpPr>
          <p:spPr bwMode="auto">
            <a:xfrm>
              <a:off x="550" y="1771"/>
              <a:ext cx="13" cy="270"/>
            </a:xfrm>
            <a:custGeom>
              <a:avLst/>
              <a:gdLst>
                <a:gd name="T0" fmla="*/ 0 w 8"/>
                <a:gd name="T1" fmla="*/ 0 h 169"/>
                <a:gd name="T2" fmla="*/ 26 w 8"/>
                <a:gd name="T3" fmla="*/ 689 h 169"/>
                <a:gd name="T4" fmla="*/ 0 w 8"/>
                <a:gd name="T5" fmla="*/ 0 h 16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" h="169">
                  <a:moveTo>
                    <a:pt x="0" y="0"/>
                  </a:moveTo>
                  <a:cubicBezTo>
                    <a:pt x="6" y="169"/>
                    <a:pt x="6" y="169"/>
                    <a:pt x="6" y="169"/>
                  </a:cubicBezTo>
                  <a:cubicBezTo>
                    <a:pt x="6" y="169"/>
                    <a:pt x="8" y="16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48" name="Freeform 110"/>
            <p:cNvSpPr>
              <a:spLocks/>
            </p:cNvSpPr>
            <p:nvPr/>
          </p:nvSpPr>
          <p:spPr bwMode="auto">
            <a:xfrm>
              <a:off x="706" y="3332"/>
              <a:ext cx="84" cy="47"/>
            </a:xfrm>
            <a:custGeom>
              <a:avLst/>
              <a:gdLst>
                <a:gd name="T0" fmla="*/ 124 w 53"/>
                <a:gd name="T1" fmla="*/ 0 h 29"/>
                <a:gd name="T2" fmla="*/ 0 w 53"/>
                <a:gd name="T3" fmla="*/ 0 h 29"/>
                <a:gd name="T4" fmla="*/ 124 w 53"/>
                <a:gd name="T5" fmla="*/ 0 h 2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3" h="29">
                  <a:moveTo>
                    <a:pt x="31" y="0"/>
                  </a:moveTo>
                  <a:cubicBezTo>
                    <a:pt x="31" y="0"/>
                    <a:pt x="53" y="29"/>
                    <a:pt x="0" y="0"/>
                  </a:cubicBezTo>
                  <a:cubicBezTo>
                    <a:pt x="0" y="0"/>
                    <a:pt x="46" y="21"/>
                    <a:pt x="3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49" name="Freeform 111"/>
            <p:cNvSpPr>
              <a:spLocks/>
            </p:cNvSpPr>
            <p:nvPr/>
          </p:nvSpPr>
          <p:spPr bwMode="auto">
            <a:xfrm>
              <a:off x="1211" y="1749"/>
              <a:ext cx="76" cy="191"/>
            </a:xfrm>
            <a:custGeom>
              <a:avLst/>
              <a:gdLst>
                <a:gd name="T0" fmla="*/ 190 w 48"/>
                <a:gd name="T1" fmla="*/ 0 h 120"/>
                <a:gd name="T2" fmla="*/ 63 w 48"/>
                <a:gd name="T3" fmla="*/ 484 h 120"/>
                <a:gd name="T4" fmla="*/ 190 w 48"/>
                <a:gd name="T5" fmla="*/ 0 h 1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8" h="120">
                  <a:moveTo>
                    <a:pt x="48" y="0"/>
                  </a:moveTo>
                  <a:cubicBezTo>
                    <a:pt x="48" y="0"/>
                    <a:pt x="0" y="45"/>
                    <a:pt x="16" y="120"/>
                  </a:cubicBezTo>
                  <a:cubicBezTo>
                    <a:pt x="16" y="120"/>
                    <a:pt x="13" y="38"/>
                    <a:pt x="4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50" name="Freeform 112"/>
            <p:cNvSpPr>
              <a:spLocks/>
            </p:cNvSpPr>
            <p:nvPr/>
          </p:nvSpPr>
          <p:spPr bwMode="auto">
            <a:xfrm>
              <a:off x="1636" y="691"/>
              <a:ext cx="516" cy="583"/>
            </a:xfrm>
            <a:custGeom>
              <a:avLst/>
              <a:gdLst>
                <a:gd name="T0" fmla="*/ 0 w 324"/>
                <a:gd name="T1" fmla="*/ 1480 h 366"/>
                <a:gd name="T2" fmla="*/ 1268 w 324"/>
                <a:gd name="T3" fmla="*/ 115 h 366"/>
                <a:gd name="T4" fmla="*/ 1309 w 324"/>
                <a:gd name="T5" fmla="*/ 162 h 366"/>
                <a:gd name="T6" fmla="*/ 0 w 324"/>
                <a:gd name="T7" fmla="*/ 1480 h 36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24" h="366">
                  <a:moveTo>
                    <a:pt x="0" y="366"/>
                  </a:moveTo>
                  <a:cubicBezTo>
                    <a:pt x="0" y="366"/>
                    <a:pt x="161" y="21"/>
                    <a:pt x="314" y="28"/>
                  </a:cubicBezTo>
                  <a:cubicBezTo>
                    <a:pt x="314" y="28"/>
                    <a:pt x="322" y="30"/>
                    <a:pt x="324" y="40"/>
                  </a:cubicBezTo>
                  <a:cubicBezTo>
                    <a:pt x="324" y="40"/>
                    <a:pt x="216" y="0"/>
                    <a:pt x="0" y="366"/>
                  </a:cubicBezTo>
                  <a:close/>
                </a:path>
              </a:pathLst>
            </a:custGeom>
            <a:solidFill>
              <a:srgbClr val="EF85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51" name="Freeform 113"/>
            <p:cNvSpPr>
              <a:spLocks/>
            </p:cNvSpPr>
            <p:nvPr/>
          </p:nvSpPr>
          <p:spPr bwMode="auto">
            <a:xfrm>
              <a:off x="1676" y="715"/>
              <a:ext cx="460" cy="481"/>
            </a:xfrm>
            <a:custGeom>
              <a:avLst/>
              <a:gdLst>
                <a:gd name="T0" fmla="*/ 1151 w 289"/>
                <a:gd name="T1" fmla="*/ 61 h 302"/>
                <a:gd name="T2" fmla="*/ 0 w 289"/>
                <a:gd name="T3" fmla="*/ 1220 h 302"/>
                <a:gd name="T4" fmla="*/ 1165 w 289"/>
                <a:gd name="T5" fmla="*/ 68 h 302"/>
                <a:gd name="T6" fmla="*/ 1151 w 289"/>
                <a:gd name="T7" fmla="*/ 61 h 30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89" h="302">
                  <a:moveTo>
                    <a:pt x="285" y="15"/>
                  </a:moveTo>
                  <a:cubicBezTo>
                    <a:pt x="285" y="15"/>
                    <a:pt x="170" y="0"/>
                    <a:pt x="0" y="302"/>
                  </a:cubicBezTo>
                  <a:cubicBezTo>
                    <a:pt x="0" y="302"/>
                    <a:pt x="154" y="20"/>
                    <a:pt x="289" y="17"/>
                  </a:cubicBezTo>
                  <a:lnTo>
                    <a:pt x="285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52" name="Freeform 114"/>
            <p:cNvSpPr>
              <a:spLocks/>
            </p:cNvSpPr>
            <p:nvPr/>
          </p:nvSpPr>
          <p:spPr bwMode="auto">
            <a:xfrm>
              <a:off x="822" y="3116"/>
              <a:ext cx="13" cy="100"/>
            </a:xfrm>
            <a:custGeom>
              <a:avLst/>
              <a:gdLst>
                <a:gd name="T0" fmla="*/ 13 w 8"/>
                <a:gd name="T1" fmla="*/ 0 h 63"/>
                <a:gd name="T2" fmla="*/ 8 w 8"/>
                <a:gd name="T3" fmla="*/ 149 h 63"/>
                <a:gd name="T4" fmla="*/ 0 w 8"/>
                <a:gd name="T5" fmla="*/ 252 h 63"/>
                <a:gd name="T6" fmla="*/ 13 w 8"/>
                <a:gd name="T7" fmla="*/ 0 h 6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8" h="63">
                  <a:moveTo>
                    <a:pt x="3" y="0"/>
                  </a:moveTo>
                  <a:cubicBezTo>
                    <a:pt x="3" y="0"/>
                    <a:pt x="3" y="30"/>
                    <a:pt x="2" y="37"/>
                  </a:cubicBezTo>
                  <a:cubicBezTo>
                    <a:pt x="0" y="45"/>
                    <a:pt x="0" y="63"/>
                    <a:pt x="0" y="63"/>
                  </a:cubicBezTo>
                  <a:cubicBezTo>
                    <a:pt x="0" y="63"/>
                    <a:pt x="8" y="26"/>
                    <a:pt x="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53" name="Freeform 115"/>
            <p:cNvSpPr>
              <a:spLocks/>
            </p:cNvSpPr>
            <p:nvPr/>
          </p:nvSpPr>
          <p:spPr bwMode="auto">
            <a:xfrm>
              <a:off x="1981" y="871"/>
              <a:ext cx="51" cy="99"/>
            </a:xfrm>
            <a:custGeom>
              <a:avLst/>
              <a:gdLst>
                <a:gd name="T0" fmla="*/ 129 w 32"/>
                <a:gd name="T1" fmla="*/ 0 h 62"/>
                <a:gd name="T2" fmla="*/ 104 w 32"/>
                <a:gd name="T3" fmla="*/ 252 h 62"/>
                <a:gd name="T4" fmla="*/ 129 w 32"/>
                <a:gd name="T5" fmla="*/ 0 h 6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2" h="62">
                  <a:moveTo>
                    <a:pt x="32" y="0"/>
                  </a:moveTo>
                  <a:cubicBezTo>
                    <a:pt x="32" y="0"/>
                    <a:pt x="11" y="27"/>
                    <a:pt x="26" y="62"/>
                  </a:cubicBezTo>
                  <a:cubicBezTo>
                    <a:pt x="26" y="62"/>
                    <a:pt x="0" y="35"/>
                    <a:pt x="3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54" name="Freeform 116"/>
            <p:cNvSpPr>
              <a:spLocks/>
            </p:cNvSpPr>
            <p:nvPr/>
          </p:nvSpPr>
          <p:spPr bwMode="auto">
            <a:xfrm>
              <a:off x="1908" y="2880"/>
              <a:ext cx="34" cy="56"/>
            </a:xfrm>
            <a:custGeom>
              <a:avLst/>
              <a:gdLst>
                <a:gd name="T0" fmla="*/ 0 w 21"/>
                <a:gd name="T1" fmla="*/ 0 h 35"/>
                <a:gd name="T2" fmla="*/ 89 w 21"/>
                <a:gd name="T3" fmla="*/ 144 h 35"/>
                <a:gd name="T4" fmla="*/ 0 w 21"/>
                <a:gd name="T5" fmla="*/ 0 h 3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35">
                  <a:moveTo>
                    <a:pt x="0" y="0"/>
                  </a:moveTo>
                  <a:cubicBezTo>
                    <a:pt x="0" y="0"/>
                    <a:pt x="12" y="27"/>
                    <a:pt x="21" y="35"/>
                  </a:cubicBezTo>
                  <a:cubicBezTo>
                    <a:pt x="21" y="35"/>
                    <a:pt x="1" y="6"/>
                    <a:pt x="0" y="0"/>
                  </a:cubicBezTo>
                  <a:close/>
                </a:path>
              </a:pathLst>
            </a:custGeom>
            <a:solidFill>
              <a:srgbClr val="EA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55" name="Freeform 117"/>
            <p:cNvSpPr>
              <a:spLocks/>
            </p:cNvSpPr>
            <p:nvPr/>
          </p:nvSpPr>
          <p:spPr bwMode="auto">
            <a:xfrm>
              <a:off x="1837" y="2474"/>
              <a:ext cx="60" cy="52"/>
            </a:xfrm>
            <a:custGeom>
              <a:avLst/>
              <a:gdLst>
                <a:gd name="T0" fmla="*/ 13 w 38"/>
                <a:gd name="T1" fmla="*/ 0 h 33"/>
                <a:gd name="T2" fmla="*/ 150 w 38"/>
                <a:gd name="T3" fmla="*/ 129 h 33"/>
                <a:gd name="T4" fmla="*/ 0 w 38"/>
                <a:gd name="T5" fmla="*/ 13 h 33"/>
                <a:gd name="T6" fmla="*/ 13 w 38"/>
                <a:gd name="T7" fmla="*/ 0 h 3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8" h="33">
                  <a:moveTo>
                    <a:pt x="3" y="0"/>
                  </a:moveTo>
                  <a:cubicBezTo>
                    <a:pt x="36" y="16"/>
                    <a:pt x="38" y="33"/>
                    <a:pt x="38" y="33"/>
                  </a:cubicBezTo>
                  <a:cubicBezTo>
                    <a:pt x="36" y="24"/>
                    <a:pt x="19" y="12"/>
                    <a:pt x="0" y="3"/>
                  </a:cubicBezTo>
                  <a:cubicBezTo>
                    <a:pt x="0" y="3"/>
                    <a:pt x="0" y="1"/>
                    <a:pt x="3" y="0"/>
                  </a:cubicBezTo>
                  <a:close/>
                </a:path>
              </a:pathLst>
            </a:custGeom>
            <a:solidFill>
              <a:srgbClr val="EF85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56" name="Freeform 118"/>
            <p:cNvSpPr>
              <a:spLocks/>
            </p:cNvSpPr>
            <p:nvPr/>
          </p:nvSpPr>
          <p:spPr bwMode="auto">
            <a:xfrm>
              <a:off x="1801" y="2461"/>
              <a:ext cx="86" cy="50"/>
            </a:xfrm>
            <a:custGeom>
              <a:avLst/>
              <a:gdLst>
                <a:gd name="T0" fmla="*/ 0 w 54"/>
                <a:gd name="T1" fmla="*/ 0 h 31"/>
                <a:gd name="T2" fmla="*/ 102 w 54"/>
                <a:gd name="T3" fmla="*/ 50 h 31"/>
                <a:gd name="T4" fmla="*/ 218 w 54"/>
                <a:gd name="T5" fmla="*/ 131 h 31"/>
                <a:gd name="T6" fmla="*/ 0 w 54"/>
                <a:gd name="T7" fmla="*/ 0 h 3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4" h="31">
                  <a:moveTo>
                    <a:pt x="0" y="0"/>
                  </a:moveTo>
                  <a:cubicBezTo>
                    <a:pt x="0" y="0"/>
                    <a:pt x="16" y="8"/>
                    <a:pt x="25" y="12"/>
                  </a:cubicBezTo>
                  <a:cubicBezTo>
                    <a:pt x="34" y="16"/>
                    <a:pt x="54" y="31"/>
                    <a:pt x="54" y="31"/>
                  </a:cubicBezTo>
                  <a:cubicBezTo>
                    <a:pt x="54" y="31"/>
                    <a:pt x="40" y="14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57" name="Freeform 119"/>
            <p:cNvSpPr>
              <a:spLocks/>
            </p:cNvSpPr>
            <p:nvPr/>
          </p:nvSpPr>
          <p:spPr bwMode="auto">
            <a:xfrm>
              <a:off x="817" y="695"/>
              <a:ext cx="1389" cy="1460"/>
            </a:xfrm>
            <a:custGeom>
              <a:avLst/>
              <a:gdLst>
                <a:gd name="T0" fmla="*/ 3141 w 872"/>
                <a:gd name="T1" fmla="*/ 925 h 917"/>
                <a:gd name="T2" fmla="*/ 3076 w 872"/>
                <a:gd name="T3" fmla="*/ 565 h 917"/>
                <a:gd name="T4" fmla="*/ 3449 w 872"/>
                <a:gd name="T5" fmla="*/ 382 h 917"/>
                <a:gd name="T6" fmla="*/ 3347 w 872"/>
                <a:gd name="T7" fmla="*/ 81 h 917"/>
                <a:gd name="T8" fmla="*/ 2119 w 872"/>
                <a:gd name="T9" fmla="*/ 1310 h 917"/>
                <a:gd name="T10" fmla="*/ 1860 w 872"/>
                <a:gd name="T11" fmla="*/ 1635 h 917"/>
                <a:gd name="T12" fmla="*/ 2071 w 872"/>
                <a:gd name="T13" fmla="*/ 748 h 917"/>
                <a:gd name="T14" fmla="*/ 1841 w 872"/>
                <a:gd name="T15" fmla="*/ 586 h 917"/>
                <a:gd name="T16" fmla="*/ 1324 w 872"/>
                <a:gd name="T17" fmla="*/ 1618 h 917"/>
                <a:gd name="T18" fmla="*/ 919 w 872"/>
                <a:gd name="T19" fmla="*/ 1070 h 917"/>
                <a:gd name="T20" fmla="*/ 464 w 872"/>
                <a:gd name="T21" fmla="*/ 1215 h 917"/>
                <a:gd name="T22" fmla="*/ 291 w 872"/>
                <a:gd name="T23" fmla="*/ 2474 h 917"/>
                <a:gd name="T24" fmla="*/ 190 w 872"/>
                <a:gd name="T25" fmla="*/ 3702 h 91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872" h="917">
                  <a:moveTo>
                    <a:pt x="777" y="229"/>
                  </a:moveTo>
                  <a:cubicBezTo>
                    <a:pt x="768" y="168"/>
                    <a:pt x="761" y="140"/>
                    <a:pt x="761" y="140"/>
                  </a:cubicBezTo>
                  <a:cubicBezTo>
                    <a:pt x="818" y="91"/>
                    <a:pt x="853" y="95"/>
                    <a:pt x="853" y="95"/>
                  </a:cubicBezTo>
                  <a:cubicBezTo>
                    <a:pt x="872" y="48"/>
                    <a:pt x="828" y="20"/>
                    <a:pt x="828" y="20"/>
                  </a:cubicBezTo>
                  <a:cubicBezTo>
                    <a:pt x="694" y="0"/>
                    <a:pt x="524" y="325"/>
                    <a:pt x="524" y="325"/>
                  </a:cubicBezTo>
                  <a:cubicBezTo>
                    <a:pt x="524" y="325"/>
                    <a:pt x="488" y="413"/>
                    <a:pt x="460" y="405"/>
                  </a:cubicBezTo>
                  <a:cubicBezTo>
                    <a:pt x="432" y="397"/>
                    <a:pt x="512" y="185"/>
                    <a:pt x="512" y="185"/>
                  </a:cubicBezTo>
                  <a:cubicBezTo>
                    <a:pt x="500" y="149"/>
                    <a:pt x="456" y="145"/>
                    <a:pt x="456" y="145"/>
                  </a:cubicBezTo>
                  <a:cubicBezTo>
                    <a:pt x="420" y="145"/>
                    <a:pt x="356" y="401"/>
                    <a:pt x="328" y="401"/>
                  </a:cubicBezTo>
                  <a:cubicBezTo>
                    <a:pt x="271" y="401"/>
                    <a:pt x="227" y="265"/>
                    <a:pt x="227" y="265"/>
                  </a:cubicBezTo>
                  <a:cubicBezTo>
                    <a:pt x="183" y="245"/>
                    <a:pt x="115" y="301"/>
                    <a:pt x="115" y="301"/>
                  </a:cubicBezTo>
                  <a:cubicBezTo>
                    <a:pt x="151" y="357"/>
                    <a:pt x="176" y="461"/>
                    <a:pt x="72" y="613"/>
                  </a:cubicBezTo>
                  <a:cubicBezTo>
                    <a:pt x="0" y="717"/>
                    <a:pt x="33" y="868"/>
                    <a:pt x="47" y="917"/>
                  </a:cubicBezTo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58" name="Freeform 120"/>
            <p:cNvSpPr>
              <a:spLocks/>
            </p:cNvSpPr>
            <p:nvPr/>
          </p:nvSpPr>
          <p:spPr bwMode="auto">
            <a:xfrm>
              <a:off x="1708" y="996"/>
              <a:ext cx="310" cy="747"/>
            </a:xfrm>
            <a:custGeom>
              <a:avLst/>
              <a:gdLst>
                <a:gd name="T0" fmla="*/ 342 w 195"/>
                <a:gd name="T1" fmla="*/ 1895 h 469"/>
                <a:gd name="T2" fmla="*/ 102 w 195"/>
                <a:gd name="T3" fmla="*/ 1180 h 469"/>
                <a:gd name="T4" fmla="*/ 56 w 195"/>
                <a:gd name="T5" fmla="*/ 925 h 469"/>
                <a:gd name="T6" fmla="*/ 618 w 195"/>
                <a:gd name="T7" fmla="*/ 0 h 469"/>
                <a:gd name="T8" fmla="*/ 784 w 195"/>
                <a:gd name="T9" fmla="*/ 218 h 46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5" h="469">
                  <a:moveTo>
                    <a:pt x="85" y="469"/>
                  </a:moveTo>
                  <a:cubicBezTo>
                    <a:pt x="86" y="357"/>
                    <a:pt x="47" y="313"/>
                    <a:pt x="25" y="292"/>
                  </a:cubicBezTo>
                  <a:cubicBezTo>
                    <a:pt x="0" y="268"/>
                    <a:pt x="2" y="254"/>
                    <a:pt x="14" y="229"/>
                  </a:cubicBezTo>
                  <a:cubicBezTo>
                    <a:pt x="66" y="120"/>
                    <a:pt x="113" y="48"/>
                    <a:pt x="154" y="0"/>
                  </a:cubicBezTo>
                  <a:cubicBezTo>
                    <a:pt x="154" y="0"/>
                    <a:pt x="183" y="0"/>
                    <a:pt x="195" y="54"/>
                  </a:cubicBezTo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321" name="Rettangolo 320"/>
          <p:cNvSpPr/>
          <p:nvPr/>
        </p:nvSpPr>
        <p:spPr>
          <a:xfrm>
            <a:off x="498494" y="3934208"/>
            <a:ext cx="3425452" cy="244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2">
                <a:lumMod val="75000"/>
              </a:schemeClr>
            </a:solidFill>
          </a:ln>
          <a:effectLst>
            <a:outerShdw blurRad="381000" dist="254000" dir="5400000" sx="95000" sy="95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600" b="1" dirty="0" smtClean="0">
                <a:solidFill>
                  <a:schemeClr val="tx1"/>
                </a:solidFill>
              </a:rPr>
              <a:t>	Age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600" b="1" dirty="0" smtClean="0">
                <a:solidFill>
                  <a:schemeClr val="tx1"/>
                </a:solidFill>
              </a:rPr>
              <a:t>	Cardiac Function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600" b="1" dirty="0" smtClean="0">
                <a:solidFill>
                  <a:schemeClr val="tx1"/>
                </a:solidFill>
              </a:rPr>
              <a:t>	Previous Myocardial Infarction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600" b="1" dirty="0" smtClean="0">
                <a:solidFill>
                  <a:schemeClr val="tx1"/>
                </a:solidFill>
              </a:rPr>
              <a:t>	Male Sex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600" b="1" dirty="0" smtClean="0">
                <a:solidFill>
                  <a:schemeClr val="tx1"/>
                </a:solidFill>
              </a:rPr>
              <a:t>	Diabetes Mellitus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600" b="1" dirty="0">
                <a:solidFill>
                  <a:schemeClr val="tx1"/>
                </a:solidFill>
              </a:rPr>
              <a:t>	</a:t>
            </a:r>
            <a:r>
              <a:rPr lang="en-US" sz="1600" b="1" dirty="0" smtClean="0">
                <a:solidFill>
                  <a:schemeClr val="tx1"/>
                </a:solidFill>
              </a:rPr>
              <a:t>Renal Function</a:t>
            </a:r>
          </a:p>
        </p:txBody>
      </p:sp>
      <p:grpSp>
        <p:nvGrpSpPr>
          <p:cNvPr id="322" name="Group 77"/>
          <p:cNvGrpSpPr>
            <a:grpSpLocks/>
          </p:cNvGrpSpPr>
          <p:nvPr/>
        </p:nvGrpSpPr>
        <p:grpSpPr bwMode="auto">
          <a:xfrm rot="16200000">
            <a:off x="592010" y="3992385"/>
            <a:ext cx="360000" cy="372429"/>
            <a:chOff x="541" y="2996"/>
            <a:chExt cx="480" cy="477"/>
          </a:xfrm>
          <a:solidFill>
            <a:schemeClr val="accent1">
              <a:lumMod val="50000"/>
            </a:schemeClr>
          </a:solidFill>
        </p:grpSpPr>
        <p:sp>
          <p:nvSpPr>
            <p:cNvPr id="335" name="Freeform 78"/>
            <p:cNvSpPr>
              <a:spLocks/>
            </p:cNvSpPr>
            <p:nvPr/>
          </p:nvSpPr>
          <p:spPr bwMode="auto">
            <a:xfrm rot="10800000">
              <a:off x="612" y="3100"/>
              <a:ext cx="338" cy="269"/>
            </a:xfrm>
            <a:custGeom>
              <a:avLst/>
              <a:gdLst>
                <a:gd name="T0" fmla="*/ 1848 w 143"/>
                <a:gd name="T1" fmla="*/ 668 h 114"/>
                <a:gd name="T2" fmla="*/ 1213 w 143"/>
                <a:gd name="T3" fmla="*/ 40 h 114"/>
                <a:gd name="T4" fmla="*/ 1045 w 143"/>
                <a:gd name="T5" fmla="*/ 78 h 114"/>
                <a:gd name="T6" fmla="*/ 967 w 143"/>
                <a:gd name="T7" fmla="*/ 144 h 114"/>
                <a:gd name="T8" fmla="*/ 922 w 143"/>
                <a:gd name="T9" fmla="*/ 328 h 114"/>
                <a:gd name="T10" fmla="*/ 1189 w 143"/>
                <a:gd name="T11" fmla="*/ 578 h 114"/>
                <a:gd name="T12" fmla="*/ 106 w 143"/>
                <a:gd name="T13" fmla="*/ 578 h 114"/>
                <a:gd name="T14" fmla="*/ 0 w 143"/>
                <a:gd name="T15" fmla="*/ 708 h 114"/>
                <a:gd name="T16" fmla="*/ 0 w 143"/>
                <a:gd name="T17" fmla="*/ 790 h 114"/>
                <a:gd name="T18" fmla="*/ 106 w 143"/>
                <a:gd name="T19" fmla="*/ 908 h 114"/>
                <a:gd name="T20" fmla="*/ 1189 w 143"/>
                <a:gd name="T21" fmla="*/ 908 h 114"/>
                <a:gd name="T22" fmla="*/ 922 w 143"/>
                <a:gd name="T23" fmla="*/ 1170 h 114"/>
                <a:gd name="T24" fmla="*/ 967 w 143"/>
                <a:gd name="T25" fmla="*/ 1343 h 114"/>
                <a:gd name="T26" fmla="*/ 1045 w 143"/>
                <a:gd name="T27" fmla="*/ 1421 h 114"/>
                <a:gd name="T28" fmla="*/ 1213 w 143"/>
                <a:gd name="T29" fmla="*/ 1449 h 114"/>
                <a:gd name="T30" fmla="*/ 1848 w 143"/>
                <a:gd name="T31" fmla="*/ 814 h 114"/>
                <a:gd name="T32" fmla="*/ 1848 w 143"/>
                <a:gd name="T33" fmla="*/ 668 h 11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43" h="114">
                  <a:moveTo>
                    <a:pt x="140" y="51"/>
                  </a:moveTo>
                  <a:cubicBezTo>
                    <a:pt x="92" y="3"/>
                    <a:pt x="92" y="3"/>
                    <a:pt x="92" y="3"/>
                  </a:cubicBezTo>
                  <a:cubicBezTo>
                    <a:pt x="89" y="0"/>
                    <a:pt x="83" y="1"/>
                    <a:pt x="79" y="6"/>
                  </a:cubicBezTo>
                  <a:cubicBezTo>
                    <a:pt x="73" y="11"/>
                    <a:pt x="73" y="11"/>
                    <a:pt x="73" y="11"/>
                  </a:cubicBezTo>
                  <a:cubicBezTo>
                    <a:pt x="68" y="16"/>
                    <a:pt x="67" y="22"/>
                    <a:pt x="70" y="25"/>
                  </a:cubicBezTo>
                  <a:cubicBezTo>
                    <a:pt x="70" y="25"/>
                    <a:pt x="82" y="36"/>
                    <a:pt x="90" y="44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4" y="44"/>
                    <a:pt x="0" y="49"/>
                    <a:pt x="0" y="5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5"/>
                    <a:pt x="4" y="69"/>
                    <a:pt x="8" y="69"/>
                  </a:cubicBezTo>
                  <a:cubicBezTo>
                    <a:pt x="90" y="69"/>
                    <a:pt x="90" y="69"/>
                    <a:pt x="90" y="69"/>
                  </a:cubicBezTo>
                  <a:cubicBezTo>
                    <a:pt x="82" y="78"/>
                    <a:pt x="70" y="89"/>
                    <a:pt x="70" y="89"/>
                  </a:cubicBezTo>
                  <a:cubicBezTo>
                    <a:pt x="67" y="92"/>
                    <a:pt x="68" y="98"/>
                    <a:pt x="73" y="102"/>
                  </a:cubicBezTo>
                  <a:cubicBezTo>
                    <a:pt x="79" y="108"/>
                    <a:pt x="79" y="108"/>
                    <a:pt x="79" y="108"/>
                  </a:cubicBezTo>
                  <a:cubicBezTo>
                    <a:pt x="83" y="112"/>
                    <a:pt x="89" y="114"/>
                    <a:pt x="92" y="110"/>
                  </a:cubicBezTo>
                  <a:cubicBezTo>
                    <a:pt x="140" y="62"/>
                    <a:pt x="140" y="62"/>
                    <a:pt x="140" y="62"/>
                  </a:cubicBezTo>
                  <a:cubicBezTo>
                    <a:pt x="143" y="59"/>
                    <a:pt x="143" y="54"/>
                    <a:pt x="140" y="51"/>
                  </a:cubicBezTo>
                  <a:close/>
                </a:path>
              </a:pathLst>
            </a:custGeom>
            <a:grpFill/>
            <a:ln w="7938" cap="rnd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6" name="Freeform 79"/>
            <p:cNvSpPr>
              <a:spLocks noEditPoints="1"/>
            </p:cNvSpPr>
            <p:nvPr/>
          </p:nvSpPr>
          <p:spPr bwMode="auto">
            <a:xfrm>
              <a:off x="541" y="2996"/>
              <a:ext cx="480" cy="477"/>
            </a:xfrm>
            <a:custGeom>
              <a:avLst/>
              <a:gdLst>
                <a:gd name="T0" fmla="*/ 0 w 203"/>
                <a:gd name="T1" fmla="*/ 1332 h 202"/>
                <a:gd name="T2" fmla="*/ 1336 w 203"/>
                <a:gd name="T3" fmla="*/ 2659 h 202"/>
                <a:gd name="T4" fmla="*/ 2684 w 203"/>
                <a:gd name="T5" fmla="*/ 1332 h 202"/>
                <a:gd name="T6" fmla="*/ 1336 w 203"/>
                <a:gd name="T7" fmla="*/ 0 h 202"/>
                <a:gd name="T8" fmla="*/ 0 w 203"/>
                <a:gd name="T9" fmla="*/ 1332 h 202"/>
                <a:gd name="T10" fmla="*/ 225 w 203"/>
                <a:gd name="T11" fmla="*/ 1332 h 202"/>
                <a:gd name="T12" fmla="*/ 1336 w 203"/>
                <a:gd name="T13" fmla="*/ 213 h 202"/>
                <a:gd name="T14" fmla="*/ 2459 w 203"/>
                <a:gd name="T15" fmla="*/ 1332 h 202"/>
                <a:gd name="T16" fmla="*/ 1336 w 203"/>
                <a:gd name="T17" fmla="*/ 2449 h 202"/>
                <a:gd name="T18" fmla="*/ 225 w 203"/>
                <a:gd name="T19" fmla="*/ 1332 h 20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03" h="202">
                  <a:moveTo>
                    <a:pt x="0" y="101"/>
                  </a:moveTo>
                  <a:cubicBezTo>
                    <a:pt x="0" y="157"/>
                    <a:pt x="45" y="202"/>
                    <a:pt x="101" y="202"/>
                  </a:cubicBezTo>
                  <a:cubicBezTo>
                    <a:pt x="157" y="202"/>
                    <a:pt x="203" y="157"/>
                    <a:pt x="203" y="101"/>
                  </a:cubicBezTo>
                  <a:cubicBezTo>
                    <a:pt x="203" y="45"/>
                    <a:pt x="157" y="0"/>
                    <a:pt x="101" y="0"/>
                  </a:cubicBezTo>
                  <a:cubicBezTo>
                    <a:pt x="45" y="0"/>
                    <a:pt x="0" y="45"/>
                    <a:pt x="0" y="101"/>
                  </a:cubicBezTo>
                  <a:close/>
                  <a:moveTo>
                    <a:pt x="17" y="101"/>
                  </a:moveTo>
                  <a:cubicBezTo>
                    <a:pt x="17" y="54"/>
                    <a:pt x="55" y="16"/>
                    <a:pt x="101" y="16"/>
                  </a:cubicBezTo>
                  <a:cubicBezTo>
                    <a:pt x="148" y="16"/>
                    <a:pt x="186" y="54"/>
                    <a:pt x="186" y="101"/>
                  </a:cubicBezTo>
                  <a:cubicBezTo>
                    <a:pt x="186" y="148"/>
                    <a:pt x="148" y="186"/>
                    <a:pt x="101" y="186"/>
                  </a:cubicBezTo>
                  <a:cubicBezTo>
                    <a:pt x="55" y="186"/>
                    <a:pt x="17" y="148"/>
                    <a:pt x="17" y="101"/>
                  </a:cubicBezTo>
                  <a:close/>
                </a:path>
              </a:pathLst>
            </a:custGeom>
            <a:grpFill/>
            <a:ln w="7938" cap="rnd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323" name="Group 77"/>
          <p:cNvGrpSpPr>
            <a:grpSpLocks/>
          </p:cNvGrpSpPr>
          <p:nvPr/>
        </p:nvGrpSpPr>
        <p:grpSpPr bwMode="auto">
          <a:xfrm rot="5400000">
            <a:off x="592010" y="4388250"/>
            <a:ext cx="360000" cy="372429"/>
            <a:chOff x="541" y="2996"/>
            <a:chExt cx="480" cy="477"/>
          </a:xfrm>
          <a:solidFill>
            <a:schemeClr val="accent1">
              <a:lumMod val="50000"/>
            </a:schemeClr>
          </a:solidFill>
        </p:grpSpPr>
        <p:sp>
          <p:nvSpPr>
            <p:cNvPr id="333" name="Freeform 78"/>
            <p:cNvSpPr>
              <a:spLocks/>
            </p:cNvSpPr>
            <p:nvPr/>
          </p:nvSpPr>
          <p:spPr bwMode="auto">
            <a:xfrm rot="10800000">
              <a:off x="612" y="3100"/>
              <a:ext cx="338" cy="269"/>
            </a:xfrm>
            <a:custGeom>
              <a:avLst/>
              <a:gdLst>
                <a:gd name="T0" fmla="*/ 1848 w 143"/>
                <a:gd name="T1" fmla="*/ 668 h 114"/>
                <a:gd name="T2" fmla="*/ 1213 w 143"/>
                <a:gd name="T3" fmla="*/ 40 h 114"/>
                <a:gd name="T4" fmla="*/ 1045 w 143"/>
                <a:gd name="T5" fmla="*/ 78 h 114"/>
                <a:gd name="T6" fmla="*/ 967 w 143"/>
                <a:gd name="T7" fmla="*/ 144 h 114"/>
                <a:gd name="T8" fmla="*/ 922 w 143"/>
                <a:gd name="T9" fmla="*/ 328 h 114"/>
                <a:gd name="T10" fmla="*/ 1189 w 143"/>
                <a:gd name="T11" fmla="*/ 578 h 114"/>
                <a:gd name="T12" fmla="*/ 106 w 143"/>
                <a:gd name="T13" fmla="*/ 578 h 114"/>
                <a:gd name="T14" fmla="*/ 0 w 143"/>
                <a:gd name="T15" fmla="*/ 708 h 114"/>
                <a:gd name="T16" fmla="*/ 0 w 143"/>
                <a:gd name="T17" fmla="*/ 790 h 114"/>
                <a:gd name="T18" fmla="*/ 106 w 143"/>
                <a:gd name="T19" fmla="*/ 908 h 114"/>
                <a:gd name="T20" fmla="*/ 1189 w 143"/>
                <a:gd name="T21" fmla="*/ 908 h 114"/>
                <a:gd name="T22" fmla="*/ 922 w 143"/>
                <a:gd name="T23" fmla="*/ 1170 h 114"/>
                <a:gd name="T24" fmla="*/ 967 w 143"/>
                <a:gd name="T25" fmla="*/ 1343 h 114"/>
                <a:gd name="T26" fmla="*/ 1045 w 143"/>
                <a:gd name="T27" fmla="*/ 1421 h 114"/>
                <a:gd name="T28" fmla="*/ 1213 w 143"/>
                <a:gd name="T29" fmla="*/ 1449 h 114"/>
                <a:gd name="T30" fmla="*/ 1848 w 143"/>
                <a:gd name="T31" fmla="*/ 814 h 114"/>
                <a:gd name="T32" fmla="*/ 1848 w 143"/>
                <a:gd name="T33" fmla="*/ 668 h 11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43" h="114">
                  <a:moveTo>
                    <a:pt x="140" y="51"/>
                  </a:moveTo>
                  <a:cubicBezTo>
                    <a:pt x="92" y="3"/>
                    <a:pt x="92" y="3"/>
                    <a:pt x="92" y="3"/>
                  </a:cubicBezTo>
                  <a:cubicBezTo>
                    <a:pt x="89" y="0"/>
                    <a:pt x="83" y="1"/>
                    <a:pt x="79" y="6"/>
                  </a:cubicBezTo>
                  <a:cubicBezTo>
                    <a:pt x="73" y="11"/>
                    <a:pt x="73" y="11"/>
                    <a:pt x="73" y="11"/>
                  </a:cubicBezTo>
                  <a:cubicBezTo>
                    <a:pt x="68" y="16"/>
                    <a:pt x="67" y="22"/>
                    <a:pt x="70" y="25"/>
                  </a:cubicBezTo>
                  <a:cubicBezTo>
                    <a:pt x="70" y="25"/>
                    <a:pt x="82" y="36"/>
                    <a:pt x="90" y="44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4" y="44"/>
                    <a:pt x="0" y="49"/>
                    <a:pt x="0" y="5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5"/>
                    <a:pt x="4" y="69"/>
                    <a:pt x="8" y="69"/>
                  </a:cubicBezTo>
                  <a:cubicBezTo>
                    <a:pt x="90" y="69"/>
                    <a:pt x="90" y="69"/>
                    <a:pt x="90" y="69"/>
                  </a:cubicBezTo>
                  <a:cubicBezTo>
                    <a:pt x="82" y="78"/>
                    <a:pt x="70" y="89"/>
                    <a:pt x="70" y="89"/>
                  </a:cubicBezTo>
                  <a:cubicBezTo>
                    <a:pt x="67" y="92"/>
                    <a:pt x="68" y="98"/>
                    <a:pt x="73" y="102"/>
                  </a:cubicBezTo>
                  <a:cubicBezTo>
                    <a:pt x="79" y="108"/>
                    <a:pt x="79" y="108"/>
                    <a:pt x="79" y="108"/>
                  </a:cubicBezTo>
                  <a:cubicBezTo>
                    <a:pt x="83" y="112"/>
                    <a:pt x="89" y="114"/>
                    <a:pt x="92" y="110"/>
                  </a:cubicBezTo>
                  <a:cubicBezTo>
                    <a:pt x="140" y="62"/>
                    <a:pt x="140" y="62"/>
                    <a:pt x="140" y="62"/>
                  </a:cubicBezTo>
                  <a:cubicBezTo>
                    <a:pt x="143" y="59"/>
                    <a:pt x="143" y="54"/>
                    <a:pt x="140" y="51"/>
                  </a:cubicBezTo>
                  <a:close/>
                </a:path>
              </a:pathLst>
            </a:custGeom>
            <a:grpFill/>
            <a:ln w="7938" cap="rnd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4" name="Freeform 79"/>
            <p:cNvSpPr>
              <a:spLocks noEditPoints="1"/>
            </p:cNvSpPr>
            <p:nvPr/>
          </p:nvSpPr>
          <p:spPr bwMode="auto">
            <a:xfrm>
              <a:off x="541" y="2996"/>
              <a:ext cx="480" cy="477"/>
            </a:xfrm>
            <a:custGeom>
              <a:avLst/>
              <a:gdLst>
                <a:gd name="T0" fmla="*/ 0 w 203"/>
                <a:gd name="T1" fmla="*/ 1332 h 202"/>
                <a:gd name="T2" fmla="*/ 1336 w 203"/>
                <a:gd name="T3" fmla="*/ 2659 h 202"/>
                <a:gd name="T4" fmla="*/ 2684 w 203"/>
                <a:gd name="T5" fmla="*/ 1332 h 202"/>
                <a:gd name="T6" fmla="*/ 1336 w 203"/>
                <a:gd name="T7" fmla="*/ 0 h 202"/>
                <a:gd name="T8" fmla="*/ 0 w 203"/>
                <a:gd name="T9" fmla="*/ 1332 h 202"/>
                <a:gd name="T10" fmla="*/ 225 w 203"/>
                <a:gd name="T11" fmla="*/ 1332 h 202"/>
                <a:gd name="T12" fmla="*/ 1336 w 203"/>
                <a:gd name="T13" fmla="*/ 213 h 202"/>
                <a:gd name="T14" fmla="*/ 2459 w 203"/>
                <a:gd name="T15" fmla="*/ 1332 h 202"/>
                <a:gd name="T16" fmla="*/ 1336 w 203"/>
                <a:gd name="T17" fmla="*/ 2449 h 202"/>
                <a:gd name="T18" fmla="*/ 225 w 203"/>
                <a:gd name="T19" fmla="*/ 1332 h 20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03" h="202">
                  <a:moveTo>
                    <a:pt x="0" y="101"/>
                  </a:moveTo>
                  <a:cubicBezTo>
                    <a:pt x="0" y="157"/>
                    <a:pt x="45" y="202"/>
                    <a:pt x="101" y="202"/>
                  </a:cubicBezTo>
                  <a:cubicBezTo>
                    <a:pt x="157" y="202"/>
                    <a:pt x="203" y="157"/>
                    <a:pt x="203" y="101"/>
                  </a:cubicBezTo>
                  <a:cubicBezTo>
                    <a:pt x="203" y="45"/>
                    <a:pt x="157" y="0"/>
                    <a:pt x="101" y="0"/>
                  </a:cubicBezTo>
                  <a:cubicBezTo>
                    <a:pt x="45" y="0"/>
                    <a:pt x="0" y="45"/>
                    <a:pt x="0" y="101"/>
                  </a:cubicBezTo>
                  <a:close/>
                  <a:moveTo>
                    <a:pt x="17" y="101"/>
                  </a:moveTo>
                  <a:cubicBezTo>
                    <a:pt x="17" y="54"/>
                    <a:pt x="55" y="16"/>
                    <a:pt x="101" y="16"/>
                  </a:cubicBezTo>
                  <a:cubicBezTo>
                    <a:pt x="148" y="16"/>
                    <a:pt x="186" y="54"/>
                    <a:pt x="186" y="101"/>
                  </a:cubicBezTo>
                  <a:cubicBezTo>
                    <a:pt x="186" y="148"/>
                    <a:pt x="148" y="186"/>
                    <a:pt x="101" y="186"/>
                  </a:cubicBezTo>
                  <a:cubicBezTo>
                    <a:pt x="55" y="186"/>
                    <a:pt x="17" y="148"/>
                    <a:pt x="17" y="101"/>
                  </a:cubicBezTo>
                  <a:close/>
                </a:path>
              </a:pathLst>
            </a:custGeom>
            <a:grpFill/>
            <a:ln w="7938" cap="rnd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470" name="Gruppo 469"/>
          <p:cNvGrpSpPr/>
          <p:nvPr/>
        </p:nvGrpSpPr>
        <p:grpSpPr>
          <a:xfrm>
            <a:off x="585796" y="4790330"/>
            <a:ext cx="372429" cy="360000"/>
            <a:chOff x="581563" y="5857747"/>
            <a:chExt cx="372429" cy="360000"/>
          </a:xfrm>
          <a:solidFill>
            <a:schemeClr val="accent1">
              <a:lumMod val="50000"/>
            </a:schemeClr>
          </a:solidFill>
        </p:grpSpPr>
        <p:sp>
          <p:nvSpPr>
            <p:cNvPr id="385" name="Rettangolo 384"/>
            <p:cNvSpPr/>
            <p:nvPr/>
          </p:nvSpPr>
          <p:spPr>
            <a:xfrm>
              <a:off x="645378" y="6019746"/>
              <a:ext cx="244800" cy="36000"/>
            </a:xfrm>
            <a:prstGeom prst="rect">
              <a:avLst/>
            </a:prstGeom>
            <a:grpFill/>
            <a:ln w="7938" cap="rnd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386" name="Freeform 79"/>
            <p:cNvSpPr>
              <a:spLocks noEditPoints="1"/>
            </p:cNvSpPr>
            <p:nvPr/>
          </p:nvSpPr>
          <p:spPr bwMode="auto">
            <a:xfrm rot="5400000">
              <a:off x="587778" y="5851532"/>
              <a:ext cx="360000" cy="372429"/>
            </a:xfrm>
            <a:custGeom>
              <a:avLst/>
              <a:gdLst>
                <a:gd name="T0" fmla="*/ 0 w 203"/>
                <a:gd name="T1" fmla="*/ 1332 h 202"/>
                <a:gd name="T2" fmla="*/ 1336 w 203"/>
                <a:gd name="T3" fmla="*/ 2659 h 202"/>
                <a:gd name="T4" fmla="*/ 2684 w 203"/>
                <a:gd name="T5" fmla="*/ 1332 h 202"/>
                <a:gd name="T6" fmla="*/ 1336 w 203"/>
                <a:gd name="T7" fmla="*/ 0 h 202"/>
                <a:gd name="T8" fmla="*/ 0 w 203"/>
                <a:gd name="T9" fmla="*/ 1332 h 202"/>
                <a:gd name="T10" fmla="*/ 225 w 203"/>
                <a:gd name="T11" fmla="*/ 1332 h 202"/>
                <a:gd name="T12" fmla="*/ 1336 w 203"/>
                <a:gd name="T13" fmla="*/ 213 h 202"/>
                <a:gd name="T14" fmla="*/ 2459 w 203"/>
                <a:gd name="T15" fmla="*/ 1332 h 202"/>
                <a:gd name="T16" fmla="*/ 1336 w 203"/>
                <a:gd name="T17" fmla="*/ 2449 h 202"/>
                <a:gd name="T18" fmla="*/ 225 w 203"/>
                <a:gd name="T19" fmla="*/ 1332 h 20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03" h="202">
                  <a:moveTo>
                    <a:pt x="0" y="101"/>
                  </a:moveTo>
                  <a:cubicBezTo>
                    <a:pt x="0" y="157"/>
                    <a:pt x="45" y="202"/>
                    <a:pt x="101" y="202"/>
                  </a:cubicBezTo>
                  <a:cubicBezTo>
                    <a:pt x="157" y="202"/>
                    <a:pt x="203" y="157"/>
                    <a:pt x="203" y="101"/>
                  </a:cubicBezTo>
                  <a:cubicBezTo>
                    <a:pt x="203" y="45"/>
                    <a:pt x="157" y="0"/>
                    <a:pt x="101" y="0"/>
                  </a:cubicBezTo>
                  <a:cubicBezTo>
                    <a:pt x="45" y="0"/>
                    <a:pt x="0" y="45"/>
                    <a:pt x="0" y="101"/>
                  </a:cubicBezTo>
                  <a:close/>
                  <a:moveTo>
                    <a:pt x="17" y="101"/>
                  </a:moveTo>
                  <a:cubicBezTo>
                    <a:pt x="17" y="54"/>
                    <a:pt x="55" y="16"/>
                    <a:pt x="101" y="16"/>
                  </a:cubicBezTo>
                  <a:cubicBezTo>
                    <a:pt x="148" y="16"/>
                    <a:pt x="186" y="54"/>
                    <a:pt x="186" y="101"/>
                  </a:cubicBezTo>
                  <a:cubicBezTo>
                    <a:pt x="186" y="148"/>
                    <a:pt x="148" y="186"/>
                    <a:pt x="101" y="186"/>
                  </a:cubicBezTo>
                  <a:cubicBezTo>
                    <a:pt x="55" y="186"/>
                    <a:pt x="17" y="148"/>
                    <a:pt x="17" y="101"/>
                  </a:cubicBezTo>
                  <a:close/>
                </a:path>
              </a:pathLst>
            </a:custGeom>
            <a:grpFill/>
            <a:ln w="7938" cap="rnd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391" name="Gruppo 390"/>
          <p:cNvGrpSpPr/>
          <p:nvPr/>
        </p:nvGrpSpPr>
        <p:grpSpPr>
          <a:xfrm>
            <a:off x="585796" y="5582061"/>
            <a:ext cx="372429" cy="360000"/>
            <a:chOff x="581563" y="5857747"/>
            <a:chExt cx="372429" cy="360000"/>
          </a:xfrm>
          <a:solidFill>
            <a:schemeClr val="accent1">
              <a:lumMod val="50000"/>
            </a:schemeClr>
          </a:solidFill>
        </p:grpSpPr>
        <p:sp>
          <p:nvSpPr>
            <p:cNvPr id="392" name="Rettangolo 391"/>
            <p:cNvSpPr/>
            <p:nvPr/>
          </p:nvSpPr>
          <p:spPr>
            <a:xfrm>
              <a:off x="645378" y="6019746"/>
              <a:ext cx="244800" cy="36000"/>
            </a:xfrm>
            <a:prstGeom prst="rect">
              <a:avLst/>
            </a:prstGeom>
            <a:grpFill/>
            <a:ln w="7938" cap="rnd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393" name="Freeform 79"/>
            <p:cNvSpPr>
              <a:spLocks noEditPoints="1"/>
            </p:cNvSpPr>
            <p:nvPr/>
          </p:nvSpPr>
          <p:spPr bwMode="auto">
            <a:xfrm rot="5400000">
              <a:off x="587778" y="5851532"/>
              <a:ext cx="360000" cy="372429"/>
            </a:xfrm>
            <a:custGeom>
              <a:avLst/>
              <a:gdLst>
                <a:gd name="T0" fmla="*/ 0 w 203"/>
                <a:gd name="T1" fmla="*/ 1332 h 202"/>
                <a:gd name="T2" fmla="*/ 1336 w 203"/>
                <a:gd name="T3" fmla="*/ 2659 h 202"/>
                <a:gd name="T4" fmla="*/ 2684 w 203"/>
                <a:gd name="T5" fmla="*/ 1332 h 202"/>
                <a:gd name="T6" fmla="*/ 1336 w 203"/>
                <a:gd name="T7" fmla="*/ 0 h 202"/>
                <a:gd name="T8" fmla="*/ 0 w 203"/>
                <a:gd name="T9" fmla="*/ 1332 h 202"/>
                <a:gd name="T10" fmla="*/ 225 w 203"/>
                <a:gd name="T11" fmla="*/ 1332 h 202"/>
                <a:gd name="T12" fmla="*/ 1336 w 203"/>
                <a:gd name="T13" fmla="*/ 213 h 202"/>
                <a:gd name="T14" fmla="*/ 2459 w 203"/>
                <a:gd name="T15" fmla="*/ 1332 h 202"/>
                <a:gd name="T16" fmla="*/ 1336 w 203"/>
                <a:gd name="T17" fmla="*/ 2449 h 202"/>
                <a:gd name="T18" fmla="*/ 225 w 203"/>
                <a:gd name="T19" fmla="*/ 1332 h 20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03" h="202">
                  <a:moveTo>
                    <a:pt x="0" y="101"/>
                  </a:moveTo>
                  <a:cubicBezTo>
                    <a:pt x="0" y="157"/>
                    <a:pt x="45" y="202"/>
                    <a:pt x="101" y="202"/>
                  </a:cubicBezTo>
                  <a:cubicBezTo>
                    <a:pt x="157" y="202"/>
                    <a:pt x="203" y="157"/>
                    <a:pt x="203" y="101"/>
                  </a:cubicBezTo>
                  <a:cubicBezTo>
                    <a:pt x="203" y="45"/>
                    <a:pt x="157" y="0"/>
                    <a:pt x="101" y="0"/>
                  </a:cubicBezTo>
                  <a:cubicBezTo>
                    <a:pt x="45" y="0"/>
                    <a:pt x="0" y="45"/>
                    <a:pt x="0" y="101"/>
                  </a:cubicBezTo>
                  <a:close/>
                  <a:moveTo>
                    <a:pt x="17" y="101"/>
                  </a:moveTo>
                  <a:cubicBezTo>
                    <a:pt x="17" y="54"/>
                    <a:pt x="55" y="16"/>
                    <a:pt x="101" y="16"/>
                  </a:cubicBezTo>
                  <a:cubicBezTo>
                    <a:pt x="148" y="16"/>
                    <a:pt x="186" y="54"/>
                    <a:pt x="186" y="101"/>
                  </a:cubicBezTo>
                  <a:cubicBezTo>
                    <a:pt x="186" y="148"/>
                    <a:pt x="148" y="186"/>
                    <a:pt x="101" y="186"/>
                  </a:cubicBezTo>
                  <a:cubicBezTo>
                    <a:pt x="55" y="186"/>
                    <a:pt x="17" y="148"/>
                    <a:pt x="17" y="101"/>
                  </a:cubicBezTo>
                  <a:close/>
                </a:path>
              </a:pathLst>
            </a:custGeom>
            <a:grpFill/>
            <a:ln w="7938" cap="rnd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cxnSp>
        <p:nvCxnSpPr>
          <p:cNvPr id="3" name="Connettore diritto 2"/>
          <p:cNvCxnSpPr>
            <a:stCxn id="161" idx="7"/>
          </p:cNvCxnSpPr>
          <p:nvPr/>
        </p:nvCxnSpPr>
        <p:spPr>
          <a:xfrm flipV="1">
            <a:off x="4785473" y="2624937"/>
            <a:ext cx="2112092" cy="1808696"/>
          </a:xfrm>
          <a:prstGeom prst="line">
            <a:avLst/>
          </a:prstGeom>
          <a:ln w="7620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ttore diritto 5"/>
          <p:cNvCxnSpPr>
            <a:stCxn id="161" idx="1"/>
          </p:cNvCxnSpPr>
          <p:nvPr/>
        </p:nvCxnSpPr>
        <p:spPr>
          <a:xfrm flipH="1" flipV="1">
            <a:off x="2578757" y="2682005"/>
            <a:ext cx="2079436" cy="1751628"/>
          </a:xfrm>
          <a:prstGeom prst="line">
            <a:avLst/>
          </a:prstGeom>
          <a:ln w="7620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Ovale 160"/>
          <p:cNvSpPr>
            <a:spLocks noChangeAspect="1"/>
          </p:cNvSpPr>
          <p:nvPr/>
        </p:nvSpPr>
        <p:spPr>
          <a:xfrm>
            <a:off x="4631833" y="4407273"/>
            <a:ext cx="180000" cy="1800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25" name="Group 100"/>
          <p:cNvGrpSpPr>
            <a:grpSpLocks noChangeAspect="1"/>
          </p:cNvGrpSpPr>
          <p:nvPr/>
        </p:nvGrpSpPr>
        <p:grpSpPr bwMode="auto">
          <a:xfrm>
            <a:off x="795314" y="1940034"/>
            <a:ext cx="1925356" cy="1800000"/>
            <a:chOff x="752" y="1666"/>
            <a:chExt cx="1822" cy="1703"/>
          </a:xfrm>
        </p:grpSpPr>
        <p:sp>
          <p:nvSpPr>
            <p:cNvPr id="226" name="Freeform 101"/>
            <p:cNvSpPr>
              <a:spLocks noEditPoints="1"/>
            </p:cNvSpPr>
            <p:nvPr/>
          </p:nvSpPr>
          <p:spPr bwMode="auto">
            <a:xfrm>
              <a:off x="772" y="1694"/>
              <a:ext cx="1778" cy="1525"/>
            </a:xfrm>
            <a:custGeom>
              <a:avLst/>
              <a:gdLst>
                <a:gd name="T0" fmla="*/ 28554 w 437"/>
                <a:gd name="T1" fmla="*/ 10089 h 375"/>
                <a:gd name="T2" fmla="*/ 23309 w 437"/>
                <a:gd name="T3" fmla="*/ 3026 h 375"/>
                <a:gd name="T4" fmla="*/ 22760 w 437"/>
                <a:gd name="T5" fmla="*/ 2151 h 375"/>
                <a:gd name="T6" fmla="*/ 22760 w 437"/>
                <a:gd name="T7" fmla="*/ 1074 h 375"/>
                <a:gd name="T8" fmla="*/ 21287 w 437"/>
                <a:gd name="T9" fmla="*/ 679 h 375"/>
                <a:gd name="T10" fmla="*/ 20278 w 437"/>
                <a:gd name="T11" fmla="*/ 0 h 375"/>
                <a:gd name="T12" fmla="*/ 20278 w 437"/>
                <a:gd name="T13" fmla="*/ 65 h 375"/>
                <a:gd name="T14" fmla="*/ 19668 w 437"/>
                <a:gd name="T15" fmla="*/ 943 h 375"/>
                <a:gd name="T16" fmla="*/ 18724 w 437"/>
                <a:gd name="T17" fmla="*/ 1074 h 375"/>
                <a:gd name="T18" fmla="*/ 12186 w 437"/>
                <a:gd name="T19" fmla="*/ 943 h 375"/>
                <a:gd name="T20" fmla="*/ 1953 w 437"/>
                <a:gd name="T21" fmla="*/ 8947 h 375"/>
                <a:gd name="T22" fmla="*/ 1208 w 437"/>
                <a:gd name="T23" fmla="*/ 9475 h 375"/>
                <a:gd name="T24" fmla="*/ 199 w 437"/>
                <a:gd name="T25" fmla="*/ 8682 h 375"/>
                <a:gd name="T26" fmla="*/ 199 w 437"/>
                <a:gd name="T27" fmla="*/ 8682 h 375"/>
                <a:gd name="T28" fmla="*/ 399 w 437"/>
                <a:gd name="T29" fmla="*/ 10154 h 375"/>
                <a:gd name="T30" fmla="*/ 0 w 437"/>
                <a:gd name="T31" fmla="*/ 11643 h 375"/>
                <a:gd name="T32" fmla="*/ 0 w 437"/>
                <a:gd name="T33" fmla="*/ 11643 h 375"/>
                <a:gd name="T34" fmla="*/ 1343 w 437"/>
                <a:gd name="T35" fmla="*/ 12916 h 375"/>
                <a:gd name="T36" fmla="*/ 1554 w 437"/>
                <a:gd name="T37" fmla="*/ 14453 h 375"/>
                <a:gd name="T38" fmla="*/ 17646 w 437"/>
                <a:gd name="T39" fmla="*/ 23204 h 375"/>
                <a:gd name="T40" fmla="*/ 28554 w 437"/>
                <a:gd name="T41" fmla="*/ 10089 h 375"/>
                <a:gd name="T42" fmla="*/ 20876 w 437"/>
                <a:gd name="T43" fmla="*/ 20045 h 375"/>
                <a:gd name="T44" fmla="*/ 20478 w 437"/>
                <a:gd name="T45" fmla="*/ 20854 h 375"/>
                <a:gd name="T46" fmla="*/ 19668 w 437"/>
                <a:gd name="T47" fmla="*/ 20638 h 375"/>
                <a:gd name="T48" fmla="*/ 3296 w 437"/>
                <a:gd name="T49" fmla="*/ 12786 h 375"/>
                <a:gd name="T50" fmla="*/ 2632 w 437"/>
                <a:gd name="T51" fmla="*/ 11708 h 375"/>
                <a:gd name="T52" fmla="*/ 3576 w 437"/>
                <a:gd name="T53" fmla="*/ 11492 h 375"/>
                <a:gd name="T54" fmla="*/ 19932 w 437"/>
                <a:gd name="T55" fmla="*/ 3489 h 375"/>
                <a:gd name="T56" fmla="*/ 20677 w 437"/>
                <a:gd name="T57" fmla="*/ 2826 h 375"/>
                <a:gd name="T58" fmla="*/ 21072 w 437"/>
                <a:gd name="T59" fmla="*/ 3640 h 375"/>
                <a:gd name="T60" fmla="*/ 20213 w 437"/>
                <a:gd name="T61" fmla="*/ 11842 h 375"/>
                <a:gd name="T62" fmla="*/ 20876 w 437"/>
                <a:gd name="T63" fmla="*/ 20045 h 375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437" h="375">
                  <a:moveTo>
                    <a:pt x="424" y="150"/>
                  </a:moveTo>
                  <a:cubicBezTo>
                    <a:pt x="418" y="111"/>
                    <a:pt x="388" y="72"/>
                    <a:pt x="346" y="45"/>
                  </a:cubicBezTo>
                  <a:cubicBezTo>
                    <a:pt x="340" y="41"/>
                    <a:pt x="338" y="34"/>
                    <a:pt x="338" y="32"/>
                  </a:cubicBezTo>
                  <a:cubicBezTo>
                    <a:pt x="337" y="21"/>
                    <a:pt x="338" y="16"/>
                    <a:pt x="338" y="16"/>
                  </a:cubicBezTo>
                  <a:cubicBezTo>
                    <a:pt x="336" y="22"/>
                    <a:pt x="325" y="15"/>
                    <a:pt x="316" y="10"/>
                  </a:cubicBezTo>
                  <a:cubicBezTo>
                    <a:pt x="308" y="6"/>
                    <a:pt x="301" y="5"/>
                    <a:pt x="301" y="0"/>
                  </a:cubicBezTo>
                  <a:cubicBezTo>
                    <a:pt x="301" y="0"/>
                    <a:pt x="301" y="1"/>
                    <a:pt x="301" y="1"/>
                  </a:cubicBezTo>
                  <a:cubicBezTo>
                    <a:pt x="299" y="4"/>
                    <a:pt x="296" y="9"/>
                    <a:pt x="292" y="14"/>
                  </a:cubicBezTo>
                  <a:cubicBezTo>
                    <a:pt x="290" y="15"/>
                    <a:pt x="285" y="18"/>
                    <a:pt x="278" y="16"/>
                  </a:cubicBezTo>
                  <a:cubicBezTo>
                    <a:pt x="247" y="8"/>
                    <a:pt x="214" y="6"/>
                    <a:pt x="181" y="14"/>
                  </a:cubicBezTo>
                  <a:cubicBezTo>
                    <a:pt x="105" y="32"/>
                    <a:pt x="50" y="78"/>
                    <a:pt x="29" y="133"/>
                  </a:cubicBezTo>
                  <a:cubicBezTo>
                    <a:pt x="28" y="137"/>
                    <a:pt x="24" y="145"/>
                    <a:pt x="18" y="141"/>
                  </a:cubicBezTo>
                  <a:cubicBezTo>
                    <a:pt x="9" y="135"/>
                    <a:pt x="3" y="129"/>
                    <a:pt x="3" y="129"/>
                  </a:cubicBezTo>
                  <a:cubicBezTo>
                    <a:pt x="3" y="129"/>
                    <a:pt x="3" y="129"/>
                    <a:pt x="3" y="129"/>
                  </a:cubicBezTo>
                  <a:cubicBezTo>
                    <a:pt x="6" y="132"/>
                    <a:pt x="6" y="141"/>
                    <a:pt x="6" y="151"/>
                  </a:cubicBezTo>
                  <a:cubicBezTo>
                    <a:pt x="6" y="161"/>
                    <a:pt x="5" y="173"/>
                    <a:pt x="0" y="173"/>
                  </a:cubicBezTo>
                  <a:cubicBezTo>
                    <a:pt x="0" y="173"/>
                    <a:pt x="0" y="173"/>
                    <a:pt x="0" y="173"/>
                  </a:cubicBezTo>
                  <a:cubicBezTo>
                    <a:pt x="1" y="176"/>
                    <a:pt x="11" y="184"/>
                    <a:pt x="20" y="192"/>
                  </a:cubicBezTo>
                  <a:cubicBezTo>
                    <a:pt x="21" y="200"/>
                    <a:pt x="22" y="208"/>
                    <a:pt x="23" y="215"/>
                  </a:cubicBezTo>
                  <a:cubicBezTo>
                    <a:pt x="43" y="303"/>
                    <a:pt x="111" y="375"/>
                    <a:pt x="262" y="345"/>
                  </a:cubicBezTo>
                  <a:cubicBezTo>
                    <a:pt x="413" y="314"/>
                    <a:pt x="437" y="231"/>
                    <a:pt x="424" y="150"/>
                  </a:cubicBezTo>
                  <a:close/>
                  <a:moveTo>
                    <a:pt x="310" y="298"/>
                  </a:moveTo>
                  <a:cubicBezTo>
                    <a:pt x="306" y="302"/>
                    <a:pt x="309" y="307"/>
                    <a:pt x="304" y="310"/>
                  </a:cubicBezTo>
                  <a:cubicBezTo>
                    <a:pt x="300" y="312"/>
                    <a:pt x="294" y="307"/>
                    <a:pt x="292" y="307"/>
                  </a:cubicBezTo>
                  <a:cubicBezTo>
                    <a:pt x="240" y="310"/>
                    <a:pt x="110" y="305"/>
                    <a:pt x="49" y="190"/>
                  </a:cubicBezTo>
                  <a:cubicBezTo>
                    <a:pt x="45" y="183"/>
                    <a:pt x="38" y="181"/>
                    <a:pt x="39" y="174"/>
                  </a:cubicBezTo>
                  <a:cubicBezTo>
                    <a:pt x="40" y="168"/>
                    <a:pt x="48" y="170"/>
                    <a:pt x="53" y="171"/>
                  </a:cubicBezTo>
                  <a:cubicBezTo>
                    <a:pt x="133" y="178"/>
                    <a:pt x="239" y="182"/>
                    <a:pt x="296" y="52"/>
                  </a:cubicBezTo>
                  <a:cubicBezTo>
                    <a:pt x="300" y="46"/>
                    <a:pt x="302" y="40"/>
                    <a:pt x="307" y="42"/>
                  </a:cubicBezTo>
                  <a:cubicBezTo>
                    <a:pt x="313" y="44"/>
                    <a:pt x="315" y="48"/>
                    <a:pt x="313" y="54"/>
                  </a:cubicBezTo>
                  <a:cubicBezTo>
                    <a:pt x="312" y="57"/>
                    <a:pt x="300" y="117"/>
                    <a:pt x="300" y="176"/>
                  </a:cubicBezTo>
                  <a:cubicBezTo>
                    <a:pt x="300" y="236"/>
                    <a:pt x="322" y="286"/>
                    <a:pt x="310" y="298"/>
                  </a:cubicBezTo>
                  <a:close/>
                </a:path>
              </a:pathLst>
            </a:custGeom>
            <a:solidFill>
              <a:srgbClr val="EBF8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27" name="Freeform 102"/>
            <p:cNvSpPr>
              <a:spLocks/>
            </p:cNvSpPr>
            <p:nvPr/>
          </p:nvSpPr>
          <p:spPr bwMode="auto">
            <a:xfrm>
              <a:off x="1785" y="2560"/>
              <a:ext cx="716" cy="801"/>
            </a:xfrm>
            <a:custGeom>
              <a:avLst/>
              <a:gdLst>
                <a:gd name="T0" fmla="*/ 4784 w 176"/>
                <a:gd name="T1" fmla="*/ 7738 h 197"/>
                <a:gd name="T2" fmla="*/ 0 w 176"/>
                <a:gd name="T3" fmla="*/ 12300 h 197"/>
                <a:gd name="T4" fmla="*/ 11851 w 176"/>
                <a:gd name="T5" fmla="*/ 0 h 197"/>
                <a:gd name="T6" fmla="*/ 11851 w 176"/>
                <a:gd name="T7" fmla="*/ 0 h 197"/>
                <a:gd name="T8" fmla="*/ 4784 w 176"/>
                <a:gd name="T9" fmla="*/ 7738 h 19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6" h="197">
                  <a:moveTo>
                    <a:pt x="71" y="115"/>
                  </a:moveTo>
                  <a:cubicBezTo>
                    <a:pt x="60" y="138"/>
                    <a:pt x="39" y="167"/>
                    <a:pt x="0" y="183"/>
                  </a:cubicBezTo>
                  <a:cubicBezTo>
                    <a:pt x="82" y="197"/>
                    <a:pt x="176" y="137"/>
                    <a:pt x="176" y="0"/>
                  </a:cubicBezTo>
                  <a:cubicBezTo>
                    <a:pt x="176" y="0"/>
                    <a:pt x="176" y="0"/>
                    <a:pt x="176" y="0"/>
                  </a:cubicBezTo>
                  <a:cubicBezTo>
                    <a:pt x="169" y="47"/>
                    <a:pt x="140" y="89"/>
                    <a:pt x="71" y="115"/>
                  </a:cubicBezTo>
                  <a:close/>
                </a:path>
              </a:pathLst>
            </a:custGeom>
            <a:solidFill>
              <a:srgbClr val="73AE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28" name="Freeform 103"/>
            <p:cNvSpPr>
              <a:spLocks/>
            </p:cNvSpPr>
            <p:nvPr/>
          </p:nvSpPr>
          <p:spPr bwMode="auto">
            <a:xfrm>
              <a:off x="1992" y="1666"/>
              <a:ext cx="163" cy="118"/>
            </a:xfrm>
            <a:custGeom>
              <a:avLst/>
              <a:gdLst>
                <a:gd name="T0" fmla="*/ 134 w 40"/>
                <a:gd name="T1" fmla="*/ 399 h 29"/>
                <a:gd name="T2" fmla="*/ 1080 w 40"/>
                <a:gd name="T3" fmla="*/ 1143 h 29"/>
                <a:gd name="T4" fmla="*/ 2575 w 40"/>
                <a:gd name="T5" fmla="*/ 1554 h 29"/>
                <a:gd name="T6" fmla="*/ 1426 w 40"/>
                <a:gd name="T7" fmla="*/ 614 h 29"/>
                <a:gd name="T8" fmla="*/ 134 w 40"/>
                <a:gd name="T9" fmla="*/ 399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0" h="29">
                  <a:moveTo>
                    <a:pt x="2" y="6"/>
                  </a:moveTo>
                  <a:cubicBezTo>
                    <a:pt x="0" y="11"/>
                    <a:pt x="7" y="13"/>
                    <a:pt x="16" y="17"/>
                  </a:cubicBezTo>
                  <a:cubicBezTo>
                    <a:pt x="25" y="22"/>
                    <a:pt x="36" y="29"/>
                    <a:pt x="38" y="23"/>
                  </a:cubicBezTo>
                  <a:cubicBezTo>
                    <a:pt x="40" y="16"/>
                    <a:pt x="27" y="12"/>
                    <a:pt x="21" y="9"/>
                  </a:cubicBezTo>
                  <a:cubicBezTo>
                    <a:pt x="15" y="7"/>
                    <a:pt x="4" y="0"/>
                    <a:pt x="2" y="6"/>
                  </a:cubicBezTo>
                  <a:close/>
                </a:path>
              </a:pathLst>
            </a:custGeom>
            <a:solidFill>
              <a:srgbClr val="F4FB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29" name="Freeform 104"/>
            <p:cNvSpPr>
              <a:spLocks/>
            </p:cNvSpPr>
            <p:nvPr/>
          </p:nvSpPr>
          <p:spPr bwMode="auto">
            <a:xfrm>
              <a:off x="752" y="2219"/>
              <a:ext cx="45" cy="183"/>
            </a:xfrm>
            <a:custGeom>
              <a:avLst/>
              <a:gdLst>
                <a:gd name="T0" fmla="*/ 487 w 11"/>
                <a:gd name="T1" fmla="*/ 0 h 45"/>
                <a:gd name="T2" fmla="*/ 753 w 11"/>
                <a:gd name="T3" fmla="*/ 1472 h 45"/>
                <a:gd name="T4" fmla="*/ 335 w 11"/>
                <a:gd name="T5" fmla="*/ 2961 h 45"/>
                <a:gd name="T6" fmla="*/ 135 w 11"/>
                <a:gd name="T7" fmla="*/ 1472 h 45"/>
                <a:gd name="T8" fmla="*/ 487 w 11"/>
                <a:gd name="T9" fmla="*/ 0 h 4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" h="45">
                  <a:moveTo>
                    <a:pt x="7" y="0"/>
                  </a:moveTo>
                  <a:cubicBezTo>
                    <a:pt x="11" y="0"/>
                    <a:pt x="11" y="11"/>
                    <a:pt x="11" y="22"/>
                  </a:cubicBezTo>
                  <a:cubicBezTo>
                    <a:pt x="11" y="32"/>
                    <a:pt x="10" y="44"/>
                    <a:pt x="5" y="44"/>
                  </a:cubicBezTo>
                  <a:cubicBezTo>
                    <a:pt x="0" y="45"/>
                    <a:pt x="1" y="31"/>
                    <a:pt x="2" y="22"/>
                  </a:cubicBezTo>
                  <a:cubicBezTo>
                    <a:pt x="2" y="14"/>
                    <a:pt x="3" y="0"/>
                    <a:pt x="7" y="0"/>
                  </a:cubicBezTo>
                  <a:close/>
                </a:path>
              </a:pathLst>
            </a:custGeom>
            <a:solidFill>
              <a:srgbClr val="F4FB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0" name="Freeform 105"/>
            <p:cNvSpPr>
              <a:spLocks/>
            </p:cNvSpPr>
            <p:nvPr/>
          </p:nvSpPr>
          <p:spPr bwMode="auto">
            <a:xfrm>
              <a:off x="829" y="2475"/>
              <a:ext cx="1245" cy="894"/>
            </a:xfrm>
            <a:custGeom>
              <a:avLst/>
              <a:gdLst>
                <a:gd name="T0" fmla="*/ 19798 w 306"/>
                <a:gd name="T1" fmla="*/ 9395 h 220"/>
                <a:gd name="T2" fmla="*/ 19668 w 306"/>
                <a:gd name="T3" fmla="*/ 9460 h 220"/>
                <a:gd name="T4" fmla="*/ 19053 w 306"/>
                <a:gd name="T5" fmla="*/ 9659 h 220"/>
                <a:gd name="T6" fmla="*/ 18655 w 306"/>
                <a:gd name="T7" fmla="*/ 9793 h 220"/>
                <a:gd name="T8" fmla="*/ 18390 w 306"/>
                <a:gd name="T9" fmla="*/ 9858 h 220"/>
                <a:gd name="T10" fmla="*/ 17711 w 306"/>
                <a:gd name="T11" fmla="*/ 9992 h 220"/>
                <a:gd name="T12" fmla="*/ 17515 w 306"/>
                <a:gd name="T13" fmla="*/ 10074 h 220"/>
                <a:gd name="T14" fmla="*/ 16702 w 306"/>
                <a:gd name="T15" fmla="*/ 10273 h 220"/>
                <a:gd name="T16" fmla="*/ 614 w 306"/>
                <a:gd name="T17" fmla="*/ 1536 h 220"/>
                <a:gd name="T18" fmla="*/ 545 w 306"/>
                <a:gd name="T19" fmla="*/ 1138 h 220"/>
                <a:gd name="T20" fmla="*/ 545 w 306"/>
                <a:gd name="T21" fmla="*/ 943 h 220"/>
                <a:gd name="T22" fmla="*/ 464 w 306"/>
                <a:gd name="T23" fmla="*/ 679 h 220"/>
                <a:gd name="T24" fmla="*/ 464 w 306"/>
                <a:gd name="T25" fmla="*/ 463 h 220"/>
                <a:gd name="T26" fmla="*/ 399 w 306"/>
                <a:gd name="T27" fmla="*/ 264 h 220"/>
                <a:gd name="T28" fmla="*/ 399 w 306"/>
                <a:gd name="T29" fmla="*/ 0 h 220"/>
                <a:gd name="T30" fmla="*/ 330 w 306"/>
                <a:gd name="T31" fmla="*/ 0 h 220"/>
                <a:gd name="T32" fmla="*/ 10977 w 306"/>
                <a:gd name="T33" fmla="*/ 14365 h 220"/>
                <a:gd name="T34" fmla="*/ 20608 w 306"/>
                <a:gd name="T35" fmla="*/ 9131 h 220"/>
                <a:gd name="T36" fmla="*/ 19798 w 306"/>
                <a:gd name="T37" fmla="*/ 9395 h 22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306" h="220">
                  <a:moveTo>
                    <a:pt x="294" y="140"/>
                  </a:moveTo>
                  <a:cubicBezTo>
                    <a:pt x="293" y="141"/>
                    <a:pt x="292" y="141"/>
                    <a:pt x="292" y="141"/>
                  </a:cubicBezTo>
                  <a:cubicBezTo>
                    <a:pt x="289" y="142"/>
                    <a:pt x="286" y="143"/>
                    <a:pt x="283" y="144"/>
                  </a:cubicBezTo>
                  <a:cubicBezTo>
                    <a:pt x="281" y="144"/>
                    <a:pt x="279" y="145"/>
                    <a:pt x="277" y="146"/>
                  </a:cubicBezTo>
                  <a:cubicBezTo>
                    <a:pt x="276" y="146"/>
                    <a:pt x="274" y="146"/>
                    <a:pt x="273" y="147"/>
                  </a:cubicBezTo>
                  <a:cubicBezTo>
                    <a:pt x="270" y="148"/>
                    <a:pt x="266" y="148"/>
                    <a:pt x="263" y="149"/>
                  </a:cubicBezTo>
                  <a:cubicBezTo>
                    <a:pt x="262" y="150"/>
                    <a:pt x="261" y="150"/>
                    <a:pt x="260" y="150"/>
                  </a:cubicBezTo>
                  <a:cubicBezTo>
                    <a:pt x="256" y="151"/>
                    <a:pt x="252" y="152"/>
                    <a:pt x="248" y="153"/>
                  </a:cubicBezTo>
                  <a:cubicBezTo>
                    <a:pt x="97" y="183"/>
                    <a:pt x="29" y="111"/>
                    <a:pt x="9" y="23"/>
                  </a:cubicBezTo>
                  <a:cubicBezTo>
                    <a:pt x="9" y="21"/>
                    <a:pt x="8" y="19"/>
                    <a:pt x="8" y="17"/>
                  </a:cubicBezTo>
                  <a:cubicBezTo>
                    <a:pt x="8" y="16"/>
                    <a:pt x="8" y="15"/>
                    <a:pt x="8" y="14"/>
                  </a:cubicBezTo>
                  <a:cubicBezTo>
                    <a:pt x="7" y="13"/>
                    <a:pt x="7" y="11"/>
                    <a:pt x="7" y="10"/>
                  </a:cubicBezTo>
                  <a:cubicBezTo>
                    <a:pt x="7" y="9"/>
                    <a:pt x="7" y="8"/>
                    <a:pt x="7" y="7"/>
                  </a:cubicBezTo>
                  <a:cubicBezTo>
                    <a:pt x="7" y="6"/>
                    <a:pt x="6" y="5"/>
                    <a:pt x="6" y="4"/>
                  </a:cubicBezTo>
                  <a:cubicBezTo>
                    <a:pt x="6" y="3"/>
                    <a:pt x="6" y="1"/>
                    <a:pt x="6" y="0"/>
                  </a:cubicBezTo>
                  <a:cubicBezTo>
                    <a:pt x="6" y="0"/>
                    <a:pt x="6" y="0"/>
                    <a:pt x="5" y="0"/>
                  </a:cubicBezTo>
                  <a:cubicBezTo>
                    <a:pt x="0" y="108"/>
                    <a:pt x="51" y="204"/>
                    <a:pt x="163" y="214"/>
                  </a:cubicBezTo>
                  <a:cubicBezTo>
                    <a:pt x="251" y="220"/>
                    <a:pt x="290" y="170"/>
                    <a:pt x="306" y="136"/>
                  </a:cubicBezTo>
                  <a:cubicBezTo>
                    <a:pt x="302" y="138"/>
                    <a:pt x="298" y="139"/>
                    <a:pt x="294" y="140"/>
                  </a:cubicBezTo>
                  <a:close/>
                </a:path>
              </a:pathLst>
            </a:custGeom>
            <a:solidFill>
              <a:srgbClr val="73AE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1" name="Freeform 106"/>
            <p:cNvSpPr>
              <a:spLocks/>
            </p:cNvSpPr>
            <p:nvPr/>
          </p:nvSpPr>
          <p:spPr bwMode="auto">
            <a:xfrm>
              <a:off x="1020" y="2548"/>
              <a:ext cx="810" cy="423"/>
            </a:xfrm>
            <a:custGeom>
              <a:avLst/>
              <a:gdLst>
                <a:gd name="T0" fmla="*/ 0 w 199"/>
                <a:gd name="T1" fmla="*/ 0 h 104"/>
                <a:gd name="T2" fmla="*/ 3232 w 199"/>
                <a:gd name="T3" fmla="*/ 6601 h 104"/>
                <a:gd name="T4" fmla="*/ 3912 w 199"/>
                <a:gd name="T5" fmla="*/ 6931 h 104"/>
                <a:gd name="T6" fmla="*/ 13420 w 199"/>
                <a:gd name="T7" fmla="*/ 6601 h 104"/>
                <a:gd name="T8" fmla="*/ 0 w 199"/>
                <a:gd name="T9" fmla="*/ 0 h 10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9" h="104">
                  <a:moveTo>
                    <a:pt x="0" y="0"/>
                  </a:moveTo>
                  <a:cubicBezTo>
                    <a:pt x="19" y="34"/>
                    <a:pt x="42" y="81"/>
                    <a:pt x="48" y="98"/>
                  </a:cubicBezTo>
                  <a:cubicBezTo>
                    <a:pt x="49" y="103"/>
                    <a:pt x="49" y="104"/>
                    <a:pt x="58" y="103"/>
                  </a:cubicBezTo>
                  <a:cubicBezTo>
                    <a:pt x="66" y="102"/>
                    <a:pt x="145" y="98"/>
                    <a:pt x="199" y="98"/>
                  </a:cubicBezTo>
                  <a:cubicBezTo>
                    <a:pt x="142" y="96"/>
                    <a:pt x="54" y="79"/>
                    <a:pt x="0" y="0"/>
                  </a:cubicBezTo>
                  <a:close/>
                </a:path>
              </a:pathLst>
            </a:custGeom>
            <a:solidFill>
              <a:srgbClr val="EBF8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2" name="Freeform 107"/>
            <p:cNvSpPr>
              <a:spLocks noEditPoints="1"/>
            </p:cNvSpPr>
            <p:nvPr/>
          </p:nvSpPr>
          <p:spPr bwMode="auto">
            <a:xfrm>
              <a:off x="837" y="1743"/>
              <a:ext cx="1680" cy="1464"/>
            </a:xfrm>
            <a:custGeom>
              <a:avLst/>
              <a:gdLst>
                <a:gd name="T0" fmla="*/ 26721 w 413"/>
                <a:gd name="T1" fmla="*/ 9345 h 360"/>
                <a:gd name="T2" fmla="*/ 22007 w 413"/>
                <a:gd name="T3" fmla="*/ 2961 h 360"/>
                <a:gd name="T4" fmla="*/ 11300 w 413"/>
                <a:gd name="T5" fmla="*/ 809 h 360"/>
                <a:gd name="T6" fmla="*/ 1208 w 413"/>
                <a:gd name="T7" fmla="*/ 13509 h 360"/>
                <a:gd name="T8" fmla="*/ 16430 w 413"/>
                <a:gd name="T9" fmla="*/ 21927 h 360"/>
                <a:gd name="T10" fmla="*/ 26721 w 413"/>
                <a:gd name="T11" fmla="*/ 9345 h 360"/>
                <a:gd name="T12" fmla="*/ 19790 w 413"/>
                <a:gd name="T13" fmla="*/ 19235 h 360"/>
                <a:gd name="T14" fmla="*/ 19391 w 413"/>
                <a:gd name="T15" fmla="*/ 20045 h 360"/>
                <a:gd name="T16" fmla="*/ 18582 w 413"/>
                <a:gd name="T17" fmla="*/ 19845 h 360"/>
                <a:gd name="T18" fmla="*/ 2217 w 413"/>
                <a:gd name="T19" fmla="*/ 11972 h 360"/>
                <a:gd name="T20" fmla="*/ 1554 w 413"/>
                <a:gd name="T21" fmla="*/ 10899 h 360"/>
                <a:gd name="T22" fmla="*/ 2498 w 413"/>
                <a:gd name="T23" fmla="*/ 10699 h 360"/>
                <a:gd name="T24" fmla="*/ 18846 w 413"/>
                <a:gd name="T25" fmla="*/ 2696 h 360"/>
                <a:gd name="T26" fmla="*/ 19591 w 413"/>
                <a:gd name="T27" fmla="*/ 2017 h 360"/>
                <a:gd name="T28" fmla="*/ 19989 w 413"/>
                <a:gd name="T29" fmla="*/ 2826 h 360"/>
                <a:gd name="T30" fmla="*/ 19111 w 413"/>
                <a:gd name="T31" fmla="*/ 11029 h 360"/>
                <a:gd name="T32" fmla="*/ 19790 w 413"/>
                <a:gd name="T33" fmla="*/ 19235 h 36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13" h="360">
                  <a:moveTo>
                    <a:pt x="397" y="139"/>
                  </a:moveTo>
                  <a:cubicBezTo>
                    <a:pt x="392" y="105"/>
                    <a:pt x="365" y="70"/>
                    <a:pt x="327" y="44"/>
                  </a:cubicBezTo>
                  <a:cubicBezTo>
                    <a:pt x="278" y="11"/>
                    <a:pt x="220" y="0"/>
                    <a:pt x="168" y="12"/>
                  </a:cubicBezTo>
                  <a:cubicBezTo>
                    <a:pt x="64" y="36"/>
                    <a:pt x="0" y="118"/>
                    <a:pt x="18" y="201"/>
                  </a:cubicBezTo>
                  <a:cubicBezTo>
                    <a:pt x="32" y="261"/>
                    <a:pt x="79" y="360"/>
                    <a:pt x="244" y="326"/>
                  </a:cubicBezTo>
                  <a:cubicBezTo>
                    <a:pt x="363" y="302"/>
                    <a:pt x="413" y="238"/>
                    <a:pt x="397" y="139"/>
                  </a:cubicBezTo>
                  <a:close/>
                  <a:moveTo>
                    <a:pt x="294" y="286"/>
                  </a:moveTo>
                  <a:cubicBezTo>
                    <a:pt x="290" y="290"/>
                    <a:pt x="293" y="295"/>
                    <a:pt x="288" y="298"/>
                  </a:cubicBezTo>
                  <a:cubicBezTo>
                    <a:pt x="284" y="300"/>
                    <a:pt x="278" y="295"/>
                    <a:pt x="276" y="295"/>
                  </a:cubicBezTo>
                  <a:cubicBezTo>
                    <a:pt x="224" y="298"/>
                    <a:pt x="94" y="293"/>
                    <a:pt x="33" y="178"/>
                  </a:cubicBezTo>
                  <a:cubicBezTo>
                    <a:pt x="29" y="171"/>
                    <a:pt x="22" y="169"/>
                    <a:pt x="23" y="162"/>
                  </a:cubicBezTo>
                  <a:cubicBezTo>
                    <a:pt x="24" y="156"/>
                    <a:pt x="32" y="158"/>
                    <a:pt x="37" y="159"/>
                  </a:cubicBezTo>
                  <a:cubicBezTo>
                    <a:pt x="117" y="166"/>
                    <a:pt x="223" y="170"/>
                    <a:pt x="280" y="40"/>
                  </a:cubicBezTo>
                  <a:cubicBezTo>
                    <a:pt x="284" y="34"/>
                    <a:pt x="286" y="28"/>
                    <a:pt x="291" y="30"/>
                  </a:cubicBezTo>
                  <a:cubicBezTo>
                    <a:pt x="297" y="32"/>
                    <a:pt x="299" y="36"/>
                    <a:pt x="297" y="42"/>
                  </a:cubicBezTo>
                  <a:cubicBezTo>
                    <a:pt x="296" y="45"/>
                    <a:pt x="284" y="105"/>
                    <a:pt x="284" y="164"/>
                  </a:cubicBezTo>
                  <a:cubicBezTo>
                    <a:pt x="284" y="224"/>
                    <a:pt x="306" y="274"/>
                    <a:pt x="294" y="286"/>
                  </a:cubicBezTo>
                  <a:close/>
                </a:path>
              </a:pathLst>
            </a:custGeom>
            <a:solidFill>
              <a:srgbClr val="A6CE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3" name="Freeform 108"/>
            <p:cNvSpPr>
              <a:spLocks/>
            </p:cNvSpPr>
            <p:nvPr/>
          </p:nvSpPr>
          <p:spPr bwMode="auto">
            <a:xfrm>
              <a:off x="2021" y="1784"/>
              <a:ext cx="382" cy="1219"/>
            </a:xfrm>
            <a:custGeom>
              <a:avLst/>
              <a:gdLst>
                <a:gd name="T0" fmla="*/ 2280 w 94"/>
                <a:gd name="T1" fmla="*/ 19187 h 300"/>
                <a:gd name="T2" fmla="*/ 3353 w 94"/>
                <a:gd name="T3" fmla="*/ 16708 h 300"/>
                <a:gd name="T4" fmla="*/ 6307 w 94"/>
                <a:gd name="T5" fmla="*/ 10402 h 300"/>
                <a:gd name="T6" fmla="*/ 398 w 94"/>
                <a:gd name="T7" fmla="*/ 2080 h 300"/>
                <a:gd name="T8" fmla="*/ 943 w 94"/>
                <a:gd name="T9" fmla="*/ 7379 h 300"/>
                <a:gd name="T10" fmla="*/ 1752 w 94"/>
                <a:gd name="T11" fmla="*/ 15290 h 300"/>
                <a:gd name="T12" fmla="*/ 679 w 94"/>
                <a:gd name="T13" fmla="*/ 17302 h 300"/>
                <a:gd name="T14" fmla="*/ 610 w 94"/>
                <a:gd name="T15" fmla="*/ 18045 h 300"/>
                <a:gd name="T16" fmla="*/ 134 w 94"/>
                <a:gd name="T17" fmla="*/ 19451 h 300"/>
                <a:gd name="T18" fmla="*/ 1752 w 94"/>
                <a:gd name="T19" fmla="*/ 19382 h 30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94" h="300">
                  <a:moveTo>
                    <a:pt x="34" y="286"/>
                  </a:moveTo>
                  <a:cubicBezTo>
                    <a:pt x="25" y="279"/>
                    <a:pt x="27" y="285"/>
                    <a:pt x="50" y="249"/>
                  </a:cubicBezTo>
                  <a:cubicBezTo>
                    <a:pt x="74" y="213"/>
                    <a:pt x="93" y="186"/>
                    <a:pt x="94" y="155"/>
                  </a:cubicBezTo>
                  <a:cubicBezTo>
                    <a:pt x="94" y="124"/>
                    <a:pt x="10" y="62"/>
                    <a:pt x="6" y="31"/>
                  </a:cubicBezTo>
                  <a:cubicBezTo>
                    <a:pt x="2" y="0"/>
                    <a:pt x="14" y="110"/>
                    <a:pt x="14" y="110"/>
                  </a:cubicBezTo>
                  <a:cubicBezTo>
                    <a:pt x="26" y="228"/>
                    <a:pt x="26" y="228"/>
                    <a:pt x="26" y="228"/>
                  </a:cubicBezTo>
                  <a:cubicBezTo>
                    <a:pt x="10" y="258"/>
                    <a:pt x="10" y="258"/>
                    <a:pt x="10" y="258"/>
                  </a:cubicBezTo>
                  <a:cubicBezTo>
                    <a:pt x="9" y="269"/>
                    <a:pt x="9" y="269"/>
                    <a:pt x="9" y="269"/>
                  </a:cubicBezTo>
                  <a:cubicBezTo>
                    <a:pt x="9" y="269"/>
                    <a:pt x="0" y="280"/>
                    <a:pt x="2" y="290"/>
                  </a:cubicBezTo>
                  <a:cubicBezTo>
                    <a:pt x="4" y="300"/>
                    <a:pt x="26" y="289"/>
                    <a:pt x="26" y="289"/>
                  </a:cubicBezTo>
                </a:path>
              </a:pathLst>
            </a:custGeom>
            <a:solidFill>
              <a:srgbClr val="75B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4" name="Freeform 109"/>
            <p:cNvSpPr>
              <a:spLocks/>
            </p:cNvSpPr>
            <p:nvPr/>
          </p:nvSpPr>
          <p:spPr bwMode="auto">
            <a:xfrm>
              <a:off x="1114" y="2772"/>
              <a:ext cx="638" cy="256"/>
            </a:xfrm>
            <a:custGeom>
              <a:avLst/>
              <a:gdLst>
                <a:gd name="T0" fmla="*/ 0 w 157"/>
                <a:gd name="T1" fmla="*/ 0 h 63"/>
                <a:gd name="T2" fmla="*/ 744 w 157"/>
                <a:gd name="T3" fmla="*/ 2609 h 63"/>
                <a:gd name="T4" fmla="*/ 1682 w 157"/>
                <a:gd name="T5" fmla="*/ 3832 h 63"/>
                <a:gd name="T6" fmla="*/ 6242 w 157"/>
                <a:gd name="T7" fmla="*/ 3832 h 63"/>
                <a:gd name="T8" fmla="*/ 10537 w 157"/>
                <a:gd name="T9" fmla="*/ 3023 h 63"/>
                <a:gd name="T10" fmla="*/ 1402 w 157"/>
                <a:gd name="T11" fmla="*/ 744 h 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7" h="63">
                  <a:moveTo>
                    <a:pt x="0" y="0"/>
                  </a:moveTo>
                  <a:cubicBezTo>
                    <a:pt x="2" y="12"/>
                    <a:pt x="8" y="29"/>
                    <a:pt x="11" y="39"/>
                  </a:cubicBezTo>
                  <a:cubicBezTo>
                    <a:pt x="15" y="50"/>
                    <a:pt x="17" y="54"/>
                    <a:pt x="25" y="57"/>
                  </a:cubicBezTo>
                  <a:cubicBezTo>
                    <a:pt x="39" y="63"/>
                    <a:pt x="67" y="59"/>
                    <a:pt x="93" y="57"/>
                  </a:cubicBezTo>
                  <a:cubicBezTo>
                    <a:pt x="118" y="55"/>
                    <a:pt x="157" y="45"/>
                    <a:pt x="157" y="45"/>
                  </a:cubicBezTo>
                  <a:cubicBezTo>
                    <a:pt x="21" y="11"/>
                    <a:pt x="21" y="11"/>
                    <a:pt x="21" y="11"/>
                  </a:cubicBezTo>
                </a:path>
              </a:pathLst>
            </a:custGeom>
            <a:solidFill>
              <a:srgbClr val="75B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5" name="Freeform 110"/>
            <p:cNvSpPr>
              <a:spLocks/>
            </p:cNvSpPr>
            <p:nvPr/>
          </p:nvSpPr>
          <p:spPr bwMode="auto">
            <a:xfrm>
              <a:off x="963" y="1812"/>
              <a:ext cx="1155" cy="573"/>
            </a:xfrm>
            <a:custGeom>
              <a:avLst/>
              <a:gdLst>
                <a:gd name="T0" fmla="*/ 0 w 284"/>
                <a:gd name="T1" fmla="*/ 9465 h 141"/>
                <a:gd name="T2" fmla="*/ 3770 w 284"/>
                <a:gd name="T3" fmla="*/ 4905 h 141"/>
                <a:gd name="T4" fmla="*/ 7329 w 284"/>
                <a:gd name="T5" fmla="*/ 1817 h 141"/>
                <a:gd name="T6" fmla="*/ 16691 w 284"/>
                <a:gd name="T7" fmla="*/ 1337 h 141"/>
                <a:gd name="T8" fmla="*/ 11164 w 284"/>
                <a:gd name="T9" fmla="*/ 5567 h 1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4" h="141">
                  <a:moveTo>
                    <a:pt x="0" y="141"/>
                  </a:moveTo>
                  <a:cubicBezTo>
                    <a:pt x="16" y="135"/>
                    <a:pt x="30" y="103"/>
                    <a:pt x="56" y="73"/>
                  </a:cubicBezTo>
                  <a:cubicBezTo>
                    <a:pt x="82" y="44"/>
                    <a:pt x="86" y="31"/>
                    <a:pt x="109" y="27"/>
                  </a:cubicBezTo>
                  <a:cubicBezTo>
                    <a:pt x="132" y="22"/>
                    <a:pt x="212" y="40"/>
                    <a:pt x="248" y="20"/>
                  </a:cubicBezTo>
                  <a:cubicBezTo>
                    <a:pt x="284" y="0"/>
                    <a:pt x="166" y="83"/>
                    <a:pt x="166" y="83"/>
                  </a:cubicBezTo>
                </a:path>
              </a:pathLst>
            </a:custGeom>
            <a:solidFill>
              <a:srgbClr val="92C1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6" name="Freeform 111"/>
            <p:cNvSpPr>
              <a:spLocks/>
            </p:cNvSpPr>
            <p:nvPr/>
          </p:nvSpPr>
          <p:spPr bwMode="auto">
            <a:xfrm>
              <a:off x="1992" y="1910"/>
              <a:ext cx="358" cy="988"/>
            </a:xfrm>
            <a:custGeom>
              <a:avLst/>
              <a:gdLst>
                <a:gd name="T0" fmla="*/ 5659 w 88"/>
                <a:gd name="T1" fmla="*/ 8266 h 243"/>
                <a:gd name="T2" fmla="*/ 879 w 88"/>
                <a:gd name="T3" fmla="*/ 0 h 243"/>
                <a:gd name="T4" fmla="*/ 879 w 88"/>
                <a:gd name="T5" fmla="*/ 0 h 243"/>
                <a:gd name="T6" fmla="*/ 879 w 88"/>
                <a:gd name="T7" fmla="*/ 65 h 243"/>
                <a:gd name="T8" fmla="*/ 0 w 88"/>
                <a:gd name="T9" fmla="*/ 8266 h 243"/>
                <a:gd name="T10" fmla="*/ 810 w 88"/>
                <a:gd name="T11" fmla="*/ 16332 h 243"/>
                <a:gd name="T12" fmla="*/ 5594 w 88"/>
                <a:gd name="T13" fmla="*/ 9673 h 243"/>
                <a:gd name="T14" fmla="*/ 5594 w 88"/>
                <a:gd name="T15" fmla="*/ 9538 h 243"/>
                <a:gd name="T16" fmla="*/ 5659 w 88"/>
                <a:gd name="T17" fmla="*/ 8266 h 24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88" h="243">
                  <a:moveTo>
                    <a:pt x="84" y="123"/>
                  </a:moveTo>
                  <a:cubicBezTo>
                    <a:pt x="66" y="100"/>
                    <a:pt x="11" y="34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2" y="4"/>
                    <a:pt x="0" y="64"/>
                    <a:pt x="0" y="123"/>
                  </a:cubicBezTo>
                  <a:cubicBezTo>
                    <a:pt x="0" y="179"/>
                    <a:pt x="20" y="227"/>
                    <a:pt x="12" y="243"/>
                  </a:cubicBezTo>
                  <a:cubicBezTo>
                    <a:pt x="26" y="227"/>
                    <a:pt x="65" y="196"/>
                    <a:pt x="83" y="144"/>
                  </a:cubicBezTo>
                  <a:cubicBezTo>
                    <a:pt x="83" y="142"/>
                    <a:pt x="83" y="142"/>
                    <a:pt x="83" y="142"/>
                  </a:cubicBezTo>
                  <a:cubicBezTo>
                    <a:pt x="86" y="134"/>
                    <a:pt x="88" y="128"/>
                    <a:pt x="84" y="123"/>
                  </a:cubicBezTo>
                  <a:close/>
                </a:path>
              </a:pathLst>
            </a:custGeom>
            <a:solidFill>
              <a:srgbClr val="C9E1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7" name="Freeform 112"/>
            <p:cNvSpPr>
              <a:spLocks/>
            </p:cNvSpPr>
            <p:nvPr/>
          </p:nvSpPr>
          <p:spPr bwMode="auto">
            <a:xfrm>
              <a:off x="1964" y="2926"/>
              <a:ext cx="134" cy="82"/>
            </a:xfrm>
            <a:custGeom>
              <a:avLst/>
              <a:gdLst>
                <a:gd name="T0" fmla="*/ 65 w 33"/>
                <a:gd name="T1" fmla="*/ 1025 h 20"/>
                <a:gd name="T2" fmla="*/ 1202 w 33"/>
                <a:gd name="T3" fmla="*/ 890 h 20"/>
                <a:gd name="T4" fmla="*/ 2079 w 33"/>
                <a:gd name="T5" fmla="*/ 201 h 20"/>
                <a:gd name="T6" fmla="*/ 1007 w 33"/>
                <a:gd name="T7" fmla="*/ 353 h 20"/>
                <a:gd name="T8" fmla="*/ 65 w 33"/>
                <a:gd name="T9" fmla="*/ 1025 h 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20">
                  <a:moveTo>
                    <a:pt x="1" y="15"/>
                  </a:moveTo>
                  <a:cubicBezTo>
                    <a:pt x="3" y="20"/>
                    <a:pt x="10" y="16"/>
                    <a:pt x="18" y="13"/>
                  </a:cubicBezTo>
                  <a:cubicBezTo>
                    <a:pt x="27" y="10"/>
                    <a:pt x="33" y="7"/>
                    <a:pt x="31" y="3"/>
                  </a:cubicBezTo>
                  <a:cubicBezTo>
                    <a:pt x="29" y="0"/>
                    <a:pt x="23" y="3"/>
                    <a:pt x="15" y="5"/>
                  </a:cubicBezTo>
                  <a:cubicBezTo>
                    <a:pt x="7" y="8"/>
                    <a:pt x="0" y="11"/>
                    <a:pt x="1" y="15"/>
                  </a:cubicBezTo>
                  <a:close/>
                </a:path>
              </a:pathLst>
            </a:custGeom>
            <a:solidFill>
              <a:srgbClr val="F4FB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8" name="Freeform 113"/>
            <p:cNvSpPr>
              <a:spLocks/>
            </p:cNvSpPr>
            <p:nvPr/>
          </p:nvSpPr>
          <p:spPr bwMode="auto">
            <a:xfrm>
              <a:off x="1883" y="2943"/>
              <a:ext cx="317" cy="142"/>
            </a:xfrm>
            <a:custGeom>
              <a:avLst/>
              <a:gdLst>
                <a:gd name="T0" fmla="*/ 0 w 78"/>
                <a:gd name="T1" fmla="*/ 2337 h 35"/>
                <a:gd name="T2" fmla="*/ 5235 w 78"/>
                <a:gd name="T3" fmla="*/ 463 h 35"/>
                <a:gd name="T4" fmla="*/ 5235 w 78"/>
                <a:gd name="T5" fmla="*/ 463 h 35"/>
                <a:gd name="T6" fmla="*/ 3418 w 78"/>
                <a:gd name="T7" fmla="*/ 0 h 35"/>
                <a:gd name="T8" fmla="*/ 2544 w 78"/>
                <a:gd name="T9" fmla="*/ 609 h 35"/>
                <a:gd name="T10" fmla="*/ 1402 w 78"/>
                <a:gd name="T11" fmla="*/ 742 h 35"/>
                <a:gd name="T12" fmla="*/ 1402 w 78"/>
                <a:gd name="T13" fmla="*/ 673 h 35"/>
                <a:gd name="T14" fmla="*/ 0 w 78"/>
                <a:gd name="T15" fmla="*/ 2337 h 3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78" h="35">
                  <a:moveTo>
                    <a:pt x="0" y="35"/>
                  </a:moveTo>
                  <a:cubicBezTo>
                    <a:pt x="32" y="28"/>
                    <a:pt x="57" y="18"/>
                    <a:pt x="78" y="7"/>
                  </a:cubicBezTo>
                  <a:cubicBezTo>
                    <a:pt x="78" y="7"/>
                    <a:pt x="78" y="7"/>
                    <a:pt x="78" y="7"/>
                  </a:cubicBezTo>
                  <a:cubicBezTo>
                    <a:pt x="67" y="11"/>
                    <a:pt x="60" y="4"/>
                    <a:pt x="51" y="0"/>
                  </a:cubicBezTo>
                  <a:cubicBezTo>
                    <a:pt x="52" y="3"/>
                    <a:pt x="47" y="6"/>
                    <a:pt x="38" y="9"/>
                  </a:cubicBezTo>
                  <a:cubicBezTo>
                    <a:pt x="30" y="12"/>
                    <a:pt x="23" y="16"/>
                    <a:pt x="21" y="11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0" y="15"/>
                    <a:pt x="11" y="29"/>
                    <a:pt x="0" y="35"/>
                  </a:cubicBezTo>
                  <a:close/>
                </a:path>
              </a:pathLst>
            </a:custGeom>
            <a:solidFill>
              <a:srgbClr val="EBF8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9" name="Freeform 114"/>
            <p:cNvSpPr>
              <a:spLocks/>
            </p:cNvSpPr>
            <p:nvPr/>
          </p:nvSpPr>
          <p:spPr bwMode="auto">
            <a:xfrm>
              <a:off x="976" y="1885"/>
              <a:ext cx="1012" cy="549"/>
            </a:xfrm>
            <a:custGeom>
              <a:avLst/>
              <a:gdLst>
                <a:gd name="T0" fmla="*/ 199 w 249"/>
                <a:gd name="T1" fmla="*/ 8337 h 135"/>
                <a:gd name="T2" fmla="*/ 16517 w 249"/>
                <a:gd name="T3" fmla="*/ 329 h 135"/>
                <a:gd name="T4" fmla="*/ 16716 w 249"/>
                <a:gd name="T5" fmla="*/ 0 h 135"/>
                <a:gd name="T6" fmla="*/ 6986 w 249"/>
                <a:gd name="T7" fmla="*/ 1688 h 135"/>
                <a:gd name="T8" fmla="*/ 6641 w 249"/>
                <a:gd name="T9" fmla="*/ 1952 h 135"/>
                <a:gd name="T10" fmla="*/ 0 w 249"/>
                <a:gd name="T11" fmla="*/ 8268 h 135"/>
                <a:gd name="T12" fmla="*/ 199 w 249"/>
                <a:gd name="T13" fmla="*/ 8337 h 13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49" h="135">
                  <a:moveTo>
                    <a:pt x="3" y="124"/>
                  </a:moveTo>
                  <a:cubicBezTo>
                    <a:pt x="83" y="131"/>
                    <a:pt x="189" y="135"/>
                    <a:pt x="246" y="5"/>
                  </a:cubicBezTo>
                  <a:cubicBezTo>
                    <a:pt x="247" y="3"/>
                    <a:pt x="248" y="2"/>
                    <a:pt x="249" y="0"/>
                  </a:cubicBezTo>
                  <a:cubicBezTo>
                    <a:pt x="224" y="32"/>
                    <a:pt x="157" y="23"/>
                    <a:pt x="104" y="25"/>
                  </a:cubicBezTo>
                  <a:cubicBezTo>
                    <a:pt x="103" y="26"/>
                    <a:pt x="101" y="26"/>
                    <a:pt x="99" y="29"/>
                  </a:cubicBezTo>
                  <a:cubicBezTo>
                    <a:pt x="72" y="59"/>
                    <a:pt x="26" y="123"/>
                    <a:pt x="0" y="123"/>
                  </a:cubicBezTo>
                  <a:cubicBezTo>
                    <a:pt x="1" y="123"/>
                    <a:pt x="2" y="123"/>
                    <a:pt x="3" y="124"/>
                  </a:cubicBezTo>
                  <a:close/>
                </a:path>
              </a:pathLst>
            </a:custGeom>
            <a:solidFill>
              <a:srgbClr val="BBD9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40" name="Freeform 115"/>
            <p:cNvSpPr>
              <a:spLocks/>
            </p:cNvSpPr>
            <p:nvPr/>
          </p:nvSpPr>
          <p:spPr bwMode="auto">
            <a:xfrm>
              <a:off x="1020" y="2548"/>
              <a:ext cx="810" cy="423"/>
            </a:xfrm>
            <a:custGeom>
              <a:avLst/>
              <a:gdLst>
                <a:gd name="T0" fmla="*/ 0 w 199"/>
                <a:gd name="T1" fmla="*/ 0 h 104"/>
                <a:gd name="T2" fmla="*/ 3232 w 199"/>
                <a:gd name="T3" fmla="*/ 6601 h 104"/>
                <a:gd name="T4" fmla="*/ 3912 w 199"/>
                <a:gd name="T5" fmla="*/ 6931 h 104"/>
                <a:gd name="T6" fmla="*/ 13420 w 199"/>
                <a:gd name="T7" fmla="*/ 6601 h 104"/>
                <a:gd name="T8" fmla="*/ 0 w 199"/>
                <a:gd name="T9" fmla="*/ 0 h 10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9" h="104">
                  <a:moveTo>
                    <a:pt x="0" y="0"/>
                  </a:moveTo>
                  <a:cubicBezTo>
                    <a:pt x="19" y="34"/>
                    <a:pt x="42" y="81"/>
                    <a:pt x="48" y="98"/>
                  </a:cubicBezTo>
                  <a:cubicBezTo>
                    <a:pt x="49" y="103"/>
                    <a:pt x="49" y="104"/>
                    <a:pt x="58" y="103"/>
                  </a:cubicBezTo>
                  <a:cubicBezTo>
                    <a:pt x="66" y="102"/>
                    <a:pt x="145" y="98"/>
                    <a:pt x="199" y="98"/>
                  </a:cubicBezTo>
                  <a:cubicBezTo>
                    <a:pt x="142" y="96"/>
                    <a:pt x="54" y="79"/>
                    <a:pt x="0" y="0"/>
                  </a:cubicBezTo>
                  <a:close/>
                </a:path>
              </a:pathLst>
            </a:custGeom>
            <a:solidFill>
              <a:srgbClr val="C9E1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41" name="Freeform 116"/>
            <p:cNvSpPr>
              <a:spLocks/>
            </p:cNvSpPr>
            <p:nvPr/>
          </p:nvSpPr>
          <p:spPr bwMode="auto">
            <a:xfrm>
              <a:off x="963" y="1885"/>
              <a:ext cx="1029" cy="525"/>
            </a:xfrm>
            <a:custGeom>
              <a:avLst/>
              <a:gdLst>
                <a:gd name="T0" fmla="*/ 7195 w 253"/>
                <a:gd name="T1" fmla="*/ 1343 h 129"/>
                <a:gd name="T2" fmla="*/ 6536 w 253"/>
                <a:gd name="T3" fmla="*/ 1689 h 129"/>
                <a:gd name="T4" fmla="*/ 0 w 253"/>
                <a:gd name="T5" fmla="*/ 8298 h 129"/>
                <a:gd name="T6" fmla="*/ 0 w 253"/>
                <a:gd name="T7" fmla="*/ 8298 h 129"/>
                <a:gd name="T8" fmla="*/ 6865 w 253"/>
                <a:gd name="T9" fmla="*/ 1953 h 129"/>
                <a:gd name="T10" fmla="*/ 7195 w 253"/>
                <a:gd name="T11" fmla="*/ 1689 h 129"/>
                <a:gd name="T12" fmla="*/ 17021 w 253"/>
                <a:gd name="T13" fmla="*/ 0 h 129"/>
                <a:gd name="T14" fmla="*/ 17021 w 253"/>
                <a:gd name="T15" fmla="*/ 0 h 129"/>
                <a:gd name="T16" fmla="*/ 7195 w 253"/>
                <a:gd name="T17" fmla="*/ 1343 h 12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53" h="129">
                  <a:moveTo>
                    <a:pt x="107" y="20"/>
                  </a:moveTo>
                  <a:cubicBezTo>
                    <a:pt x="104" y="20"/>
                    <a:pt x="101" y="21"/>
                    <a:pt x="97" y="25"/>
                  </a:cubicBezTo>
                  <a:cubicBezTo>
                    <a:pt x="69" y="58"/>
                    <a:pt x="13" y="126"/>
                    <a:pt x="0" y="123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25" y="129"/>
                    <a:pt x="74" y="61"/>
                    <a:pt x="102" y="29"/>
                  </a:cubicBezTo>
                  <a:cubicBezTo>
                    <a:pt x="104" y="26"/>
                    <a:pt x="106" y="26"/>
                    <a:pt x="107" y="25"/>
                  </a:cubicBezTo>
                  <a:cubicBezTo>
                    <a:pt x="161" y="23"/>
                    <a:pt x="227" y="32"/>
                    <a:pt x="253" y="0"/>
                  </a:cubicBezTo>
                  <a:cubicBezTo>
                    <a:pt x="253" y="0"/>
                    <a:pt x="253" y="0"/>
                    <a:pt x="253" y="0"/>
                  </a:cubicBezTo>
                  <a:cubicBezTo>
                    <a:pt x="219" y="29"/>
                    <a:pt x="159" y="18"/>
                    <a:pt x="107" y="20"/>
                  </a:cubicBezTo>
                  <a:close/>
                </a:path>
              </a:pathLst>
            </a:custGeom>
            <a:solidFill>
              <a:srgbClr val="EBF8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42" name="Freeform 117"/>
            <p:cNvSpPr>
              <a:spLocks/>
            </p:cNvSpPr>
            <p:nvPr/>
          </p:nvSpPr>
          <p:spPr bwMode="auto">
            <a:xfrm>
              <a:off x="2037" y="1910"/>
              <a:ext cx="338" cy="992"/>
            </a:xfrm>
            <a:custGeom>
              <a:avLst/>
              <a:gdLst>
                <a:gd name="T0" fmla="*/ 134 w 83"/>
                <a:gd name="T1" fmla="*/ 0 h 244"/>
                <a:gd name="T2" fmla="*/ 4923 w 83"/>
                <a:gd name="T3" fmla="*/ 8265 h 244"/>
                <a:gd name="T4" fmla="*/ 4858 w 83"/>
                <a:gd name="T5" fmla="*/ 9538 h 244"/>
                <a:gd name="T6" fmla="*/ 4858 w 83"/>
                <a:gd name="T7" fmla="*/ 9668 h 244"/>
                <a:gd name="T8" fmla="*/ 0 w 83"/>
                <a:gd name="T9" fmla="*/ 16396 h 244"/>
                <a:gd name="T10" fmla="*/ 0 w 83"/>
                <a:gd name="T11" fmla="*/ 16396 h 244"/>
                <a:gd name="T12" fmla="*/ 5208 w 83"/>
                <a:gd name="T13" fmla="*/ 9818 h 244"/>
                <a:gd name="T14" fmla="*/ 5274 w 83"/>
                <a:gd name="T15" fmla="*/ 9668 h 244"/>
                <a:gd name="T16" fmla="*/ 5274 w 83"/>
                <a:gd name="T17" fmla="*/ 8001 h 244"/>
                <a:gd name="T18" fmla="*/ 134 w 83"/>
                <a:gd name="T19" fmla="*/ 0 h 2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83" h="244">
                  <a:moveTo>
                    <a:pt x="2" y="0"/>
                  </a:moveTo>
                  <a:cubicBezTo>
                    <a:pt x="0" y="34"/>
                    <a:pt x="55" y="100"/>
                    <a:pt x="73" y="123"/>
                  </a:cubicBezTo>
                  <a:cubicBezTo>
                    <a:pt x="77" y="128"/>
                    <a:pt x="75" y="134"/>
                    <a:pt x="72" y="142"/>
                  </a:cubicBezTo>
                  <a:cubicBezTo>
                    <a:pt x="72" y="144"/>
                    <a:pt x="72" y="144"/>
                    <a:pt x="72" y="144"/>
                  </a:cubicBezTo>
                  <a:cubicBezTo>
                    <a:pt x="53" y="197"/>
                    <a:pt x="13" y="228"/>
                    <a:pt x="0" y="244"/>
                  </a:cubicBezTo>
                  <a:cubicBezTo>
                    <a:pt x="0" y="244"/>
                    <a:pt x="0" y="244"/>
                    <a:pt x="0" y="244"/>
                  </a:cubicBezTo>
                  <a:cubicBezTo>
                    <a:pt x="25" y="225"/>
                    <a:pt x="62" y="189"/>
                    <a:pt x="77" y="146"/>
                  </a:cubicBezTo>
                  <a:cubicBezTo>
                    <a:pt x="78" y="144"/>
                    <a:pt x="78" y="144"/>
                    <a:pt x="78" y="144"/>
                  </a:cubicBezTo>
                  <a:cubicBezTo>
                    <a:pt x="81" y="135"/>
                    <a:pt x="83" y="127"/>
                    <a:pt x="78" y="119"/>
                  </a:cubicBezTo>
                  <a:cubicBezTo>
                    <a:pt x="60" y="96"/>
                    <a:pt x="4" y="24"/>
                    <a:pt x="2" y="0"/>
                  </a:cubicBezTo>
                  <a:close/>
                </a:path>
              </a:pathLst>
            </a:custGeom>
            <a:solidFill>
              <a:srgbClr val="EBF8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43" name="Freeform 118"/>
            <p:cNvSpPr>
              <a:spLocks/>
            </p:cNvSpPr>
            <p:nvPr/>
          </p:nvSpPr>
          <p:spPr bwMode="auto">
            <a:xfrm>
              <a:off x="968" y="2459"/>
              <a:ext cx="967" cy="536"/>
            </a:xfrm>
            <a:custGeom>
              <a:avLst/>
              <a:gdLst>
                <a:gd name="T0" fmla="*/ 0 w 238"/>
                <a:gd name="T1" fmla="*/ 0 h 132"/>
                <a:gd name="T2" fmla="*/ 3681 w 238"/>
                <a:gd name="T3" fmla="*/ 8162 h 132"/>
                <a:gd name="T4" fmla="*/ 4754 w 238"/>
                <a:gd name="T5" fmla="*/ 8771 h 132"/>
                <a:gd name="T6" fmla="*/ 15964 w 238"/>
                <a:gd name="T7" fmla="*/ 8032 h 132"/>
                <a:gd name="T8" fmla="*/ 15964 w 238"/>
                <a:gd name="T9" fmla="*/ 8032 h 132"/>
                <a:gd name="T10" fmla="*/ 4754 w 238"/>
                <a:gd name="T11" fmla="*/ 8377 h 132"/>
                <a:gd name="T12" fmla="*/ 4096 w 238"/>
                <a:gd name="T13" fmla="*/ 8032 h 132"/>
                <a:gd name="T14" fmla="*/ 0 w 238"/>
                <a:gd name="T15" fmla="*/ 0 h 13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38" h="132">
                  <a:moveTo>
                    <a:pt x="0" y="0"/>
                  </a:moveTo>
                  <a:cubicBezTo>
                    <a:pt x="7" y="13"/>
                    <a:pt x="48" y="101"/>
                    <a:pt x="55" y="122"/>
                  </a:cubicBezTo>
                  <a:cubicBezTo>
                    <a:pt x="58" y="130"/>
                    <a:pt x="61" y="132"/>
                    <a:pt x="71" y="131"/>
                  </a:cubicBezTo>
                  <a:cubicBezTo>
                    <a:pt x="81" y="130"/>
                    <a:pt x="188" y="122"/>
                    <a:pt x="238" y="120"/>
                  </a:cubicBezTo>
                  <a:cubicBezTo>
                    <a:pt x="238" y="120"/>
                    <a:pt x="238" y="120"/>
                    <a:pt x="238" y="120"/>
                  </a:cubicBezTo>
                  <a:cubicBezTo>
                    <a:pt x="186" y="119"/>
                    <a:pt x="81" y="124"/>
                    <a:pt x="71" y="125"/>
                  </a:cubicBezTo>
                  <a:cubicBezTo>
                    <a:pt x="62" y="126"/>
                    <a:pt x="62" y="125"/>
                    <a:pt x="61" y="120"/>
                  </a:cubicBezTo>
                  <a:cubicBezTo>
                    <a:pt x="54" y="99"/>
                    <a:pt x="20" y="30"/>
                    <a:pt x="0" y="0"/>
                  </a:cubicBezTo>
                  <a:close/>
                </a:path>
              </a:pathLst>
            </a:custGeom>
            <a:solidFill>
              <a:srgbClr val="EBF8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44" name="Freeform 119"/>
            <p:cNvSpPr>
              <a:spLocks/>
            </p:cNvSpPr>
            <p:nvPr/>
          </p:nvSpPr>
          <p:spPr bwMode="auto">
            <a:xfrm>
              <a:off x="837" y="1755"/>
              <a:ext cx="1159" cy="1232"/>
            </a:xfrm>
            <a:custGeom>
              <a:avLst/>
              <a:gdLst>
                <a:gd name="T0" fmla="*/ 2151 w 285"/>
                <a:gd name="T1" fmla="*/ 11621 h 303"/>
                <a:gd name="T2" fmla="*/ 1553 w 285"/>
                <a:gd name="T3" fmla="*/ 10681 h 303"/>
                <a:gd name="T4" fmla="*/ 2346 w 285"/>
                <a:gd name="T5" fmla="*/ 10417 h 303"/>
                <a:gd name="T6" fmla="*/ 3489 w 285"/>
                <a:gd name="T7" fmla="*/ 7457 h 303"/>
                <a:gd name="T8" fmla="*/ 19166 w 285"/>
                <a:gd name="T9" fmla="*/ 1273 h 303"/>
                <a:gd name="T10" fmla="*/ 11297 w 285"/>
                <a:gd name="T11" fmla="*/ 610 h 303"/>
                <a:gd name="T12" fmla="*/ 1208 w 285"/>
                <a:gd name="T13" fmla="*/ 13308 h 303"/>
                <a:gd name="T14" fmla="*/ 5657 w 285"/>
                <a:gd name="T15" fmla="*/ 20367 h 303"/>
                <a:gd name="T16" fmla="*/ 2151 w 285"/>
                <a:gd name="T17" fmla="*/ 11621 h 30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85" h="303">
                  <a:moveTo>
                    <a:pt x="32" y="173"/>
                  </a:moveTo>
                  <a:cubicBezTo>
                    <a:pt x="28" y="168"/>
                    <a:pt x="22" y="166"/>
                    <a:pt x="23" y="159"/>
                  </a:cubicBezTo>
                  <a:cubicBezTo>
                    <a:pt x="23" y="154"/>
                    <a:pt x="30" y="155"/>
                    <a:pt x="35" y="155"/>
                  </a:cubicBezTo>
                  <a:cubicBezTo>
                    <a:pt x="38" y="141"/>
                    <a:pt x="44" y="127"/>
                    <a:pt x="52" y="111"/>
                  </a:cubicBezTo>
                  <a:cubicBezTo>
                    <a:pt x="107" y="11"/>
                    <a:pt x="228" y="10"/>
                    <a:pt x="285" y="19"/>
                  </a:cubicBezTo>
                  <a:cubicBezTo>
                    <a:pt x="247" y="4"/>
                    <a:pt x="206" y="0"/>
                    <a:pt x="168" y="9"/>
                  </a:cubicBezTo>
                  <a:cubicBezTo>
                    <a:pt x="64" y="33"/>
                    <a:pt x="0" y="115"/>
                    <a:pt x="18" y="198"/>
                  </a:cubicBezTo>
                  <a:cubicBezTo>
                    <a:pt x="26" y="231"/>
                    <a:pt x="43" y="275"/>
                    <a:pt x="84" y="303"/>
                  </a:cubicBezTo>
                  <a:cubicBezTo>
                    <a:pt x="61" y="281"/>
                    <a:pt x="25" y="235"/>
                    <a:pt x="32" y="173"/>
                  </a:cubicBezTo>
                  <a:close/>
                </a:path>
              </a:pathLst>
            </a:custGeom>
            <a:solidFill>
              <a:srgbClr val="75B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45" name="Freeform 120"/>
            <p:cNvSpPr>
              <a:spLocks/>
            </p:cNvSpPr>
            <p:nvPr/>
          </p:nvSpPr>
          <p:spPr bwMode="auto">
            <a:xfrm>
              <a:off x="951" y="2146"/>
              <a:ext cx="147" cy="231"/>
            </a:xfrm>
            <a:custGeom>
              <a:avLst/>
              <a:gdLst>
                <a:gd name="T0" fmla="*/ 2185 w 36"/>
                <a:gd name="T1" fmla="*/ 0 h 57"/>
                <a:gd name="T2" fmla="*/ 2450 w 36"/>
                <a:gd name="T3" fmla="*/ 1726 h 57"/>
                <a:gd name="T4" fmla="*/ 1303 w 36"/>
                <a:gd name="T5" fmla="*/ 3202 h 57"/>
                <a:gd name="T6" fmla="*/ 335 w 36"/>
                <a:gd name="T7" fmla="*/ 3664 h 57"/>
                <a:gd name="T8" fmla="*/ 65 w 36"/>
                <a:gd name="T9" fmla="*/ 2991 h 57"/>
                <a:gd name="T10" fmla="*/ 1017 w 36"/>
                <a:gd name="T11" fmla="*/ 673 h 5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6" h="57">
                  <a:moveTo>
                    <a:pt x="32" y="0"/>
                  </a:moveTo>
                  <a:cubicBezTo>
                    <a:pt x="24" y="7"/>
                    <a:pt x="18" y="36"/>
                    <a:pt x="36" y="26"/>
                  </a:cubicBezTo>
                  <a:cubicBezTo>
                    <a:pt x="33" y="35"/>
                    <a:pt x="28" y="42"/>
                    <a:pt x="19" y="48"/>
                  </a:cubicBezTo>
                  <a:cubicBezTo>
                    <a:pt x="15" y="51"/>
                    <a:pt x="10" y="57"/>
                    <a:pt x="5" y="55"/>
                  </a:cubicBezTo>
                  <a:cubicBezTo>
                    <a:pt x="0" y="54"/>
                    <a:pt x="1" y="48"/>
                    <a:pt x="1" y="45"/>
                  </a:cubicBezTo>
                  <a:cubicBezTo>
                    <a:pt x="3" y="34"/>
                    <a:pt x="11" y="21"/>
                    <a:pt x="15" y="10"/>
                  </a:cubicBezTo>
                </a:path>
              </a:pathLst>
            </a:custGeom>
            <a:solidFill>
              <a:srgbClr val="75B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46" name="Freeform 121"/>
            <p:cNvSpPr>
              <a:spLocks/>
            </p:cNvSpPr>
            <p:nvPr/>
          </p:nvSpPr>
          <p:spPr bwMode="auto">
            <a:xfrm>
              <a:off x="947" y="2455"/>
              <a:ext cx="73" cy="191"/>
            </a:xfrm>
            <a:custGeom>
              <a:avLst/>
              <a:gdLst>
                <a:gd name="T0" fmla="*/ 393 w 18"/>
                <a:gd name="T1" fmla="*/ 3154 h 47"/>
                <a:gd name="T2" fmla="*/ 1200 w 18"/>
                <a:gd name="T3" fmla="*/ 2016 h 47"/>
                <a:gd name="T4" fmla="*/ 0 w 18"/>
                <a:gd name="T5" fmla="*/ 0 h 4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8" h="47">
                  <a:moveTo>
                    <a:pt x="6" y="47"/>
                  </a:moveTo>
                  <a:cubicBezTo>
                    <a:pt x="3" y="29"/>
                    <a:pt x="15" y="26"/>
                    <a:pt x="18" y="30"/>
                  </a:cubicBezTo>
                  <a:cubicBezTo>
                    <a:pt x="12" y="21"/>
                    <a:pt x="9" y="6"/>
                    <a:pt x="0" y="0"/>
                  </a:cubicBezTo>
                </a:path>
              </a:pathLst>
            </a:custGeom>
            <a:solidFill>
              <a:srgbClr val="75B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47" name="Freeform 122"/>
            <p:cNvSpPr>
              <a:spLocks/>
            </p:cNvSpPr>
            <p:nvPr/>
          </p:nvSpPr>
          <p:spPr bwMode="auto">
            <a:xfrm>
              <a:off x="2212" y="1959"/>
              <a:ext cx="362" cy="833"/>
            </a:xfrm>
            <a:custGeom>
              <a:avLst/>
              <a:gdLst>
                <a:gd name="T0" fmla="*/ 2351 w 89"/>
                <a:gd name="T1" fmla="*/ 13755 h 205"/>
                <a:gd name="T2" fmla="*/ 3970 w 89"/>
                <a:gd name="T3" fmla="*/ 5762 h 205"/>
                <a:gd name="T4" fmla="*/ 65 w 89"/>
                <a:gd name="T5" fmla="*/ 0 h 205"/>
                <a:gd name="T6" fmla="*/ 0 w 89"/>
                <a:gd name="T7" fmla="*/ 0 h 205"/>
                <a:gd name="T8" fmla="*/ 2351 w 89"/>
                <a:gd name="T9" fmla="*/ 13755 h 20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9" h="205">
                  <a:moveTo>
                    <a:pt x="35" y="205"/>
                  </a:moveTo>
                  <a:cubicBezTo>
                    <a:pt x="59" y="174"/>
                    <a:pt x="67" y="135"/>
                    <a:pt x="59" y="86"/>
                  </a:cubicBezTo>
                  <a:cubicBezTo>
                    <a:pt x="54" y="56"/>
                    <a:pt x="33" y="24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8" y="14"/>
                    <a:pt x="89" y="108"/>
                    <a:pt x="35" y="205"/>
                  </a:cubicBezTo>
                  <a:close/>
                </a:path>
              </a:pathLst>
            </a:custGeom>
            <a:solidFill>
              <a:srgbClr val="75B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48" name="Freeform 123"/>
            <p:cNvSpPr>
              <a:spLocks/>
            </p:cNvSpPr>
            <p:nvPr/>
          </p:nvSpPr>
          <p:spPr bwMode="auto">
            <a:xfrm>
              <a:off x="1069" y="1959"/>
              <a:ext cx="866" cy="455"/>
            </a:xfrm>
            <a:custGeom>
              <a:avLst/>
              <a:gdLst>
                <a:gd name="T0" fmla="*/ 0 w 213"/>
                <a:gd name="T1" fmla="*/ 6898 h 112"/>
                <a:gd name="T2" fmla="*/ 14315 w 213"/>
                <a:gd name="T3" fmla="*/ 0 h 112"/>
                <a:gd name="T4" fmla="*/ 9274 w 213"/>
                <a:gd name="T5" fmla="*/ 808 h 112"/>
                <a:gd name="T6" fmla="*/ 5920 w 213"/>
                <a:gd name="T7" fmla="*/ 743 h 112"/>
                <a:gd name="T8" fmla="*/ 10018 w 213"/>
                <a:gd name="T9" fmla="*/ 2145 h 112"/>
                <a:gd name="T10" fmla="*/ 0 w 213"/>
                <a:gd name="T11" fmla="*/ 6898 h 1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3" h="112">
                  <a:moveTo>
                    <a:pt x="0" y="103"/>
                  </a:moveTo>
                  <a:cubicBezTo>
                    <a:pt x="30" y="107"/>
                    <a:pt x="154" y="112"/>
                    <a:pt x="213" y="0"/>
                  </a:cubicBezTo>
                  <a:cubicBezTo>
                    <a:pt x="206" y="6"/>
                    <a:pt x="166" y="12"/>
                    <a:pt x="138" y="12"/>
                  </a:cubicBezTo>
                  <a:cubicBezTo>
                    <a:pt x="111" y="11"/>
                    <a:pt x="93" y="9"/>
                    <a:pt x="88" y="11"/>
                  </a:cubicBezTo>
                  <a:cubicBezTo>
                    <a:pt x="82" y="13"/>
                    <a:pt x="141" y="14"/>
                    <a:pt x="149" y="32"/>
                  </a:cubicBezTo>
                  <a:cubicBezTo>
                    <a:pt x="161" y="56"/>
                    <a:pt x="91" y="107"/>
                    <a:pt x="0" y="103"/>
                  </a:cubicBezTo>
                  <a:close/>
                </a:path>
              </a:pathLst>
            </a:custGeom>
            <a:solidFill>
              <a:srgbClr val="A6CE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49" name="Freeform 124"/>
            <p:cNvSpPr>
              <a:spLocks/>
            </p:cNvSpPr>
            <p:nvPr/>
          </p:nvSpPr>
          <p:spPr bwMode="auto">
            <a:xfrm>
              <a:off x="2001" y="2451"/>
              <a:ext cx="313" cy="394"/>
            </a:xfrm>
            <a:custGeom>
              <a:avLst/>
              <a:gdLst>
                <a:gd name="T0" fmla="*/ 134 w 77"/>
                <a:gd name="T1" fmla="*/ 0 h 97"/>
                <a:gd name="T2" fmla="*/ 809 w 77"/>
                <a:gd name="T3" fmla="*/ 4159 h 97"/>
                <a:gd name="T4" fmla="*/ 1073 w 77"/>
                <a:gd name="T5" fmla="*/ 6499 h 97"/>
                <a:gd name="T6" fmla="*/ 5171 w 77"/>
                <a:gd name="T7" fmla="*/ 329 h 97"/>
                <a:gd name="T8" fmla="*/ 1817 w 77"/>
                <a:gd name="T9" fmla="*/ 3615 h 97"/>
                <a:gd name="T10" fmla="*/ 134 w 77"/>
                <a:gd name="T11" fmla="*/ 0 h 9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7" h="97">
                  <a:moveTo>
                    <a:pt x="2" y="0"/>
                  </a:moveTo>
                  <a:cubicBezTo>
                    <a:pt x="1" y="16"/>
                    <a:pt x="6" y="43"/>
                    <a:pt x="12" y="62"/>
                  </a:cubicBezTo>
                  <a:cubicBezTo>
                    <a:pt x="17" y="80"/>
                    <a:pt x="17" y="93"/>
                    <a:pt x="16" y="97"/>
                  </a:cubicBezTo>
                  <a:cubicBezTo>
                    <a:pt x="26" y="83"/>
                    <a:pt x="65" y="54"/>
                    <a:pt x="77" y="5"/>
                  </a:cubicBezTo>
                  <a:cubicBezTo>
                    <a:pt x="64" y="31"/>
                    <a:pt x="39" y="55"/>
                    <a:pt x="27" y="54"/>
                  </a:cubicBezTo>
                  <a:cubicBezTo>
                    <a:pt x="15" y="54"/>
                    <a:pt x="0" y="12"/>
                    <a:pt x="2" y="0"/>
                  </a:cubicBezTo>
                  <a:close/>
                </a:path>
              </a:pathLst>
            </a:custGeom>
            <a:solidFill>
              <a:srgbClr val="BDDA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50" name="Freeform 125"/>
            <p:cNvSpPr>
              <a:spLocks/>
            </p:cNvSpPr>
            <p:nvPr/>
          </p:nvSpPr>
          <p:spPr bwMode="auto">
            <a:xfrm>
              <a:off x="1240" y="2861"/>
              <a:ext cx="399" cy="94"/>
            </a:xfrm>
            <a:custGeom>
              <a:avLst/>
              <a:gdLst>
                <a:gd name="T0" fmla="*/ 0 w 98"/>
                <a:gd name="T1" fmla="*/ 1569 h 23"/>
                <a:gd name="T2" fmla="*/ 6616 w 98"/>
                <a:gd name="T3" fmla="*/ 1304 h 23"/>
                <a:gd name="T4" fmla="*/ 2288 w 98"/>
                <a:gd name="T5" fmla="*/ 0 h 23"/>
                <a:gd name="T6" fmla="*/ 0 w 98"/>
                <a:gd name="T7" fmla="*/ 1569 h 2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98" h="23">
                  <a:moveTo>
                    <a:pt x="0" y="23"/>
                  </a:moveTo>
                  <a:cubicBezTo>
                    <a:pt x="13" y="21"/>
                    <a:pt x="81" y="17"/>
                    <a:pt x="98" y="19"/>
                  </a:cubicBezTo>
                  <a:cubicBezTo>
                    <a:pt x="83" y="16"/>
                    <a:pt x="50" y="8"/>
                    <a:pt x="34" y="0"/>
                  </a:cubicBezTo>
                  <a:cubicBezTo>
                    <a:pt x="44" y="6"/>
                    <a:pt x="42" y="15"/>
                    <a:pt x="0" y="23"/>
                  </a:cubicBezTo>
                  <a:close/>
                </a:path>
              </a:pathLst>
            </a:custGeom>
            <a:solidFill>
              <a:srgbClr val="BDDA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51" name="Freeform 126"/>
            <p:cNvSpPr>
              <a:spLocks/>
            </p:cNvSpPr>
            <p:nvPr/>
          </p:nvSpPr>
          <p:spPr bwMode="auto">
            <a:xfrm>
              <a:off x="1110" y="2068"/>
              <a:ext cx="240" cy="277"/>
            </a:xfrm>
            <a:custGeom>
              <a:avLst/>
              <a:gdLst>
                <a:gd name="T0" fmla="*/ 3970 w 59"/>
                <a:gd name="T1" fmla="*/ 0 h 68"/>
                <a:gd name="T2" fmla="*/ 0 w 59"/>
                <a:gd name="T3" fmla="*/ 4595 h 68"/>
                <a:gd name="T4" fmla="*/ 3970 w 59"/>
                <a:gd name="T5" fmla="*/ 0 h 6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68">
                  <a:moveTo>
                    <a:pt x="59" y="0"/>
                  </a:moveTo>
                  <a:cubicBezTo>
                    <a:pt x="55" y="9"/>
                    <a:pt x="21" y="52"/>
                    <a:pt x="0" y="68"/>
                  </a:cubicBezTo>
                  <a:cubicBezTo>
                    <a:pt x="28" y="58"/>
                    <a:pt x="55" y="26"/>
                    <a:pt x="59" y="0"/>
                  </a:cubicBezTo>
                  <a:close/>
                </a:path>
              </a:pathLst>
            </a:custGeom>
            <a:solidFill>
              <a:srgbClr val="E0EE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52" name="Freeform 127"/>
            <p:cNvSpPr>
              <a:spLocks/>
            </p:cNvSpPr>
            <p:nvPr/>
          </p:nvSpPr>
          <p:spPr bwMode="auto">
            <a:xfrm>
              <a:off x="2005" y="2028"/>
              <a:ext cx="244" cy="394"/>
            </a:xfrm>
            <a:custGeom>
              <a:avLst/>
              <a:gdLst>
                <a:gd name="T0" fmla="*/ 264 w 60"/>
                <a:gd name="T1" fmla="*/ 6499 h 97"/>
                <a:gd name="T2" fmla="*/ 744 w 60"/>
                <a:gd name="T3" fmla="*/ 199 h 97"/>
                <a:gd name="T4" fmla="*/ 4034 w 60"/>
                <a:gd name="T5" fmla="*/ 5232 h 97"/>
                <a:gd name="T6" fmla="*/ 943 w 60"/>
                <a:gd name="T7" fmla="*/ 2279 h 97"/>
                <a:gd name="T8" fmla="*/ 264 w 60"/>
                <a:gd name="T9" fmla="*/ 6499 h 9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0" h="97">
                  <a:moveTo>
                    <a:pt x="4" y="97"/>
                  </a:moveTo>
                  <a:cubicBezTo>
                    <a:pt x="0" y="71"/>
                    <a:pt x="7" y="6"/>
                    <a:pt x="11" y="3"/>
                  </a:cubicBezTo>
                  <a:cubicBezTo>
                    <a:pt x="14" y="0"/>
                    <a:pt x="23" y="42"/>
                    <a:pt x="60" y="78"/>
                  </a:cubicBezTo>
                  <a:cubicBezTo>
                    <a:pt x="43" y="65"/>
                    <a:pt x="20" y="31"/>
                    <a:pt x="14" y="34"/>
                  </a:cubicBezTo>
                  <a:cubicBezTo>
                    <a:pt x="9" y="36"/>
                    <a:pt x="4" y="80"/>
                    <a:pt x="4" y="97"/>
                  </a:cubicBezTo>
                  <a:close/>
                </a:path>
              </a:pathLst>
            </a:custGeom>
            <a:solidFill>
              <a:srgbClr val="F0F7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53" name="Freeform 128"/>
            <p:cNvSpPr>
              <a:spLocks/>
            </p:cNvSpPr>
            <p:nvPr/>
          </p:nvSpPr>
          <p:spPr bwMode="auto">
            <a:xfrm>
              <a:off x="1122" y="2694"/>
              <a:ext cx="179" cy="175"/>
            </a:xfrm>
            <a:custGeom>
              <a:avLst/>
              <a:gdLst>
                <a:gd name="T0" fmla="*/ 1343 w 44"/>
                <a:gd name="T1" fmla="*/ 2898 h 43"/>
                <a:gd name="T2" fmla="*/ 199 w 44"/>
                <a:gd name="T3" fmla="*/ 545 h 43"/>
                <a:gd name="T4" fmla="*/ 2962 w 44"/>
                <a:gd name="T5" fmla="*/ 2352 h 43"/>
                <a:gd name="T6" fmla="*/ 1343 w 44"/>
                <a:gd name="T7" fmla="*/ 2898 h 4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4" h="43">
                  <a:moveTo>
                    <a:pt x="20" y="43"/>
                  </a:moveTo>
                  <a:cubicBezTo>
                    <a:pt x="16" y="32"/>
                    <a:pt x="6" y="16"/>
                    <a:pt x="3" y="8"/>
                  </a:cubicBezTo>
                  <a:cubicBezTo>
                    <a:pt x="0" y="0"/>
                    <a:pt x="22" y="24"/>
                    <a:pt x="44" y="35"/>
                  </a:cubicBezTo>
                  <a:cubicBezTo>
                    <a:pt x="31" y="29"/>
                    <a:pt x="8" y="16"/>
                    <a:pt x="20" y="43"/>
                  </a:cubicBezTo>
                  <a:close/>
                </a:path>
              </a:pathLst>
            </a:custGeom>
            <a:solidFill>
              <a:srgbClr val="F0F7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54" name="Freeform 129"/>
            <p:cNvSpPr>
              <a:spLocks/>
            </p:cNvSpPr>
            <p:nvPr/>
          </p:nvSpPr>
          <p:spPr bwMode="auto">
            <a:xfrm>
              <a:off x="890" y="2755"/>
              <a:ext cx="513" cy="549"/>
            </a:xfrm>
            <a:custGeom>
              <a:avLst/>
              <a:gdLst>
                <a:gd name="T0" fmla="*/ 134 w 126"/>
                <a:gd name="T1" fmla="*/ 0 h 135"/>
                <a:gd name="T2" fmla="*/ 8505 w 126"/>
                <a:gd name="T3" fmla="*/ 9081 h 135"/>
                <a:gd name="T4" fmla="*/ 134 w 126"/>
                <a:gd name="T5" fmla="*/ 0 h 13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26" h="135">
                  <a:moveTo>
                    <a:pt x="2" y="0"/>
                  </a:moveTo>
                  <a:cubicBezTo>
                    <a:pt x="0" y="31"/>
                    <a:pt x="51" y="123"/>
                    <a:pt x="126" y="135"/>
                  </a:cubicBezTo>
                  <a:cubicBezTo>
                    <a:pt x="96" y="125"/>
                    <a:pt x="31" y="87"/>
                    <a:pt x="2" y="0"/>
                  </a:cubicBezTo>
                  <a:close/>
                </a:path>
              </a:pathLst>
            </a:custGeom>
            <a:solidFill>
              <a:srgbClr val="E2F4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55" name="Freeform 130"/>
            <p:cNvSpPr>
              <a:spLocks/>
            </p:cNvSpPr>
            <p:nvPr/>
          </p:nvSpPr>
          <p:spPr bwMode="auto">
            <a:xfrm>
              <a:off x="1549" y="3073"/>
              <a:ext cx="476" cy="252"/>
            </a:xfrm>
            <a:custGeom>
              <a:avLst/>
              <a:gdLst>
                <a:gd name="T0" fmla="*/ 1009 w 117"/>
                <a:gd name="T1" fmla="*/ 1272 h 62"/>
                <a:gd name="T2" fmla="*/ 7880 w 117"/>
                <a:gd name="T3" fmla="*/ 0 h 62"/>
                <a:gd name="T4" fmla="*/ 0 w 117"/>
                <a:gd name="T5" fmla="*/ 4097 h 62"/>
                <a:gd name="T6" fmla="*/ 4040 w 117"/>
                <a:gd name="T7" fmla="*/ 2016 h 62"/>
                <a:gd name="T8" fmla="*/ 1009 w 117"/>
                <a:gd name="T9" fmla="*/ 1272 h 6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7" h="62">
                  <a:moveTo>
                    <a:pt x="15" y="19"/>
                  </a:moveTo>
                  <a:cubicBezTo>
                    <a:pt x="45" y="20"/>
                    <a:pt x="109" y="5"/>
                    <a:pt x="117" y="0"/>
                  </a:cubicBezTo>
                  <a:cubicBezTo>
                    <a:pt x="104" y="18"/>
                    <a:pt x="61" y="62"/>
                    <a:pt x="0" y="61"/>
                  </a:cubicBezTo>
                  <a:cubicBezTo>
                    <a:pt x="25" y="58"/>
                    <a:pt x="70" y="42"/>
                    <a:pt x="60" y="30"/>
                  </a:cubicBezTo>
                  <a:cubicBezTo>
                    <a:pt x="50" y="18"/>
                    <a:pt x="15" y="19"/>
                    <a:pt x="15" y="19"/>
                  </a:cubicBezTo>
                  <a:close/>
                </a:path>
              </a:pathLst>
            </a:custGeom>
            <a:solidFill>
              <a:srgbClr val="519A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56" name="Freeform 131"/>
            <p:cNvSpPr>
              <a:spLocks/>
            </p:cNvSpPr>
            <p:nvPr/>
          </p:nvSpPr>
          <p:spPr bwMode="auto">
            <a:xfrm>
              <a:off x="1870" y="2707"/>
              <a:ext cx="610" cy="585"/>
            </a:xfrm>
            <a:custGeom>
              <a:avLst/>
              <a:gdLst>
                <a:gd name="T0" fmla="*/ 3640 w 150"/>
                <a:gd name="T1" fmla="*/ 8584 h 144"/>
                <a:gd name="T2" fmla="*/ 5657 w 150"/>
                <a:gd name="T3" fmla="*/ 4688 h 144"/>
                <a:gd name="T4" fmla="*/ 10089 w 150"/>
                <a:gd name="T5" fmla="*/ 0 h 144"/>
                <a:gd name="T6" fmla="*/ 0 w 150"/>
                <a:gd name="T7" fmla="*/ 9657 h 144"/>
                <a:gd name="T8" fmla="*/ 3640 w 150"/>
                <a:gd name="T9" fmla="*/ 8584 h 1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0" h="144">
                  <a:moveTo>
                    <a:pt x="54" y="128"/>
                  </a:moveTo>
                  <a:cubicBezTo>
                    <a:pt x="83" y="112"/>
                    <a:pt x="109" y="85"/>
                    <a:pt x="84" y="70"/>
                  </a:cubicBezTo>
                  <a:cubicBezTo>
                    <a:pt x="109" y="58"/>
                    <a:pt x="140" y="29"/>
                    <a:pt x="150" y="0"/>
                  </a:cubicBezTo>
                  <a:cubicBezTo>
                    <a:pt x="142" y="30"/>
                    <a:pt x="115" y="139"/>
                    <a:pt x="0" y="144"/>
                  </a:cubicBezTo>
                  <a:cubicBezTo>
                    <a:pt x="12" y="142"/>
                    <a:pt x="33" y="140"/>
                    <a:pt x="54" y="128"/>
                  </a:cubicBezTo>
                  <a:close/>
                </a:path>
              </a:pathLst>
            </a:custGeom>
            <a:solidFill>
              <a:srgbClr val="519A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57" name="Freeform 132"/>
            <p:cNvSpPr>
              <a:spLocks/>
            </p:cNvSpPr>
            <p:nvPr/>
          </p:nvSpPr>
          <p:spPr bwMode="auto">
            <a:xfrm>
              <a:off x="1931" y="3056"/>
              <a:ext cx="151" cy="191"/>
            </a:xfrm>
            <a:custGeom>
              <a:avLst/>
              <a:gdLst>
                <a:gd name="T0" fmla="*/ 2514 w 37"/>
                <a:gd name="T1" fmla="*/ 0 h 47"/>
                <a:gd name="T2" fmla="*/ 0 w 37"/>
                <a:gd name="T3" fmla="*/ 3154 h 47"/>
                <a:gd name="T4" fmla="*/ 2514 w 37"/>
                <a:gd name="T5" fmla="*/ 0 h 4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7" h="47">
                  <a:moveTo>
                    <a:pt x="37" y="0"/>
                  </a:moveTo>
                  <a:cubicBezTo>
                    <a:pt x="37" y="12"/>
                    <a:pt x="22" y="35"/>
                    <a:pt x="0" y="47"/>
                  </a:cubicBezTo>
                  <a:cubicBezTo>
                    <a:pt x="8" y="42"/>
                    <a:pt x="34" y="11"/>
                    <a:pt x="37" y="0"/>
                  </a:cubicBezTo>
                  <a:close/>
                </a:path>
              </a:pathLst>
            </a:custGeom>
            <a:solidFill>
              <a:srgbClr val="E2F4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58" name="Freeform 133"/>
            <p:cNvSpPr>
              <a:spLocks/>
            </p:cNvSpPr>
            <p:nvPr/>
          </p:nvSpPr>
          <p:spPr bwMode="auto">
            <a:xfrm>
              <a:off x="837" y="1743"/>
              <a:ext cx="1664" cy="1464"/>
            </a:xfrm>
            <a:custGeom>
              <a:avLst/>
              <a:gdLst>
                <a:gd name="T0" fmla="*/ 18044 w 409"/>
                <a:gd name="T1" fmla="*/ 21517 h 360"/>
                <a:gd name="T2" fmla="*/ 16437 w 409"/>
                <a:gd name="T3" fmla="*/ 21927 h 360"/>
                <a:gd name="T4" fmla="*/ 1208 w 409"/>
                <a:gd name="T5" fmla="*/ 13509 h 360"/>
                <a:gd name="T6" fmla="*/ 11323 w 409"/>
                <a:gd name="T7" fmla="*/ 809 h 360"/>
                <a:gd name="T8" fmla="*/ 22014 w 409"/>
                <a:gd name="T9" fmla="*/ 2961 h 360"/>
                <a:gd name="T10" fmla="*/ 26734 w 409"/>
                <a:gd name="T11" fmla="*/ 9345 h 360"/>
                <a:gd name="T12" fmla="*/ 21616 w 409"/>
                <a:gd name="T13" fmla="*/ 20244 h 36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09" h="360">
                  <a:moveTo>
                    <a:pt x="268" y="320"/>
                  </a:moveTo>
                  <a:cubicBezTo>
                    <a:pt x="261" y="323"/>
                    <a:pt x="252" y="325"/>
                    <a:pt x="244" y="326"/>
                  </a:cubicBezTo>
                  <a:cubicBezTo>
                    <a:pt x="79" y="360"/>
                    <a:pt x="32" y="261"/>
                    <a:pt x="18" y="201"/>
                  </a:cubicBezTo>
                  <a:cubicBezTo>
                    <a:pt x="0" y="118"/>
                    <a:pt x="64" y="36"/>
                    <a:pt x="168" y="12"/>
                  </a:cubicBezTo>
                  <a:cubicBezTo>
                    <a:pt x="220" y="0"/>
                    <a:pt x="278" y="11"/>
                    <a:pt x="327" y="44"/>
                  </a:cubicBezTo>
                  <a:cubicBezTo>
                    <a:pt x="365" y="70"/>
                    <a:pt x="392" y="105"/>
                    <a:pt x="397" y="139"/>
                  </a:cubicBezTo>
                  <a:cubicBezTo>
                    <a:pt x="409" y="213"/>
                    <a:pt x="384" y="268"/>
                    <a:pt x="321" y="301"/>
                  </a:cubicBezTo>
                </a:path>
              </a:pathLst>
            </a:custGeom>
            <a:noFill/>
            <a:ln w="12700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59" name="Freeform 134"/>
            <p:cNvSpPr>
              <a:spLocks/>
            </p:cNvSpPr>
            <p:nvPr/>
          </p:nvSpPr>
          <p:spPr bwMode="auto">
            <a:xfrm>
              <a:off x="1785" y="2560"/>
              <a:ext cx="716" cy="801"/>
            </a:xfrm>
            <a:custGeom>
              <a:avLst/>
              <a:gdLst>
                <a:gd name="T0" fmla="*/ 4784 w 176"/>
                <a:gd name="T1" fmla="*/ 7738 h 197"/>
                <a:gd name="T2" fmla="*/ 0 w 176"/>
                <a:gd name="T3" fmla="*/ 12300 h 197"/>
                <a:gd name="T4" fmla="*/ 11851 w 176"/>
                <a:gd name="T5" fmla="*/ 0 h 197"/>
                <a:gd name="T6" fmla="*/ 11851 w 176"/>
                <a:gd name="T7" fmla="*/ 0 h 197"/>
                <a:gd name="T8" fmla="*/ 4784 w 176"/>
                <a:gd name="T9" fmla="*/ 7738 h 19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6" h="197">
                  <a:moveTo>
                    <a:pt x="71" y="115"/>
                  </a:moveTo>
                  <a:cubicBezTo>
                    <a:pt x="60" y="138"/>
                    <a:pt x="39" y="167"/>
                    <a:pt x="0" y="183"/>
                  </a:cubicBezTo>
                  <a:cubicBezTo>
                    <a:pt x="82" y="197"/>
                    <a:pt x="176" y="137"/>
                    <a:pt x="176" y="0"/>
                  </a:cubicBezTo>
                  <a:cubicBezTo>
                    <a:pt x="176" y="0"/>
                    <a:pt x="176" y="0"/>
                    <a:pt x="176" y="0"/>
                  </a:cubicBezTo>
                  <a:cubicBezTo>
                    <a:pt x="169" y="47"/>
                    <a:pt x="140" y="89"/>
                    <a:pt x="71" y="115"/>
                  </a:cubicBezTo>
                  <a:close/>
                </a:path>
              </a:pathLst>
            </a:custGeom>
            <a:noFill/>
            <a:ln w="12700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0" name="Freeform 135"/>
            <p:cNvSpPr>
              <a:spLocks/>
            </p:cNvSpPr>
            <p:nvPr/>
          </p:nvSpPr>
          <p:spPr bwMode="auto">
            <a:xfrm>
              <a:off x="1992" y="1666"/>
              <a:ext cx="163" cy="118"/>
            </a:xfrm>
            <a:custGeom>
              <a:avLst/>
              <a:gdLst>
                <a:gd name="T0" fmla="*/ 134 w 40"/>
                <a:gd name="T1" fmla="*/ 399 h 29"/>
                <a:gd name="T2" fmla="*/ 1080 w 40"/>
                <a:gd name="T3" fmla="*/ 1143 h 29"/>
                <a:gd name="T4" fmla="*/ 2575 w 40"/>
                <a:gd name="T5" fmla="*/ 1554 h 29"/>
                <a:gd name="T6" fmla="*/ 1426 w 40"/>
                <a:gd name="T7" fmla="*/ 614 h 29"/>
                <a:gd name="T8" fmla="*/ 134 w 40"/>
                <a:gd name="T9" fmla="*/ 399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0" h="29">
                  <a:moveTo>
                    <a:pt x="2" y="6"/>
                  </a:moveTo>
                  <a:cubicBezTo>
                    <a:pt x="0" y="11"/>
                    <a:pt x="7" y="13"/>
                    <a:pt x="16" y="17"/>
                  </a:cubicBezTo>
                  <a:cubicBezTo>
                    <a:pt x="25" y="22"/>
                    <a:pt x="36" y="29"/>
                    <a:pt x="38" y="23"/>
                  </a:cubicBezTo>
                  <a:cubicBezTo>
                    <a:pt x="40" y="16"/>
                    <a:pt x="27" y="12"/>
                    <a:pt x="21" y="9"/>
                  </a:cubicBezTo>
                  <a:cubicBezTo>
                    <a:pt x="15" y="7"/>
                    <a:pt x="4" y="0"/>
                    <a:pt x="2" y="6"/>
                  </a:cubicBezTo>
                  <a:close/>
                </a:path>
              </a:pathLst>
            </a:custGeom>
            <a:noFill/>
            <a:ln w="12700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1" name="Freeform 136"/>
            <p:cNvSpPr>
              <a:spLocks/>
            </p:cNvSpPr>
            <p:nvPr/>
          </p:nvSpPr>
          <p:spPr bwMode="auto">
            <a:xfrm>
              <a:off x="752" y="2219"/>
              <a:ext cx="45" cy="183"/>
            </a:xfrm>
            <a:custGeom>
              <a:avLst/>
              <a:gdLst>
                <a:gd name="T0" fmla="*/ 487 w 11"/>
                <a:gd name="T1" fmla="*/ 0 h 45"/>
                <a:gd name="T2" fmla="*/ 753 w 11"/>
                <a:gd name="T3" fmla="*/ 1472 h 45"/>
                <a:gd name="T4" fmla="*/ 335 w 11"/>
                <a:gd name="T5" fmla="*/ 2961 h 45"/>
                <a:gd name="T6" fmla="*/ 135 w 11"/>
                <a:gd name="T7" fmla="*/ 1472 h 45"/>
                <a:gd name="T8" fmla="*/ 487 w 11"/>
                <a:gd name="T9" fmla="*/ 0 h 4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" h="45">
                  <a:moveTo>
                    <a:pt x="7" y="0"/>
                  </a:moveTo>
                  <a:cubicBezTo>
                    <a:pt x="11" y="0"/>
                    <a:pt x="11" y="11"/>
                    <a:pt x="11" y="22"/>
                  </a:cubicBezTo>
                  <a:cubicBezTo>
                    <a:pt x="11" y="32"/>
                    <a:pt x="10" y="44"/>
                    <a:pt x="5" y="44"/>
                  </a:cubicBezTo>
                  <a:cubicBezTo>
                    <a:pt x="0" y="45"/>
                    <a:pt x="1" y="31"/>
                    <a:pt x="2" y="22"/>
                  </a:cubicBezTo>
                  <a:cubicBezTo>
                    <a:pt x="2" y="14"/>
                    <a:pt x="3" y="0"/>
                    <a:pt x="7" y="0"/>
                  </a:cubicBezTo>
                  <a:close/>
                </a:path>
              </a:pathLst>
            </a:custGeom>
            <a:noFill/>
            <a:ln w="12700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2" name="Freeform 137"/>
            <p:cNvSpPr>
              <a:spLocks/>
            </p:cNvSpPr>
            <p:nvPr/>
          </p:nvSpPr>
          <p:spPr bwMode="auto">
            <a:xfrm>
              <a:off x="772" y="1694"/>
              <a:ext cx="1778" cy="1525"/>
            </a:xfrm>
            <a:custGeom>
              <a:avLst/>
              <a:gdLst>
                <a:gd name="T0" fmla="*/ 28554 w 437"/>
                <a:gd name="T1" fmla="*/ 10089 h 375"/>
                <a:gd name="T2" fmla="*/ 23309 w 437"/>
                <a:gd name="T3" fmla="*/ 3026 h 375"/>
                <a:gd name="T4" fmla="*/ 22760 w 437"/>
                <a:gd name="T5" fmla="*/ 2151 h 375"/>
                <a:gd name="T6" fmla="*/ 22760 w 437"/>
                <a:gd name="T7" fmla="*/ 1074 h 375"/>
                <a:gd name="T8" fmla="*/ 21287 w 437"/>
                <a:gd name="T9" fmla="*/ 679 h 375"/>
                <a:gd name="T10" fmla="*/ 20278 w 437"/>
                <a:gd name="T11" fmla="*/ 0 h 375"/>
                <a:gd name="T12" fmla="*/ 20278 w 437"/>
                <a:gd name="T13" fmla="*/ 65 h 375"/>
                <a:gd name="T14" fmla="*/ 19668 w 437"/>
                <a:gd name="T15" fmla="*/ 943 h 375"/>
                <a:gd name="T16" fmla="*/ 18724 w 437"/>
                <a:gd name="T17" fmla="*/ 1074 h 375"/>
                <a:gd name="T18" fmla="*/ 12186 w 437"/>
                <a:gd name="T19" fmla="*/ 943 h 375"/>
                <a:gd name="T20" fmla="*/ 1953 w 437"/>
                <a:gd name="T21" fmla="*/ 8947 h 375"/>
                <a:gd name="T22" fmla="*/ 1208 w 437"/>
                <a:gd name="T23" fmla="*/ 9475 h 375"/>
                <a:gd name="T24" fmla="*/ 199 w 437"/>
                <a:gd name="T25" fmla="*/ 8682 h 375"/>
                <a:gd name="T26" fmla="*/ 199 w 437"/>
                <a:gd name="T27" fmla="*/ 8682 h 375"/>
                <a:gd name="T28" fmla="*/ 399 w 437"/>
                <a:gd name="T29" fmla="*/ 10154 h 375"/>
                <a:gd name="T30" fmla="*/ 0 w 437"/>
                <a:gd name="T31" fmla="*/ 11643 h 375"/>
                <a:gd name="T32" fmla="*/ 0 w 437"/>
                <a:gd name="T33" fmla="*/ 11643 h 375"/>
                <a:gd name="T34" fmla="*/ 1343 w 437"/>
                <a:gd name="T35" fmla="*/ 12916 h 375"/>
                <a:gd name="T36" fmla="*/ 1554 w 437"/>
                <a:gd name="T37" fmla="*/ 14453 h 375"/>
                <a:gd name="T38" fmla="*/ 17646 w 437"/>
                <a:gd name="T39" fmla="*/ 23204 h 375"/>
                <a:gd name="T40" fmla="*/ 28554 w 437"/>
                <a:gd name="T41" fmla="*/ 10089 h 37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437" h="375">
                  <a:moveTo>
                    <a:pt x="424" y="150"/>
                  </a:moveTo>
                  <a:cubicBezTo>
                    <a:pt x="418" y="111"/>
                    <a:pt x="388" y="72"/>
                    <a:pt x="346" y="45"/>
                  </a:cubicBezTo>
                  <a:cubicBezTo>
                    <a:pt x="340" y="41"/>
                    <a:pt x="338" y="34"/>
                    <a:pt x="338" y="32"/>
                  </a:cubicBezTo>
                  <a:cubicBezTo>
                    <a:pt x="337" y="21"/>
                    <a:pt x="338" y="16"/>
                    <a:pt x="338" y="16"/>
                  </a:cubicBezTo>
                  <a:cubicBezTo>
                    <a:pt x="336" y="22"/>
                    <a:pt x="325" y="15"/>
                    <a:pt x="316" y="10"/>
                  </a:cubicBezTo>
                  <a:cubicBezTo>
                    <a:pt x="308" y="6"/>
                    <a:pt x="301" y="5"/>
                    <a:pt x="301" y="0"/>
                  </a:cubicBezTo>
                  <a:cubicBezTo>
                    <a:pt x="301" y="0"/>
                    <a:pt x="301" y="1"/>
                    <a:pt x="301" y="1"/>
                  </a:cubicBezTo>
                  <a:cubicBezTo>
                    <a:pt x="299" y="4"/>
                    <a:pt x="296" y="9"/>
                    <a:pt x="292" y="14"/>
                  </a:cubicBezTo>
                  <a:cubicBezTo>
                    <a:pt x="290" y="15"/>
                    <a:pt x="285" y="18"/>
                    <a:pt x="278" y="16"/>
                  </a:cubicBezTo>
                  <a:cubicBezTo>
                    <a:pt x="247" y="8"/>
                    <a:pt x="214" y="6"/>
                    <a:pt x="181" y="14"/>
                  </a:cubicBezTo>
                  <a:cubicBezTo>
                    <a:pt x="105" y="32"/>
                    <a:pt x="50" y="78"/>
                    <a:pt x="29" y="133"/>
                  </a:cubicBezTo>
                  <a:cubicBezTo>
                    <a:pt x="28" y="137"/>
                    <a:pt x="24" y="145"/>
                    <a:pt x="18" y="141"/>
                  </a:cubicBezTo>
                  <a:cubicBezTo>
                    <a:pt x="9" y="135"/>
                    <a:pt x="3" y="129"/>
                    <a:pt x="3" y="129"/>
                  </a:cubicBezTo>
                  <a:cubicBezTo>
                    <a:pt x="3" y="129"/>
                    <a:pt x="3" y="129"/>
                    <a:pt x="3" y="129"/>
                  </a:cubicBezTo>
                  <a:cubicBezTo>
                    <a:pt x="6" y="132"/>
                    <a:pt x="6" y="141"/>
                    <a:pt x="6" y="151"/>
                  </a:cubicBezTo>
                  <a:cubicBezTo>
                    <a:pt x="6" y="161"/>
                    <a:pt x="5" y="173"/>
                    <a:pt x="0" y="173"/>
                  </a:cubicBezTo>
                  <a:cubicBezTo>
                    <a:pt x="0" y="173"/>
                    <a:pt x="0" y="173"/>
                    <a:pt x="0" y="173"/>
                  </a:cubicBezTo>
                  <a:cubicBezTo>
                    <a:pt x="1" y="176"/>
                    <a:pt x="11" y="184"/>
                    <a:pt x="20" y="192"/>
                  </a:cubicBezTo>
                  <a:cubicBezTo>
                    <a:pt x="21" y="200"/>
                    <a:pt x="22" y="208"/>
                    <a:pt x="23" y="215"/>
                  </a:cubicBezTo>
                  <a:cubicBezTo>
                    <a:pt x="43" y="303"/>
                    <a:pt x="111" y="375"/>
                    <a:pt x="262" y="345"/>
                  </a:cubicBezTo>
                  <a:cubicBezTo>
                    <a:pt x="413" y="314"/>
                    <a:pt x="437" y="231"/>
                    <a:pt x="424" y="150"/>
                  </a:cubicBezTo>
                  <a:close/>
                </a:path>
              </a:pathLst>
            </a:custGeom>
            <a:noFill/>
            <a:ln w="12700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3" name="Freeform 138"/>
            <p:cNvSpPr>
              <a:spLocks/>
            </p:cNvSpPr>
            <p:nvPr/>
          </p:nvSpPr>
          <p:spPr bwMode="auto">
            <a:xfrm>
              <a:off x="829" y="2475"/>
              <a:ext cx="1245" cy="894"/>
            </a:xfrm>
            <a:custGeom>
              <a:avLst/>
              <a:gdLst>
                <a:gd name="T0" fmla="*/ 19798 w 306"/>
                <a:gd name="T1" fmla="*/ 9395 h 220"/>
                <a:gd name="T2" fmla="*/ 19668 w 306"/>
                <a:gd name="T3" fmla="*/ 9460 h 220"/>
                <a:gd name="T4" fmla="*/ 19053 w 306"/>
                <a:gd name="T5" fmla="*/ 9659 h 220"/>
                <a:gd name="T6" fmla="*/ 18655 w 306"/>
                <a:gd name="T7" fmla="*/ 9793 h 220"/>
                <a:gd name="T8" fmla="*/ 18390 w 306"/>
                <a:gd name="T9" fmla="*/ 9858 h 220"/>
                <a:gd name="T10" fmla="*/ 17711 w 306"/>
                <a:gd name="T11" fmla="*/ 9992 h 220"/>
                <a:gd name="T12" fmla="*/ 17515 w 306"/>
                <a:gd name="T13" fmla="*/ 10074 h 220"/>
                <a:gd name="T14" fmla="*/ 16702 w 306"/>
                <a:gd name="T15" fmla="*/ 10273 h 220"/>
                <a:gd name="T16" fmla="*/ 614 w 306"/>
                <a:gd name="T17" fmla="*/ 1536 h 220"/>
                <a:gd name="T18" fmla="*/ 545 w 306"/>
                <a:gd name="T19" fmla="*/ 1138 h 220"/>
                <a:gd name="T20" fmla="*/ 545 w 306"/>
                <a:gd name="T21" fmla="*/ 943 h 220"/>
                <a:gd name="T22" fmla="*/ 464 w 306"/>
                <a:gd name="T23" fmla="*/ 679 h 220"/>
                <a:gd name="T24" fmla="*/ 464 w 306"/>
                <a:gd name="T25" fmla="*/ 463 h 220"/>
                <a:gd name="T26" fmla="*/ 399 w 306"/>
                <a:gd name="T27" fmla="*/ 264 h 220"/>
                <a:gd name="T28" fmla="*/ 399 w 306"/>
                <a:gd name="T29" fmla="*/ 0 h 220"/>
                <a:gd name="T30" fmla="*/ 330 w 306"/>
                <a:gd name="T31" fmla="*/ 0 h 220"/>
                <a:gd name="T32" fmla="*/ 10977 w 306"/>
                <a:gd name="T33" fmla="*/ 14365 h 220"/>
                <a:gd name="T34" fmla="*/ 20608 w 306"/>
                <a:gd name="T35" fmla="*/ 9131 h 220"/>
                <a:gd name="T36" fmla="*/ 19798 w 306"/>
                <a:gd name="T37" fmla="*/ 9395 h 22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306" h="220">
                  <a:moveTo>
                    <a:pt x="294" y="140"/>
                  </a:moveTo>
                  <a:cubicBezTo>
                    <a:pt x="293" y="141"/>
                    <a:pt x="292" y="141"/>
                    <a:pt x="292" y="141"/>
                  </a:cubicBezTo>
                  <a:cubicBezTo>
                    <a:pt x="289" y="142"/>
                    <a:pt x="286" y="143"/>
                    <a:pt x="283" y="144"/>
                  </a:cubicBezTo>
                  <a:cubicBezTo>
                    <a:pt x="281" y="144"/>
                    <a:pt x="279" y="145"/>
                    <a:pt x="277" y="146"/>
                  </a:cubicBezTo>
                  <a:cubicBezTo>
                    <a:pt x="276" y="146"/>
                    <a:pt x="274" y="146"/>
                    <a:pt x="273" y="147"/>
                  </a:cubicBezTo>
                  <a:cubicBezTo>
                    <a:pt x="270" y="148"/>
                    <a:pt x="266" y="148"/>
                    <a:pt x="263" y="149"/>
                  </a:cubicBezTo>
                  <a:cubicBezTo>
                    <a:pt x="262" y="150"/>
                    <a:pt x="261" y="150"/>
                    <a:pt x="260" y="150"/>
                  </a:cubicBezTo>
                  <a:cubicBezTo>
                    <a:pt x="256" y="151"/>
                    <a:pt x="252" y="152"/>
                    <a:pt x="248" y="153"/>
                  </a:cubicBezTo>
                  <a:cubicBezTo>
                    <a:pt x="97" y="183"/>
                    <a:pt x="29" y="111"/>
                    <a:pt x="9" y="23"/>
                  </a:cubicBezTo>
                  <a:cubicBezTo>
                    <a:pt x="9" y="21"/>
                    <a:pt x="8" y="19"/>
                    <a:pt x="8" y="17"/>
                  </a:cubicBezTo>
                  <a:cubicBezTo>
                    <a:pt x="8" y="16"/>
                    <a:pt x="8" y="15"/>
                    <a:pt x="8" y="14"/>
                  </a:cubicBezTo>
                  <a:cubicBezTo>
                    <a:pt x="7" y="13"/>
                    <a:pt x="7" y="11"/>
                    <a:pt x="7" y="10"/>
                  </a:cubicBezTo>
                  <a:cubicBezTo>
                    <a:pt x="7" y="9"/>
                    <a:pt x="7" y="8"/>
                    <a:pt x="7" y="7"/>
                  </a:cubicBezTo>
                  <a:cubicBezTo>
                    <a:pt x="7" y="6"/>
                    <a:pt x="6" y="5"/>
                    <a:pt x="6" y="4"/>
                  </a:cubicBezTo>
                  <a:cubicBezTo>
                    <a:pt x="6" y="3"/>
                    <a:pt x="6" y="1"/>
                    <a:pt x="6" y="0"/>
                  </a:cubicBezTo>
                  <a:cubicBezTo>
                    <a:pt x="6" y="0"/>
                    <a:pt x="6" y="0"/>
                    <a:pt x="5" y="0"/>
                  </a:cubicBezTo>
                  <a:cubicBezTo>
                    <a:pt x="0" y="108"/>
                    <a:pt x="51" y="204"/>
                    <a:pt x="163" y="214"/>
                  </a:cubicBezTo>
                  <a:cubicBezTo>
                    <a:pt x="251" y="220"/>
                    <a:pt x="290" y="170"/>
                    <a:pt x="306" y="136"/>
                  </a:cubicBezTo>
                  <a:cubicBezTo>
                    <a:pt x="302" y="138"/>
                    <a:pt x="298" y="139"/>
                    <a:pt x="294" y="140"/>
                  </a:cubicBezTo>
                  <a:close/>
                </a:path>
              </a:pathLst>
            </a:custGeom>
            <a:noFill/>
            <a:ln w="12700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4" name="Freeform 139"/>
            <p:cNvSpPr>
              <a:spLocks/>
            </p:cNvSpPr>
            <p:nvPr/>
          </p:nvSpPr>
          <p:spPr bwMode="auto">
            <a:xfrm>
              <a:off x="1964" y="2926"/>
              <a:ext cx="134" cy="82"/>
            </a:xfrm>
            <a:custGeom>
              <a:avLst/>
              <a:gdLst>
                <a:gd name="T0" fmla="*/ 65 w 33"/>
                <a:gd name="T1" fmla="*/ 1025 h 20"/>
                <a:gd name="T2" fmla="*/ 1202 w 33"/>
                <a:gd name="T3" fmla="*/ 890 h 20"/>
                <a:gd name="T4" fmla="*/ 2079 w 33"/>
                <a:gd name="T5" fmla="*/ 201 h 20"/>
                <a:gd name="T6" fmla="*/ 1007 w 33"/>
                <a:gd name="T7" fmla="*/ 353 h 20"/>
                <a:gd name="T8" fmla="*/ 65 w 33"/>
                <a:gd name="T9" fmla="*/ 1025 h 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20">
                  <a:moveTo>
                    <a:pt x="1" y="15"/>
                  </a:moveTo>
                  <a:cubicBezTo>
                    <a:pt x="3" y="20"/>
                    <a:pt x="10" y="16"/>
                    <a:pt x="18" y="13"/>
                  </a:cubicBezTo>
                  <a:cubicBezTo>
                    <a:pt x="27" y="10"/>
                    <a:pt x="33" y="7"/>
                    <a:pt x="31" y="3"/>
                  </a:cubicBezTo>
                  <a:cubicBezTo>
                    <a:pt x="29" y="0"/>
                    <a:pt x="23" y="3"/>
                    <a:pt x="15" y="5"/>
                  </a:cubicBezTo>
                  <a:cubicBezTo>
                    <a:pt x="7" y="8"/>
                    <a:pt x="0" y="11"/>
                    <a:pt x="1" y="15"/>
                  </a:cubicBezTo>
                  <a:close/>
                </a:path>
              </a:pathLst>
            </a:custGeom>
            <a:noFill/>
            <a:ln w="12700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5" name="Freeform 140"/>
            <p:cNvSpPr>
              <a:spLocks/>
            </p:cNvSpPr>
            <p:nvPr/>
          </p:nvSpPr>
          <p:spPr bwMode="auto">
            <a:xfrm>
              <a:off x="1931" y="2943"/>
              <a:ext cx="204" cy="101"/>
            </a:xfrm>
            <a:custGeom>
              <a:avLst/>
              <a:gdLst>
                <a:gd name="T0" fmla="*/ 3395 w 50"/>
                <a:gd name="T1" fmla="*/ 392 h 25"/>
                <a:gd name="T2" fmla="*/ 2648 w 50"/>
                <a:gd name="T3" fmla="*/ 0 h 25"/>
                <a:gd name="T4" fmla="*/ 1763 w 50"/>
                <a:gd name="T5" fmla="*/ 586 h 25"/>
                <a:gd name="T6" fmla="*/ 616 w 50"/>
                <a:gd name="T7" fmla="*/ 719 h 25"/>
                <a:gd name="T8" fmla="*/ 616 w 50"/>
                <a:gd name="T9" fmla="*/ 654 h 25"/>
                <a:gd name="T10" fmla="*/ 0 w 50"/>
                <a:gd name="T11" fmla="*/ 1648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0" h="25">
                  <a:moveTo>
                    <a:pt x="50" y="6"/>
                  </a:moveTo>
                  <a:cubicBezTo>
                    <a:pt x="47" y="4"/>
                    <a:pt x="43" y="1"/>
                    <a:pt x="39" y="0"/>
                  </a:cubicBezTo>
                  <a:cubicBezTo>
                    <a:pt x="40" y="3"/>
                    <a:pt x="35" y="6"/>
                    <a:pt x="26" y="9"/>
                  </a:cubicBezTo>
                  <a:cubicBezTo>
                    <a:pt x="18" y="12"/>
                    <a:pt x="11" y="16"/>
                    <a:pt x="9" y="11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13"/>
                    <a:pt x="5" y="19"/>
                    <a:pt x="0" y="25"/>
                  </a:cubicBezTo>
                </a:path>
              </a:pathLst>
            </a:custGeom>
            <a:noFill/>
            <a:ln w="12700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6" name="Freeform 141"/>
            <p:cNvSpPr>
              <a:spLocks/>
            </p:cNvSpPr>
            <p:nvPr/>
          </p:nvSpPr>
          <p:spPr bwMode="auto">
            <a:xfrm>
              <a:off x="963" y="1885"/>
              <a:ext cx="1029" cy="525"/>
            </a:xfrm>
            <a:custGeom>
              <a:avLst/>
              <a:gdLst>
                <a:gd name="T0" fmla="*/ 7195 w 253"/>
                <a:gd name="T1" fmla="*/ 1343 h 129"/>
                <a:gd name="T2" fmla="*/ 6536 w 253"/>
                <a:gd name="T3" fmla="*/ 1689 h 129"/>
                <a:gd name="T4" fmla="*/ 0 w 253"/>
                <a:gd name="T5" fmla="*/ 8298 h 129"/>
                <a:gd name="T6" fmla="*/ 0 w 253"/>
                <a:gd name="T7" fmla="*/ 8298 h 129"/>
                <a:gd name="T8" fmla="*/ 6865 w 253"/>
                <a:gd name="T9" fmla="*/ 1953 h 129"/>
                <a:gd name="T10" fmla="*/ 7195 w 253"/>
                <a:gd name="T11" fmla="*/ 1689 h 129"/>
                <a:gd name="T12" fmla="*/ 17021 w 253"/>
                <a:gd name="T13" fmla="*/ 0 h 129"/>
                <a:gd name="T14" fmla="*/ 17021 w 253"/>
                <a:gd name="T15" fmla="*/ 0 h 129"/>
                <a:gd name="T16" fmla="*/ 7195 w 253"/>
                <a:gd name="T17" fmla="*/ 1343 h 12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53" h="129">
                  <a:moveTo>
                    <a:pt x="107" y="20"/>
                  </a:moveTo>
                  <a:cubicBezTo>
                    <a:pt x="104" y="20"/>
                    <a:pt x="101" y="21"/>
                    <a:pt x="97" y="25"/>
                  </a:cubicBezTo>
                  <a:cubicBezTo>
                    <a:pt x="69" y="58"/>
                    <a:pt x="13" y="126"/>
                    <a:pt x="0" y="123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25" y="129"/>
                    <a:pt x="74" y="61"/>
                    <a:pt x="102" y="29"/>
                  </a:cubicBezTo>
                  <a:cubicBezTo>
                    <a:pt x="104" y="26"/>
                    <a:pt x="106" y="26"/>
                    <a:pt x="107" y="25"/>
                  </a:cubicBezTo>
                  <a:cubicBezTo>
                    <a:pt x="161" y="23"/>
                    <a:pt x="227" y="32"/>
                    <a:pt x="253" y="0"/>
                  </a:cubicBezTo>
                  <a:cubicBezTo>
                    <a:pt x="253" y="0"/>
                    <a:pt x="253" y="0"/>
                    <a:pt x="253" y="0"/>
                  </a:cubicBezTo>
                  <a:cubicBezTo>
                    <a:pt x="219" y="29"/>
                    <a:pt x="159" y="18"/>
                    <a:pt x="107" y="20"/>
                  </a:cubicBezTo>
                  <a:close/>
                </a:path>
              </a:pathLst>
            </a:custGeom>
            <a:noFill/>
            <a:ln w="12700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7" name="Freeform 142"/>
            <p:cNvSpPr>
              <a:spLocks/>
            </p:cNvSpPr>
            <p:nvPr/>
          </p:nvSpPr>
          <p:spPr bwMode="auto">
            <a:xfrm>
              <a:off x="2037" y="1910"/>
              <a:ext cx="338" cy="992"/>
            </a:xfrm>
            <a:custGeom>
              <a:avLst/>
              <a:gdLst>
                <a:gd name="T0" fmla="*/ 134 w 83"/>
                <a:gd name="T1" fmla="*/ 0 h 244"/>
                <a:gd name="T2" fmla="*/ 4923 w 83"/>
                <a:gd name="T3" fmla="*/ 8265 h 244"/>
                <a:gd name="T4" fmla="*/ 4858 w 83"/>
                <a:gd name="T5" fmla="*/ 9538 h 244"/>
                <a:gd name="T6" fmla="*/ 4858 w 83"/>
                <a:gd name="T7" fmla="*/ 9668 h 244"/>
                <a:gd name="T8" fmla="*/ 0 w 83"/>
                <a:gd name="T9" fmla="*/ 16396 h 244"/>
                <a:gd name="T10" fmla="*/ 0 w 83"/>
                <a:gd name="T11" fmla="*/ 16396 h 244"/>
                <a:gd name="T12" fmla="*/ 5208 w 83"/>
                <a:gd name="T13" fmla="*/ 9818 h 244"/>
                <a:gd name="T14" fmla="*/ 5274 w 83"/>
                <a:gd name="T15" fmla="*/ 9668 h 244"/>
                <a:gd name="T16" fmla="*/ 5274 w 83"/>
                <a:gd name="T17" fmla="*/ 8001 h 244"/>
                <a:gd name="T18" fmla="*/ 134 w 83"/>
                <a:gd name="T19" fmla="*/ 0 h 2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83" h="244">
                  <a:moveTo>
                    <a:pt x="2" y="0"/>
                  </a:moveTo>
                  <a:cubicBezTo>
                    <a:pt x="0" y="34"/>
                    <a:pt x="55" y="100"/>
                    <a:pt x="73" y="123"/>
                  </a:cubicBezTo>
                  <a:cubicBezTo>
                    <a:pt x="77" y="128"/>
                    <a:pt x="75" y="134"/>
                    <a:pt x="72" y="142"/>
                  </a:cubicBezTo>
                  <a:cubicBezTo>
                    <a:pt x="72" y="144"/>
                    <a:pt x="72" y="144"/>
                    <a:pt x="72" y="144"/>
                  </a:cubicBezTo>
                  <a:cubicBezTo>
                    <a:pt x="53" y="197"/>
                    <a:pt x="13" y="228"/>
                    <a:pt x="0" y="244"/>
                  </a:cubicBezTo>
                  <a:cubicBezTo>
                    <a:pt x="0" y="244"/>
                    <a:pt x="0" y="244"/>
                    <a:pt x="0" y="244"/>
                  </a:cubicBezTo>
                  <a:cubicBezTo>
                    <a:pt x="25" y="225"/>
                    <a:pt x="62" y="189"/>
                    <a:pt x="77" y="146"/>
                  </a:cubicBezTo>
                  <a:cubicBezTo>
                    <a:pt x="78" y="144"/>
                    <a:pt x="78" y="144"/>
                    <a:pt x="78" y="144"/>
                  </a:cubicBezTo>
                  <a:cubicBezTo>
                    <a:pt x="81" y="135"/>
                    <a:pt x="83" y="127"/>
                    <a:pt x="78" y="119"/>
                  </a:cubicBezTo>
                  <a:cubicBezTo>
                    <a:pt x="60" y="96"/>
                    <a:pt x="4" y="24"/>
                    <a:pt x="2" y="0"/>
                  </a:cubicBezTo>
                  <a:close/>
                </a:path>
              </a:pathLst>
            </a:custGeom>
            <a:noFill/>
            <a:ln w="12700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8" name="Freeform 143"/>
            <p:cNvSpPr>
              <a:spLocks/>
            </p:cNvSpPr>
            <p:nvPr/>
          </p:nvSpPr>
          <p:spPr bwMode="auto">
            <a:xfrm>
              <a:off x="968" y="2459"/>
              <a:ext cx="967" cy="536"/>
            </a:xfrm>
            <a:custGeom>
              <a:avLst/>
              <a:gdLst>
                <a:gd name="T0" fmla="*/ 0 w 238"/>
                <a:gd name="T1" fmla="*/ 0 h 132"/>
                <a:gd name="T2" fmla="*/ 3681 w 238"/>
                <a:gd name="T3" fmla="*/ 8162 h 132"/>
                <a:gd name="T4" fmla="*/ 4754 w 238"/>
                <a:gd name="T5" fmla="*/ 8771 h 132"/>
                <a:gd name="T6" fmla="*/ 15964 w 238"/>
                <a:gd name="T7" fmla="*/ 8032 h 132"/>
                <a:gd name="T8" fmla="*/ 15964 w 238"/>
                <a:gd name="T9" fmla="*/ 8032 h 132"/>
                <a:gd name="T10" fmla="*/ 4754 w 238"/>
                <a:gd name="T11" fmla="*/ 8377 h 132"/>
                <a:gd name="T12" fmla="*/ 4096 w 238"/>
                <a:gd name="T13" fmla="*/ 8032 h 132"/>
                <a:gd name="T14" fmla="*/ 0 w 238"/>
                <a:gd name="T15" fmla="*/ 0 h 13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38" h="132">
                  <a:moveTo>
                    <a:pt x="0" y="0"/>
                  </a:moveTo>
                  <a:cubicBezTo>
                    <a:pt x="7" y="13"/>
                    <a:pt x="48" y="101"/>
                    <a:pt x="55" y="122"/>
                  </a:cubicBezTo>
                  <a:cubicBezTo>
                    <a:pt x="58" y="130"/>
                    <a:pt x="61" y="132"/>
                    <a:pt x="71" y="131"/>
                  </a:cubicBezTo>
                  <a:cubicBezTo>
                    <a:pt x="81" y="130"/>
                    <a:pt x="188" y="122"/>
                    <a:pt x="238" y="120"/>
                  </a:cubicBezTo>
                  <a:cubicBezTo>
                    <a:pt x="238" y="120"/>
                    <a:pt x="238" y="120"/>
                    <a:pt x="238" y="120"/>
                  </a:cubicBezTo>
                  <a:cubicBezTo>
                    <a:pt x="186" y="119"/>
                    <a:pt x="81" y="124"/>
                    <a:pt x="71" y="125"/>
                  </a:cubicBezTo>
                  <a:cubicBezTo>
                    <a:pt x="62" y="126"/>
                    <a:pt x="62" y="125"/>
                    <a:pt x="61" y="120"/>
                  </a:cubicBezTo>
                  <a:cubicBezTo>
                    <a:pt x="54" y="99"/>
                    <a:pt x="20" y="30"/>
                    <a:pt x="0" y="0"/>
                  </a:cubicBezTo>
                  <a:close/>
                </a:path>
              </a:pathLst>
            </a:custGeom>
            <a:noFill/>
            <a:ln w="12700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9" name="Freeform 144"/>
            <p:cNvSpPr>
              <a:spLocks/>
            </p:cNvSpPr>
            <p:nvPr/>
          </p:nvSpPr>
          <p:spPr bwMode="auto">
            <a:xfrm>
              <a:off x="1020" y="2548"/>
              <a:ext cx="810" cy="423"/>
            </a:xfrm>
            <a:custGeom>
              <a:avLst/>
              <a:gdLst>
                <a:gd name="T0" fmla="*/ 0 w 199"/>
                <a:gd name="T1" fmla="*/ 0 h 104"/>
                <a:gd name="T2" fmla="*/ 3232 w 199"/>
                <a:gd name="T3" fmla="*/ 6601 h 104"/>
                <a:gd name="T4" fmla="*/ 3912 w 199"/>
                <a:gd name="T5" fmla="*/ 6931 h 104"/>
                <a:gd name="T6" fmla="*/ 13420 w 199"/>
                <a:gd name="T7" fmla="*/ 6601 h 104"/>
                <a:gd name="T8" fmla="*/ 0 w 199"/>
                <a:gd name="T9" fmla="*/ 0 h 10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9" h="104">
                  <a:moveTo>
                    <a:pt x="0" y="0"/>
                  </a:moveTo>
                  <a:cubicBezTo>
                    <a:pt x="19" y="34"/>
                    <a:pt x="42" y="81"/>
                    <a:pt x="48" y="98"/>
                  </a:cubicBezTo>
                  <a:cubicBezTo>
                    <a:pt x="49" y="103"/>
                    <a:pt x="49" y="104"/>
                    <a:pt x="58" y="103"/>
                  </a:cubicBezTo>
                  <a:cubicBezTo>
                    <a:pt x="66" y="102"/>
                    <a:pt x="145" y="98"/>
                    <a:pt x="199" y="98"/>
                  </a:cubicBezTo>
                  <a:cubicBezTo>
                    <a:pt x="142" y="96"/>
                    <a:pt x="54" y="79"/>
                    <a:pt x="0" y="0"/>
                  </a:cubicBezTo>
                  <a:close/>
                </a:path>
              </a:pathLst>
            </a:custGeom>
            <a:noFill/>
            <a:ln w="12700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70" name="Freeform 145"/>
            <p:cNvSpPr>
              <a:spLocks/>
            </p:cNvSpPr>
            <p:nvPr/>
          </p:nvSpPr>
          <p:spPr bwMode="auto">
            <a:xfrm>
              <a:off x="927" y="1857"/>
              <a:ext cx="1155" cy="1106"/>
            </a:xfrm>
            <a:custGeom>
              <a:avLst/>
              <a:gdLst>
                <a:gd name="T0" fmla="*/ 17085 w 284"/>
                <a:gd name="T1" fmla="*/ 17956 h 272"/>
                <a:gd name="T2" fmla="*/ 744 w 284"/>
                <a:gd name="T3" fmla="*/ 10084 h 272"/>
                <a:gd name="T4" fmla="*/ 65 w 284"/>
                <a:gd name="T5" fmla="*/ 9011 h 272"/>
                <a:gd name="T6" fmla="*/ 1009 w 284"/>
                <a:gd name="T7" fmla="*/ 8811 h 272"/>
                <a:gd name="T8" fmla="*/ 17349 w 284"/>
                <a:gd name="T9" fmla="*/ 809 h 272"/>
                <a:gd name="T10" fmla="*/ 18094 w 284"/>
                <a:gd name="T11" fmla="*/ 134 h 272"/>
                <a:gd name="T12" fmla="*/ 18492 w 284"/>
                <a:gd name="T13" fmla="*/ 943 h 272"/>
                <a:gd name="T14" fmla="*/ 17630 w 284"/>
                <a:gd name="T15" fmla="*/ 9145 h 272"/>
                <a:gd name="T16" fmla="*/ 18293 w 284"/>
                <a:gd name="T17" fmla="*/ 17342 h 272"/>
                <a:gd name="T18" fmla="*/ 17894 w 284"/>
                <a:gd name="T19" fmla="*/ 18155 h 272"/>
                <a:gd name="T20" fmla="*/ 17085 w 284"/>
                <a:gd name="T21" fmla="*/ 17956 h 27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84" h="272">
                  <a:moveTo>
                    <a:pt x="254" y="267"/>
                  </a:moveTo>
                  <a:cubicBezTo>
                    <a:pt x="202" y="270"/>
                    <a:pt x="72" y="265"/>
                    <a:pt x="11" y="150"/>
                  </a:cubicBezTo>
                  <a:cubicBezTo>
                    <a:pt x="7" y="143"/>
                    <a:pt x="0" y="141"/>
                    <a:pt x="1" y="134"/>
                  </a:cubicBezTo>
                  <a:cubicBezTo>
                    <a:pt x="2" y="128"/>
                    <a:pt x="10" y="130"/>
                    <a:pt x="15" y="131"/>
                  </a:cubicBezTo>
                  <a:cubicBezTo>
                    <a:pt x="95" y="138"/>
                    <a:pt x="201" y="142"/>
                    <a:pt x="258" y="12"/>
                  </a:cubicBezTo>
                  <a:cubicBezTo>
                    <a:pt x="262" y="6"/>
                    <a:pt x="264" y="0"/>
                    <a:pt x="269" y="2"/>
                  </a:cubicBezTo>
                  <a:cubicBezTo>
                    <a:pt x="275" y="4"/>
                    <a:pt x="277" y="8"/>
                    <a:pt x="275" y="14"/>
                  </a:cubicBezTo>
                  <a:cubicBezTo>
                    <a:pt x="274" y="17"/>
                    <a:pt x="262" y="77"/>
                    <a:pt x="262" y="136"/>
                  </a:cubicBezTo>
                  <a:cubicBezTo>
                    <a:pt x="262" y="196"/>
                    <a:pt x="284" y="246"/>
                    <a:pt x="272" y="258"/>
                  </a:cubicBezTo>
                  <a:cubicBezTo>
                    <a:pt x="268" y="262"/>
                    <a:pt x="271" y="267"/>
                    <a:pt x="266" y="270"/>
                  </a:cubicBezTo>
                  <a:cubicBezTo>
                    <a:pt x="262" y="272"/>
                    <a:pt x="256" y="267"/>
                    <a:pt x="254" y="267"/>
                  </a:cubicBezTo>
                  <a:close/>
                </a:path>
              </a:pathLst>
            </a:custGeom>
            <a:noFill/>
            <a:ln w="12700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71" name="Freeform 146"/>
            <p:cNvSpPr>
              <a:spLocks/>
            </p:cNvSpPr>
            <p:nvPr/>
          </p:nvSpPr>
          <p:spPr bwMode="auto">
            <a:xfrm>
              <a:off x="1992" y="1910"/>
              <a:ext cx="358" cy="988"/>
            </a:xfrm>
            <a:custGeom>
              <a:avLst/>
              <a:gdLst>
                <a:gd name="T0" fmla="*/ 5659 w 88"/>
                <a:gd name="T1" fmla="*/ 8266 h 243"/>
                <a:gd name="T2" fmla="*/ 879 w 88"/>
                <a:gd name="T3" fmla="*/ 0 h 243"/>
                <a:gd name="T4" fmla="*/ 879 w 88"/>
                <a:gd name="T5" fmla="*/ 0 h 243"/>
                <a:gd name="T6" fmla="*/ 879 w 88"/>
                <a:gd name="T7" fmla="*/ 65 h 243"/>
                <a:gd name="T8" fmla="*/ 0 w 88"/>
                <a:gd name="T9" fmla="*/ 8266 h 243"/>
                <a:gd name="T10" fmla="*/ 810 w 88"/>
                <a:gd name="T11" fmla="*/ 16332 h 243"/>
                <a:gd name="T12" fmla="*/ 5594 w 88"/>
                <a:gd name="T13" fmla="*/ 9673 h 243"/>
                <a:gd name="T14" fmla="*/ 5594 w 88"/>
                <a:gd name="T15" fmla="*/ 9538 h 243"/>
                <a:gd name="T16" fmla="*/ 5659 w 88"/>
                <a:gd name="T17" fmla="*/ 8266 h 24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88" h="243">
                  <a:moveTo>
                    <a:pt x="84" y="123"/>
                  </a:moveTo>
                  <a:cubicBezTo>
                    <a:pt x="66" y="100"/>
                    <a:pt x="11" y="34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2" y="4"/>
                    <a:pt x="0" y="64"/>
                    <a:pt x="0" y="123"/>
                  </a:cubicBezTo>
                  <a:cubicBezTo>
                    <a:pt x="0" y="179"/>
                    <a:pt x="20" y="227"/>
                    <a:pt x="12" y="243"/>
                  </a:cubicBezTo>
                  <a:cubicBezTo>
                    <a:pt x="26" y="227"/>
                    <a:pt x="65" y="196"/>
                    <a:pt x="83" y="144"/>
                  </a:cubicBezTo>
                  <a:cubicBezTo>
                    <a:pt x="83" y="142"/>
                    <a:pt x="83" y="142"/>
                    <a:pt x="83" y="142"/>
                  </a:cubicBezTo>
                  <a:cubicBezTo>
                    <a:pt x="86" y="134"/>
                    <a:pt x="88" y="128"/>
                    <a:pt x="84" y="123"/>
                  </a:cubicBezTo>
                  <a:close/>
                </a:path>
              </a:pathLst>
            </a:custGeom>
            <a:noFill/>
            <a:ln w="12700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72" name="Freeform 147"/>
            <p:cNvSpPr>
              <a:spLocks/>
            </p:cNvSpPr>
            <p:nvPr/>
          </p:nvSpPr>
          <p:spPr bwMode="auto">
            <a:xfrm>
              <a:off x="976" y="1885"/>
              <a:ext cx="1012" cy="549"/>
            </a:xfrm>
            <a:custGeom>
              <a:avLst/>
              <a:gdLst>
                <a:gd name="T0" fmla="*/ 199 w 249"/>
                <a:gd name="T1" fmla="*/ 8337 h 135"/>
                <a:gd name="T2" fmla="*/ 16517 w 249"/>
                <a:gd name="T3" fmla="*/ 329 h 135"/>
                <a:gd name="T4" fmla="*/ 16716 w 249"/>
                <a:gd name="T5" fmla="*/ 0 h 135"/>
                <a:gd name="T6" fmla="*/ 6986 w 249"/>
                <a:gd name="T7" fmla="*/ 1688 h 135"/>
                <a:gd name="T8" fmla="*/ 6641 w 249"/>
                <a:gd name="T9" fmla="*/ 1952 h 135"/>
                <a:gd name="T10" fmla="*/ 0 w 249"/>
                <a:gd name="T11" fmla="*/ 8268 h 135"/>
                <a:gd name="T12" fmla="*/ 199 w 249"/>
                <a:gd name="T13" fmla="*/ 8337 h 13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49" h="135">
                  <a:moveTo>
                    <a:pt x="3" y="124"/>
                  </a:moveTo>
                  <a:cubicBezTo>
                    <a:pt x="83" y="131"/>
                    <a:pt x="189" y="135"/>
                    <a:pt x="246" y="5"/>
                  </a:cubicBezTo>
                  <a:cubicBezTo>
                    <a:pt x="247" y="3"/>
                    <a:pt x="248" y="2"/>
                    <a:pt x="249" y="0"/>
                  </a:cubicBezTo>
                  <a:cubicBezTo>
                    <a:pt x="224" y="32"/>
                    <a:pt x="157" y="23"/>
                    <a:pt x="104" y="25"/>
                  </a:cubicBezTo>
                  <a:cubicBezTo>
                    <a:pt x="103" y="26"/>
                    <a:pt x="101" y="26"/>
                    <a:pt x="99" y="29"/>
                  </a:cubicBezTo>
                  <a:cubicBezTo>
                    <a:pt x="72" y="59"/>
                    <a:pt x="26" y="123"/>
                    <a:pt x="0" y="123"/>
                  </a:cubicBezTo>
                  <a:cubicBezTo>
                    <a:pt x="1" y="123"/>
                    <a:pt x="2" y="123"/>
                    <a:pt x="3" y="124"/>
                  </a:cubicBezTo>
                  <a:close/>
                </a:path>
              </a:pathLst>
            </a:custGeom>
            <a:noFill/>
            <a:ln w="12700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448" name="Gruppo 447"/>
          <p:cNvGrpSpPr>
            <a:grpSpLocks noChangeAspect="1"/>
          </p:cNvGrpSpPr>
          <p:nvPr/>
        </p:nvGrpSpPr>
        <p:grpSpPr>
          <a:xfrm>
            <a:off x="6831053" y="1940034"/>
            <a:ext cx="1925356" cy="1800000"/>
            <a:chOff x="-3529795" y="6681072"/>
            <a:chExt cx="3121025" cy="2917825"/>
          </a:xfrm>
        </p:grpSpPr>
        <p:grpSp>
          <p:nvGrpSpPr>
            <p:cNvPr id="337" name="Group 100"/>
            <p:cNvGrpSpPr>
              <a:grpSpLocks/>
            </p:cNvGrpSpPr>
            <p:nvPr/>
          </p:nvGrpSpPr>
          <p:grpSpPr bwMode="auto">
            <a:xfrm>
              <a:off x="-3529795" y="6681072"/>
              <a:ext cx="3121025" cy="2917825"/>
              <a:chOff x="752" y="1666"/>
              <a:chExt cx="1822" cy="1703"/>
            </a:xfrm>
          </p:grpSpPr>
          <p:sp>
            <p:nvSpPr>
              <p:cNvPr id="338" name="Freeform 101"/>
              <p:cNvSpPr>
                <a:spLocks noEditPoints="1"/>
              </p:cNvSpPr>
              <p:nvPr/>
            </p:nvSpPr>
            <p:spPr bwMode="auto">
              <a:xfrm>
                <a:off x="772" y="1694"/>
                <a:ext cx="1778" cy="1525"/>
              </a:xfrm>
              <a:custGeom>
                <a:avLst/>
                <a:gdLst>
                  <a:gd name="T0" fmla="*/ 28554 w 437"/>
                  <a:gd name="T1" fmla="*/ 10089 h 375"/>
                  <a:gd name="T2" fmla="*/ 23309 w 437"/>
                  <a:gd name="T3" fmla="*/ 3026 h 375"/>
                  <a:gd name="T4" fmla="*/ 22760 w 437"/>
                  <a:gd name="T5" fmla="*/ 2151 h 375"/>
                  <a:gd name="T6" fmla="*/ 22760 w 437"/>
                  <a:gd name="T7" fmla="*/ 1074 h 375"/>
                  <a:gd name="T8" fmla="*/ 21287 w 437"/>
                  <a:gd name="T9" fmla="*/ 679 h 375"/>
                  <a:gd name="T10" fmla="*/ 20278 w 437"/>
                  <a:gd name="T11" fmla="*/ 0 h 375"/>
                  <a:gd name="T12" fmla="*/ 20278 w 437"/>
                  <a:gd name="T13" fmla="*/ 65 h 375"/>
                  <a:gd name="T14" fmla="*/ 19668 w 437"/>
                  <a:gd name="T15" fmla="*/ 943 h 375"/>
                  <a:gd name="T16" fmla="*/ 18724 w 437"/>
                  <a:gd name="T17" fmla="*/ 1074 h 375"/>
                  <a:gd name="T18" fmla="*/ 12186 w 437"/>
                  <a:gd name="T19" fmla="*/ 943 h 375"/>
                  <a:gd name="T20" fmla="*/ 1953 w 437"/>
                  <a:gd name="T21" fmla="*/ 8947 h 375"/>
                  <a:gd name="T22" fmla="*/ 1208 w 437"/>
                  <a:gd name="T23" fmla="*/ 9475 h 375"/>
                  <a:gd name="T24" fmla="*/ 199 w 437"/>
                  <a:gd name="T25" fmla="*/ 8682 h 375"/>
                  <a:gd name="T26" fmla="*/ 199 w 437"/>
                  <a:gd name="T27" fmla="*/ 8682 h 375"/>
                  <a:gd name="T28" fmla="*/ 399 w 437"/>
                  <a:gd name="T29" fmla="*/ 10154 h 375"/>
                  <a:gd name="T30" fmla="*/ 0 w 437"/>
                  <a:gd name="T31" fmla="*/ 11643 h 375"/>
                  <a:gd name="T32" fmla="*/ 0 w 437"/>
                  <a:gd name="T33" fmla="*/ 11643 h 375"/>
                  <a:gd name="T34" fmla="*/ 1343 w 437"/>
                  <a:gd name="T35" fmla="*/ 12916 h 375"/>
                  <a:gd name="T36" fmla="*/ 1554 w 437"/>
                  <a:gd name="T37" fmla="*/ 14453 h 375"/>
                  <a:gd name="T38" fmla="*/ 17646 w 437"/>
                  <a:gd name="T39" fmla="*/ 23204 h 375"/>
                  <a:gd name="T40" fmla="*/ 28554 w 437"/>
                  <a:gd name="T41" fmla="*/ 10089 h 375"/>
                  <a:gd name="T42" fmla="*/ 20876 w 437"/>
                  <a:gd name="T43" fmla="*/ 20045 h 375"/>
                  <a:gd name="T44" fmla="*/ 20478 w 437"/>
                  <a:gd name="T45" fmla="*/ 20854 h 375"/>
                  <a:gd name="T46" fmla="*/ 19668 w 437"/>
                  <a:gd name="T47" fmla="*/ 20638 h 375"/>
                  <a:gd name="T48" fmla="*/ 3296 w 437"/>
                  <a:gd name="T49" fmla="*/ 12786 h 375"/>
                  <a:gd name="T50" fmla="*/ 2632 w 437"/>
                  <a:gd name="T51" fmla="*/ 11708 h 375"/>
                  <a:gd name="T52" fmla="*/ 3576 w 437"/>
                  <a:gd name="T53" fmla="*/ 11492 h 375"/>
                  <a:gd name="T54" fmla="*/ 19932 w 437"/>
                  <a:gd name="T55" fmla="*/ 3489 h 375"/>
                  <a:gd name="T56" fmla="*/ 20677 w 437"/>
                  <a:gd name="T57" fmla="*/ 2826 h 375"/>
                  <a:gd name="T58" fmla="*/ 21072 w 437"/>
                  <a:gd name="T59" fmla="*/ 3640 h 375"/>
                  <a:gd name="T60" fmla="*/ 20213 w 437"/>
                  <a:gd name="T61" fmla="*/ 11842 h 375"/>
                  <a:gd name="T62" fmla="*/ 20876 w 437"/>
                  <a:gd name="T63" fmla="*/ 20045 h 375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437" h="375">
                    <a:moveTo>
                      <a:pt x="424" y="150"/>
                    </a:moveTo>
                    <a:cubicBezTo>
                      <a:pt x="418" y="111"/>
                      <a:pt x="388" y="72"/>
                      <a:pt x="346" y="45"/>
                    </a:cubicBezTo>
                    <a:cubicBezTo>
                      <a:pt x="340" y="41"/>
                      <a:pt x="338" y="34"/>
                      <a:pt x="338" y="32"/>
                    </a:cubicBezTo>
                    <a:cubicBezTo>
                      <a:pt x="337" y="21"/>
                      <a:pt x="338" y="16"/>
                      <a:pt x="338" y="16"/>
                    </a:cubicBezTo>
                    <a:cubicBezTo>
                      <a:pt x="336" y="22"/>
                      <a:pt x="325" y="15"/>
                      <a:pt x="316" y="10"/>
                    </a:cubicBezTo>
                    <a:cubicBezTo>
                      <a:pt x="308" y="6"/>
                      <a:pt x="301" y="5"/>
                      <a:pt x="301" y="0"/>
                    </a:cubicBezTo>
                    <a:cubicBezTo>
                      <a:pt x="301" y="0"/>
                      <a:pt x="301" y="1"/>
                      <a:pt x="301" y="1"/>
                    </a:cubicBezTo>
                    <a:cubicBezTo>
                      <a:pt x="299" y="4"/>
                      <a:pt x="296" y="9"/>
                      <a:pt x="292" y="14"/>
                    </a:cubicBezTo>
                    <a:cubicBezTo>
                      <a:pt x="290" y="15"/>
                      <a:pt x="285" y="18"/>
                      <a:pt x="278" y="16"/>
                    </a:cubicBezTo>
                    <a:cubicBezTo>
                      <a:pt x="247" y="8"/>
                      <a:pt x="214" y="6"/>
                      <a:pt x="181" y="14"/>
                    </a:cubicBezTo>
                    <a:cubicBezTo>
                      <a:pt x="105" y="32"/>
                      <a:pt x="50" y="78"/>
                      <a:pt x="29" y="133"/>
                    </a:cubicBezTo>
                    <a:cubicBezTo>
                      <a:pt x="28" y="137"/>
                      <a:pt x="24" y="145"/>
                      <a:pt x="18" y="141"/>
                    </a:cubicBezTo>
                    <a:cubicBezTo>
                      <a:pt x="9" y="135"/>
                      <a:pt x="3" y="129"/>
                      <a:pt x="3" y="129"/>
                    </a:cubicBezTo>
                    <a:cubicBezTo>
                      <a:pt x="3" y="129"/>
                      <a:pt x="3" y="129"/>
                      <a:pt x="3" y="129"/>
                    </a:cubicBezTo>
                    <a:cubicBezTo>
                      <a:pt x="6" y="132"/>
                      <a:pt x="6" y="141"/>
                      <a:pt x="6" y="151"/>
                    </a:cubicBezTo>
                    <a:cubicBezTo>
                      <a:pt x="6" y="161"/>
                      <a:pt x="5" y="173"/>
                      <a:pt x="0" y="173"/>
                    </a:cubicBezTo>
                    <a:cubicBezTo>
                      <a:pt x="0" y="173"/>
                      <a:pt x="0" y="173"/>
                      <a:pt x="0" y="173"/>
                    </a:cubicBezTo>
                    <a:cubicBezTo>
                      <a:pt x="1" y="176"/>
                      <a:pt x="11" y="184"/>
                      <a:pt x="20" y="192"/>
                    </a:cubicBezTo>
                    <a:cubicBezTo>
                      <a:pt x="21" y="200"/>
                      <a:pt x="22" y="208"/>
                      <a:pt x="23" y="215"/>
                    </a:cubicBezTo>
                    <a:cubicBezTo>
                      <a:pt x="43" y="303"/>
                      <a:pt x="111" y="375"/>
                      <a:pt x="262" y="345"/>
                    </a:cubicBezTo>
                    <a:cubicBezTo>
                      <a:pt x="413" y="314"/>
                      <a:pt x="437" y="231"/>
                      <a:pt x="424" y="150"/>
                    </a:cubicBezTo>
                    <a:close/>
                    <a:moveTo>
                      <a:pt x="310" y="298"/>
                    </a:moveTo>
                    <a:cubicBezTo>
                      <a:pt x="306" y="302"/>
                      <a:pt x="309" y="307"/>
                      <a:pt x="304" y="310"/>
                    </a:cubicBezTo>
                    <a:cubicBezTo>
                      <a:pt x="300" y="312"/>
                      <a:pt x="294" y="307"/>
                      <a:pt x="292" y="307"/>
                    </a:cubicBezTo>
                    <a:cubicBezTo>
                      <a:pt x="240" y="310"/>
                      <a:pt x="110" y="305"/>
                      <a:pt x="49" y="190"/>
                    </a:cubicBezTo>
                    <a:cubicBezTo>
                      <a:pt x="45" y="183"/>
                      <a:pt x="38" y="181"/>
                      <a:pt x="39" y="174"/>
                    </a:cubicBezTo>
                    <a:cubicBezTo>
                      <a:pt x="40" y="168"/>
                      <a:pt x="48" y="170"/>
                      <a:pt x="53" y="171"/>
                    </a:cubicBezTo>
                    <a:cubicBezTo>
                      <a:pt x="133" y="178"/>
                      <a:pt x="239" y="182"/>
                      <a:pt x="296" y="52"/>
                    </a:cubicBezTo>
                    <a:cubicBezTo>
                      <a:pt x="300" y="46"/>
                      <a:pt x="302" y="40"/>
                      <a:pt x="307" y="42"/>
                    </a:cubicBezTo>
                    <a:cubicBezTo>
                      <a:pt x="313" y="44"/>
                      <a:pt x="315" y="48"/>
                      <a:pt x="313" y="54"/>
                    </a:cubicBezTo>
                    <a:cubicBezTo>
                      <a:pt x="312" y="57"/>
                      <a:pt x="300" y="117"/>
                      <a:pt x="300" y="176"/>
                    </a:cubicBezTo>
                    <a:cubicBezTo>
                      <a:pt x="300" y="236"/>
                      <a:pt x="322" y="286"/>
                      <a:pt x="310" y="298"/>
                    </a:cubicBezTo>
                    <a:close/>
                  </a:path>
                </a:pathLst>
              </a:custGeom>
              <a:solidFill>
                <a:srgbClr val="EBF8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39" name="Freeform 102"/>
              <p:cNvSpPr>
                <a:spLocks/>
              </p:cNvSpPr>
              <p:nvPr/>
            </p:nvSpPr>
            <p:spPr bwMode="auto">
              <a:xfrm>
                <a:off x="1785" y="2560"/>
                <a:ext cx="716" cy="801"/>
              </a:xfrm>
              <a:custGeom>
                <a:avLst/>
                <a:gdLst>
                  <a:gd name="T0" fmla="*/ 4784 w 176"/>
                  <a:gd name="T1" fmla="*/ 7738 h 197"/>
                  <a:gd name="T2" fmla="*/ 0 w 176"/>
                  <a:gd name="T3" fmla="*/ 12300 h 197"/>
                  <a:gd name="T4" fmla="*/ 11851 w 176"/>
                  <a:gd name="T5" fmla="*/ 0 h 197"/>
                  <a:gd name="T6" fmla="*/ 11851 w 176"/>
                  <a:gd name="T7" fmla="*/ 0 h 197"/>
                  <a:gd name="T8" fmla="*/ 4784 w 176"/>
                  <a:gd name="T9" fmla="*/ 7738 h 1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76" h="197">
                    <a:moveTo>
                      <a:pt x="71" y="115"/>
                    </a:moveTo>
                    <a:cubicBezTo>
                      <a:pt x="60" y="138"/>
                      <a:pt x="39" y="167"/>
                      <a:pt x="0" y="183"/>
                    </a:cubicBezTo>
                    <a:cubicBezTo>
                      <a:pt x="82" y="197"/>
                      <a:pt x="176" y="137"/>
                      <a:pt x="176" y="0"/>
                    </a:cubicBezTo>
                    <a:cubicBezTo>
                      <a:pt x="176" y="0"/>
                      <a:pt x="176" y="0"/>
                      <a:pt x="176" y="0"/>
                    </a:cubicBezTo>
                    <a:cubicBezTo>
                      <a:pt x="169" y="47"/>
                      <a:pt x="140" y="89"/>
                      <a:pt x="71" y="115"/>
                    </a:cubicBezTo>
                    <a:close/>
                  </a:path>
                </a:pathLst>
              </a:custGeom>
              <a:solidFill>
                <a:srgbClr val="73AE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40" name="Freeform 103"/>
              <p:cNvSpPr>
                <a:spLocks/>
              </p:cNvSpPr>
              <p:nvPr/>
            </p:nvSpPr>
            <p:spPr bwMode="auto">
              <a:xfrm>
                <a:off x="1992" y="1666"/>
                <a:ext cx="163" cy="118"/>
              </a:xfrm>
              <a:custGeom>
                <a:avLst/>
                <a:gdLst>
                  <a:gd name="T0" fmla="*/ 134 w 40"/>
                  <a:gd name="T1" fmla="*/ 399 h 29"/>
                  <a:gd name="T2" fmla="*/ 1080 w 40"/>
                  <a:gd name="T3" fmla="*/ 1143 h 29"/>
                  <a:gd name="T4" fmla="*/ 2575 w 40"/>
                  <a:gd name="T5" fmla="*/ 1554 h 29"/>
                  <a:gd name="T6" fmla="*/ 1426 w 40"/>
                  <a:gd name="T7" fmla="*/ 614 h 29"/>
                  <a:gd name="T8" fmla="*/ 134 w 40"/>
                  <a:gd name="T9" fmla="*/ 399 h 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0" h="29">
                    <a:moveTo>
                      <a:pt x="2" y="6"/>
                    </a:moveTo>
                    <a:cubicBezTo>
                      <a:pt x="0" y="11"/>
                      <a:pt x="7" y="13"/>
                      <a:pt x="16" y="17"/>
                    </a:cubicBezTo>
                    <a:cubicBezTo>
                      <a:pt x="25" y="22"/>
                      <a:pt x="36" y="29"/>
                      <a:pt x="38" y="23"/>
                    </a:cubicBezTo>
                    <a:cubicBezTo>
                      <a:pt x="40" y="16"/>
                      <a:pt x="27" y="12"/>
                      <a:pt x="21" y="9"/>
                    </a:cubicBezTo>
                    <a:cubicBezTo>
                      <a:pt x="15" y="7"/>
                      <a:pt x="4" y="0"/>
                      <a:pt x="2" y="6"/>
                    </a:cubicBezTo>
                    <a:close/>
                  </a:path>
                </a:pathLst>
              </a:custGeom>
              <a:solidFill>
                <a:srgbClr val="F4FB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41" name="Freeform 104"/>
              <p:cNvSpPr>
                <a:spLocks/>
              </p:cNvSpPr>
              <p:nvPr/>
            </p:nvSpPr>
            <p:spPr bwMode="auto">
              <a:xfrm>
                <a:off x="752" y="2219"/>
                <a:ext cx="45" cy="183"/>
              </a:xfrm>
              <a:custGeom>
                <a:avLst/>
                <a:gdLst>
                  <a:gd name="T0" fmla="*/ 487 w 11"/>
                  <a:gd name="T1" fmla="*/ 0 h 45"/>
                  <a:gd name="T2" fmla="*/ 753 w 11"/>
                  <a:gd name="T3" fmla="*/ 1472 h 45"/>
                  <a:gd name="T4" fmla="*/ 335 w 11"/>
                  <a:gd name="T5" fmla="*/ 2961 h 45"/>
                  <a:gd name="T6" fmla="*/ 135 w 11"/>
                  <a:gd name="T7" fmla="*/ 1472 h 45"/>
                  <a:gd name="T8" fmla="*/ 487 w 11"/>
                  <a:gd name="T9" fmla="*/ 0 h 4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" h="45">
                    <a:moveTo>
                      <a:pt x="7" y="0"/>
                    </a:moveTo>
                    <a:cubicBezTo>
                      <a:pt x="11" y="0"/>
                      <a:pt x="11" y="11"/>
                      <a:pt x="11" y="22"/>
                    </a:cubicBezTo>
                    <a:cubicBezTo>
                      <a:pt x="11" y="32"/>
                      <a:pt x="10" y="44"/>
                      <a:pt x="5" y="44"/>
                    </a:cubicBezTo>
                    <a:cubicBezTo>
                      <a:pt x="0" y="45"/>
                      <a:pt x="1" y="31"/>
                      <a:pt x="2" y="22"/>
                    </a:cubicBezTo>
                    <a:cubicBezTo>
                      <a:pt x="2" y="14"/>
                      <a:pt x="3" y="0"/>
                      <a:pt x="7" y="0"/>
                    </a:cubicBezTo>
                    <a:close/>
                  </a:path>
                </a:pathLst>
              </a:custGeom>
              <a:solidFill>
                <a:srgbClr val="F4FB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42" name="Freeform 105"/>
              <p:cNvSpPr>
                <a:spLocks/>
              </p:cNvSpPr>
              <p:nvPr/>
            </p:nvSpPr>
            <p:spPr bwMode="auto">
              <a:xfrm>
                <a:off x="829" y="2475"/>
                <a:ext cx="1245" cy="894"/>
              </a:xfrm>
              <a:custGeom>
                <a:avLst/>
                <a:gdLst>
                  <a:gd name="T0" fmla="*/ 19798 w 306"/>
                  <a:gd name="T1" fmla="*/ 9395 h 220"/>
                  <a:gd name="T2" fmla="*/ 19668 w 306"/>
                  <a:gd name="T3" fmla="*/ 9460 h 220"/>
                  <a:gd name="T4" fmla="*/ 19053 w 306"/>
                  <a:gd name="T5" fmla="*/ 9659 h 220"/>
                  <a:gd name="T6" fmla="*/ 18655 w 306"/>
                  <a:gd name="T7" fmla="*/ 9793 h 220"/>
                  <a:gd name="T8" fmla="*/ 18390 w 306"/>
                  <a:gd name="T9" fmla="*/ 9858 h 220"/>
                  <a:gd name="T10" fmla="*/ 17711 w 306"/>
                  <a:gd name="T11" fmla="*/ 9992 h 220"/>
                  <a:gd name="T12" fmla="*/ 17515 w 306"/>
                  <a:gd name="T13" fmla="*/ 10074 h 220"/>
                  <a:gd name="T14" fmla="*/ 16702 w 306"/>
                  <a:gd name="T15" fmla="*/ 10273 h 220"/>
                  <a:gd name="T16" fmla="*/ 614 w 306"/>
                  <a:gd name="T17" fmla="*/ 1536 h 220"/>
                  <a:gd name="T18" fmla="*/ 545 w 306"/>
                  <a:gd name="T19" fmla="*/ 1138 h 220"/>
                  <a:gd name="T20" fmla="*/ 545 w 306"/>
                  <a:gd name="T21" fmla="*/ 943 h 220"/>
                  <a:gd name="T22" fmla="*/ 464 w 306"/>
                  <a:gd name="T23" fmla="*/ 679 h 220"/>
                  <a:gd name="T24" fmla="*/ 464 w 306"/>
                  <a:gd name="T25" fmla="*/ 463 h 220"/>
                  <a:gd name="T26" fmla="*/ 399 w 306"/>
                  <a:gd name="T27" fmla="*/ 264 h 220"/>
                  <a:gd name="T28" fmla="*/ 399 w 306"/>
                  <a:gd name="T29" fmla="*/ 0 h 220"/>
                  <a:gd name="T30" fmla="*/ 330 w 306"/>
                  <a:gd name="T31" fmla="*/ 0 h 220"/>
                  <a:gd name="T32" fmla="*/ 10977 w 306"/>
                  <a:gd name="T33" fmla="*/ 14365 h 220"/>
                  <a:gd name="T34" fmla="*/ 20608 w 306"/>
                  <a:gd name="T35" fmla="*/ 9131 h 220"/>
                  <a:gd name="T36" fmla="*/ 19798 w 306"/>
                  <a:gd name="T37" fmla="*/ 9395 h 22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306" h="220">
                    <a:moveTo>
                      <a:pt x="294" y="140"/>
                    </a:moveTo>
                    <a:cubicBezTo>
                      <a:pt x="293" y="141"/>
                      <a:pt x="292" y="141"/>
                      <a:pt x="292" y="141"/>
                    </a:cubicBezTo>
                    <a:cubicBezTo>
                      <a:pt x="289" y="142"/>
                      <a:pt x="286" y="143"/>
                      <a:pt x="283" y="144"/>
                    </a:cubicBezTo>
                    <a:cubicBezTo>
                      <a:pt x="281" y="144"/>
                      <a:pt x="279" y="145"/>
                      <a:pt x="277" y="146"/>
                    </a:cubicBezTo>
                    <a:cubicBezTo>
                      <a:pt x="276" y="146"/>
                      <a:pt x="274" y="146"/>
                      <a:pt x="273" y="147"/>
                    </a:cubicBezTo>
                    <a:cubicBezTo>
                      <a:pt x="270" y="148"/>
                      <a:pt x="266" y="148"/>
                      <a:pt x="263" y="149"/>
                    </a:cubicBezTo>
                    <a:cubicBezTo>
                      <a:pt x="262" y="150"/>
                      <a:pt x="261" y="150"/>
                      <a:pt x="260" y="150"/>
                    </a:cubicBezTo>
                    <a:cubicBezTo>
                      <a:pt x="256" y="151"/>
                      <a:pt x="252" y="152"/>
                      <a:pt x="248" y="153"/>
                    </a:cubicBezTo>
                    <a:cubicBezTo>
                      <a:pt x="97" y="183"/>
                      <a:pt x="29" y="111"/>
                      <a:pt x="9" y="23"/>
                    </a:cubicBezTo>
                    <a:cubicBezTo>
                      <a:pt x="9" y="21"/>
                      <a:pt x="8" y="19"/>
                      <a:pt x="8" y="17"/>
                    </a:cubicBezTo>
                    <a:cubicBezTo>
                      <a:pt x="8" y="16"/>
                      <a:pt x="8" y="15"/>
                      <a:pt x="8" y="14"/>
                    </a:cubicBezTo>
                    <a:cubicBezTo>
                      <a:pt x="7" y="13"/>
                      <a:pt x="7" y="11"/>
                      <a:pt x="7" y="10"/>
                    </a:cubicBezTo>
                    <a:cubicBezTo>
                      <a:pt x="7" y="9"/>
                      <a:pt x="7" y="8"/>
                      <a:pt x="7" y="7"/>
                    </a:cubicBezTo>
                    <a:cubicBezTo>
                      <a:pt x="7" y="6"/>
                      <a:pt x="6" y="5"/>
                      <a:pt x="6" y="4"/>
                    </a:cubicBezTo>
                    <a:cubicBezTo>
                      <a:pt x="6" y="3"/>
                      <a:pt x="6" y="1"/>
                      <a:pt x="6" y="0"/>
                    </a:cubicBezTo>
                    <a:cubicBezTo>
                      <a:pt x="6" y="0"/>
                      <a:pt x="6" y="0"/>
                      <a:pt x="5" y="0"/>
                    </a:cubicBezTo>
                    <a:cubicBezTo>
                      <a:pt x="0" y="108"/>
                      <a:pt x="51" y="204"/>
                      <a:pt x="163" y="214"/>
                    </a:cubicBezTo>
                    <a:cubicBezTo>
                      <a:pt x="251" y="220"/>
                      <a:pt x="290" y="170"/>
                      <a:pt x="306" y="136"/>
                    </a:cubicBezTo>
                    <a:cubicBezTo>
                      <a:pt x="302" y="138"/>
                      <a:pt x="298" y="139"/>
                      <a:pt x="294" y="140"/>
                    </a:cubicBezTo>
                    <a:close/>
                  </a:path>
                </a:pathLst>
              </a:custGeom>
              <a:solidFill>
                <a:srgbClr val="73AE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43" name="Freeform 106"/>
              <p:cNvSpPr>
                <a:spLocks/>
              </p:cNvSpPr>
              <p:nvPr/>
            </p:nvSpPr>
            <p:spPr bwMode="auto">
              <a:xfrm>
                <a:off x="1020" y="2548"/>
                <a:ext cx="810" cy="423"/>
              </a:xfrm>
              <a:custGeom>
                <a:avLst/>
                <a:gdLst>
                  <a:gd name="T0" fmla="*/ 0 w 199"/>
                  <a:gd name="T1" fmla="*/ 0 h 104"/>
                  <a:gd name="T2" fmla="*/ 3232 w 199"/>
                  <a:gd name="T3" fmla="*/ 6601 h 104"/>
                  <a:gd name="T4" fmla="*/ 3912 w 199"/>
                  <a:gd name="T5" fmla="*/ 6931 h 104"/>
                  <a:gd name="T6" fmla="*/ 13420 w 199"/>
                  <a:gd name="T7" fmla="*/ 6601 h 104"/>
                  <a:gd name="T8" fmla="*/ 0 w 199"/>
                  <a:gd name="T9" fmla="*/ 0 h 10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9" h="104">
                    <a:moveTo>
                      <a:pt x="0" y="0"/>
                    </a:moveTo>
                    <a:cubicBezTo>
                      <a:pt x="19" y="34"/>
                      <a:pt x="42" y="81"/>
                      <a:pt x="48" y="98"/>
                    </a:cubicBezTo>
                    <a:cubicBezTo>
                      <a:pt x="49" y="103"/>
                      <a:pt x="49" y="104"/>
                      <a:pt x="58" y="103"/>
                    </a:cubicBezTo>
                    <a:cubicBezTo>
                      <a:pt x="66" y="102"/>
                      <a:pt x="145" y="98"/>
                      <a:pt x="199" y="98"/>
                    </a:cubicBezTo>
                    <a:cubicBezTo>
                      <a:pt x="142" y="96"/>
                      <a:pt x="54" y="79"/>
                      <a:pt x="0" y="0"/>
                    </a:cubicBezTo>
                    <a:close/>
                  </a:path>
                </a:pathLst>
              </a:custGeom>
              <a:solidFill>
                <a:srgbClr val="EBF8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44" name="Freeform 107"/>
              <p:cNvSpPr>
                <a:spLocks noEditPoints="1"/>
              </p:cNvSpPr>
              <p:nvPr/>
            </p:nvSpPr>
            <p:spPr bwMode="auto">
              <a:xfrm>
                <a:off x="837" y="1743"/>
                <a:ext cx="1680" cy="1464"/>
              </a:xfrm>
              <a:custGeom>
                <a:avLst/>
                <a:gdLst>
                  <a:gd name="T0" fmla="*/ 26721 w 413"/>
                  <a:gd name="T1" fmla="*/ 9345 h 360"/>
                  <a:gd name="T2" fmla="*/ 22007 w 413"/>
                  <a:gd name="T3" fmla="*/ 2961 h 360"/>
                  <a:gd name="T4" fmla="*/ 11300 w 413"/>
                  <a:gd name="T5" fmla="*/ 809 h 360"/>
                  <a:gd name="T6" fmla="*/ 1208 w 413"/>
                  <a:gd name="T7" fmla="*/ 13509 h 360"/>
                  <a:gd name="T8" fmla="*/ 16430 w 413"/>
                  <a:gd name="T9" fmla="*/ 21927 h 360"/>
                  <a:gd name="T10" fmla="*/ 26721 w 413"/>
                  <a:gd name="T11" fmla="*/ 9345 h 360"/>
                  <a:gd name="T12" fmla="*/ 19790 w 413"/>
                  <a:gd name="T13" fmla="*/ 19235 h 360"/>
                  <a:gd name="T14" fmla="*/ 19391 w 413"/>
                  <a:gd name="T15" fmla="*/ 20045 h 360"/>
                  <a:gd name="T16" fmla="*/ 18582 w 413"/>
                  <a:gd name="T17" fmla="*/ 19845 h 360"/>
                  <a:gd name="T18" fmla="*/ 2217 w 413"/>
                  <a:gd name="T19" fmla="*/ 11972 h 360"/>
                  <a:gd name="T20" fmla="*/ 1554 w 413"/>
                  <a:gd name="T21" fmla="*/ 10899 h 360"/>
                  <a:gd name="T22" fmla="*/ 2498 w 413"/>
                  <a:gd name="T23" fmla="*/ 10699 h 360"/>
                  <a:gd name="T24" fmla="*/ 18846 w 413"/>
                  <a:gd name="T25" fmla="*/ 2696 h 360"/>
                  <a:gd name="T26" fmla="*/ 19591 w 413"/>
                  <a:gd name="T27" fmla="*/ 2017 h 360"/>
                  <a:gd name="T28" fmla="*/ 19989 w 413"/>
                  <a:gd name="T29" fmla="*/ 2826 h 360"/>
                  <a:gd name="T30" fmla="*/ 19111 w 413"/>
                  <a:gd name="T31" fmla="*/ 11029 h 360"/>
                  <a:gd name="T32" fmla="*/ 19790 w 413"/>
                  <a:gd name="T33" fmla="*/ 19235 h 36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413" h="360">
                    <a:moveTo>
                      <a:pt x="397" y="139"/>
                    </a:moveTo>
                    <a:cubicBezTo>
                      <a:pt x="392" y="105"/>
                      <a:pt x="365" y="70"/>
                      <a:pt x="327" y="44"/>
                    </a:cubicBezTo>
                    <a:cubicBezTo>
                      <a:pt x="278" y="11"/>
                      <a:pt x="220" y="0"/>
                      <a:pt x="168" y="12"/>
                    </a:cubicBezTo>
                    <a:cubicBezTo>
                      <a:pt x="64" y="36"/>
                      <a:pt x="0" y="118"/>
                      <a:pt x="18" y="201"/>
                    </a:cubicBezTo>
                    <a:cubicBezTo>
                      <a:pt x="32" y="261"/>
                      <a:pt x="79" y="360"/>
                      <a:pt x="244" y="326"/>
                    </a:cubicBezTo>
                    <a:cubicBezTo>
                      <a:pt x="363" y="302"/>
                      <a:pt x="413" y="238"/>
                      <a:pt x="397" y="139"/>
                    </a:cubicBezTo>
                    <a:close/>
                    <a:moveTo>
                      <a:pt x="294" y="286"/>
                    </a:moveTo>
                    <a:cubicBezTo>
                      <a:pt x="290" y="290"/>
                      <a:pt x="293" y="295"/>
                      <a:pt x="288" y="298"/>
                    </a:cubicBezTo>
                    <a:cubicBezTo>
                      <a:pt x="284" y="300"/>
                      <a:pt x="278" y="295"/>
                      <a:pt x="276" y="295"/>
                    </a:cubicBezTo>
                    <a:cubicBezTo>
                      <a:pt x="224" y="298"/>
                      <a:pt x="94" y="293"/>
                      <a:pt x="33" y="178"/>
                    </a:cubicBezTo>
                    <a:cubicBezTo>
                      <a:pt x="29" y="171"/>
                      <a:pt x="22" y="169"/>
                      <a:pt x="23" y="162"/>
                    </a:cubicBezTo>
                    <a:cubicBezTo>
                      <a:pt x="24" y="156"/>
                      <a:pt x="32" y="158"/>
                      <a:pt x="37" y="159"/>
                    </a:cubicBezTo>
                    <a:cubicBezTo>
                      <a:pt x="117" y="166"/>
                      <a:pt x="223" y="170"/>
                      <a:pt x="280" y="40"/>
                    </a:cubicBezTo>
                    <a:cubicBezTo>
                      <a:pt x="284" y="34"/>
                      <a:pt x="286" y="28"/>
                      <a:pt x="291" y="30"/>
                    </a:cubicBezTo>
                    <a:cubicBezTo>
                      <a:pt x="297" y="32"/>
                      <a:pt x="299" y="36"/>
                      <a:pt x="297" y="42"/>
                    </a:cubicBezTo>
                    <a:cubicBezTo>
                      <a:pt x="296" y="45"/>
                      <a:pt x="284" y="105"/>
                      <a:pt x="284" y="164"/>
                    </a:cubicBezTo>
                    <a:cubicBezTo>
                      <a:pt x="284" y="224"/>
                      <a:pt x="306" y="274"/>
                      <a:pt x="294" y="286"/>
                    </a:cubicBezTo>
                    <a:close/>
                  </a:path>
                </a:pathLst>
              </a:custGeom>
              <a:solidFill>
                <a:srgbClr val="A6CE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45" name="Freeform 108"/>
              <p:cNvSpPr>
                <a:spLocks/>
              </p:cNvSpPr>
              <p:nvPr/>
            </p:nvSpPr>
            <p:spPr bwMode="auto">
              <a:xfrm>
                <a:off x="2021" y="1784"/>
                <a:ext cx="382" cy="1219"/>
              </a:xfrm>
              <a:custGeom>
                <a:avLst/>
                <a:gdLst>
                  <a:gd name="T0" fmla="*/ 2280 w 94"/>
                  <a:gd name="T1" fmla="*/ 19187 h 300"/>
                  <a:gd name="T2" fmla="*/ 3353 w 94"/>
                  <a:gd name="T3" fmla="*/ 16708 h 300"/>
                  <a:gd name="T4" fmla="*/ 6307 w 94"/>
                  <a:gd name="T5" fmla="*/ 10402 h 300"/>
                  <a:gd name="T6" fmla="*/ 398 w 94"/>
                  <a:gd name="T7" fmla="*/ 2080 h 300"/>
                  <a:gd name="T8" fmla="*/ 943 w 94"/>
                  <a:gd name="T9" fmla="*/ 7379 h 300"/>
                  <a:gd name="T10" fmla="*/ 1752 w 94"/>
                  <a:gd name="T11" fmla="*/ 15290 h 300"/>
                  <a:gd name="T12" fmla="*/ 679 w 94"/>
                  <a:gd name="T13" fmla="*/ 17302 h 300"/>
                  <a:gd name="T14" fmla="*/ 610 w 94"/>
                  <a:gd name="T15" fmla="*/ 18045 h 300"/>
                  <a:gd name="T16" fmla="*/ 134 w 94"/>
                  <a:gd name="T17" fmla="*/ 19451 h 300"/>
                  <a:gd name="T18" fmla="*/ 1752 w 94"/>
                  <a:gd name="T19" fmla="*/ 19382 h 30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94" h="300">
                    <a:moveTo>
                      <a:pt x="34" y="286"/>
                    </a:moveTo>
                    <a:cubicBezTo>
                      <a:pt x="25" y="279"/>
                      <a:pt x="27" y="285"/>
                      <a:pt x="50" y="249"/>
                    </a:cubicBezTo>
                    <a:cubicBezTo>
                      <a:pt x="74" y="213"/>
                      <a:pt x="93" y="186"/>
                      <a:pt x="94" y="155"/>
                    </a:cubicBezTo>
                    <a:cubicBezTo>
                      <a:pt x="94" y="124"/>
                      <a:pt x="10" y="62"/>
                      <a:pt x="6" y="31"/>
                    </a:cubicBezTo>
                    <a:cubicBezTo>
                      <a:pt x="2" y="0"/>
                      <a:pt x="14" y="110"/>
                      <a:pt x="14" y="110"/>
                    </a:cubicBezTo>
                    <a:cubicBezTo>
                      <a:pt x="26" y="228"/>
                      <a:pt x="26" y="228"/>
                      <a:pt x="26" y="228"/>
                    </a:cubicBezTo>
                    <a:cubicBezTo>
                      <a:pt x="10" y="258"/>
                      <a:pt x="10" y="258"/>
                      <a:pt x="10" y="258"/>
                    </a:cubicBezTo>
                    <a:cubicBezTo>
                      <a:pt x="9" y="269"/>
                      <a:pt x="9" y="269"/>
                      <a:pt x="9" y="269"/>
                    </a:cubicBezTo>
                    <a:cubicBezTo>
                      <a:pt x="9" y="269"/>
                      <a:pt x="0" y="280"/>
                      <a:pt x="2" y="290"/>
                    </a:cubicBezTo>
                    <a:cubicBezTo>
                      <a:pt x="4" y="300"/>
                      <a:pt x="26" y="289"/>
                      <a:pt x="26" y="289"/>
                    </a:cubicBezTo>
                  </a:path>
                </a:pathLst>
              </a:custGeom>
              <a:solidFill>
                <a:srgbClr val="75B0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46" name="Freeform 109"/>
              <p:cNvSpPr>
                <a:spLocks/>
              </p:cNvSpPr>
              <p:nvPr/>
            </p:nvSpPr>
            <p:spPr bwMode="auto">
              <a:xfrm>
                <a:off x="1114" y="2772"/>
                <a:ext cx="638" cy="256"/>
              </a:xfrm>
              <a:custGeom>
                <a:avLst/>
                <a:gdLst>
                  <a:gd name="T0" fmla="*/ 0 w 157"/>
                  <a:gd name="T1" fmla="*/ 0 h 63"/>
                  <a:gd name="T2" fmla="*/ 744 w 157"/>
                  <a:gd name="T3" fmla="*/ 2609 h 63"/>
                  <a:gd name="T4" fmla="*/ 1682 w 157"/>
                  <a:gd name="T5" fmla="*/ 3832 h 63"/>
                  <a:gd name="T6" fmla="*/ 6242 w 157"/>
                  <a:gd name="T7" fmla="*/ 3832 h 63"/>
                  <a:gd name="T8" fmla="*/ 10537 w 157"/>
                  <a:gd name="T9" fmla="*/ 3023 h 63"/>
                  <a:gd name="T10" fmla="*/ 1402 w 157"/>
                  <a:gd name="T11" fmla="*/ 744 h 6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57" h="63">
                    <a:moveTo>
                      <a:pt x="0" y="0"/>
                    </a:moveTo>
                    <a:cubicBezTo>
                      <a:pt x="2" y="12"/>
                      <a:pt x="8" y="29"/>
                      <a:pt x="11" y="39"/>
                    </a:cubicBezTo>
                    <a:cubicBezTo>
                      <a:pt x="15" y="50"/>
                      <a:pt x="17" y="54"/>
                      <a:pt x="25" y="57"/>
                    </a:cubicBezTo>
                    <a:cubicBezTo>
                      <a:pt x="39" y="63"/>
                      <a:pt x="67" y="59"/>
                      <a:pt x="93" y="57"/>
                    </a:cubicBezTo>
                    <a:cubicBezTo>
                      <a:pt x="118" y="55"/>
                      <a:pt x="157" y="45"/>
                      <a:pt x="157" y="45"/>
                    </a:cubicBezTo>
                    <a:cubicBezTo>
                      <a:pt x="21" y="11"/>
                      <a:pt x="21" y="11"/>
                      <a:pt x="21" y="11"/>
                    </a:cubicBezTo>
                  </a:path>
                </a:pathLst>
              </a:custGeom>
              <a:solidFill>
                <a:srgbClr val="75B0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47" name="Freeform 110"/>
              <p:cNvSpPr>
                <a:spLocks/>
              </p:cNvSpPr>
              <p:nvPr/>
            </p:nvSpPr>
            <p:spPr bwMode="auto">
              <a:xfrm>
                <a:off x="963" y="1812"/>
                <a:ext cx="1155" cy="573"/>
              </a:xfrm>
              <a:custGeom>
                <a:avLst/>
                <a:gdLst>
                  <a:gd name="T0" fmla="*/ 0 w 284"/>
                  <a:gd name="T1" fmla="*/ 9465 h 141"/>
                  <a:gd name="T2" fmla="*/ 3770 w 284"/>
                  <a:gd name="T3" fmla="*/ 4905 h 141"/>
                  <a:gd name="T4" fmla="*/ 7329 w 284"/>
                  <a:gd name="T5" fmla="*/ 1817 h 141"/>
                  <a:gd name="T6" fmla="*/ 16691 w 284"/>
                  <a:gd name="T7" fmla="*/ 1337 h 141"/>
                  <a:gd name="T8" fmla="*/ 11164 w 284"/>
                  <a:gd name="T9" fmla="*/ 5567 h 1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84" h="141">
                    <a:moveTo>
                      <a:pt x="0" y="141"/>
                    </a:moveTo>
                    <a:cubicBezTo>
                      <a:pt x="16" y="135"/>
                      <a:pt x="30" y="103"/>
                      <a:pt x="56" y="73"/>
                    </a:cubicBezTo>
                    <a:cubicBezTo>
                      <a:pt x="82" y="44"/>
                      <a:pt x="86" y="31"/>
                      <a:pt x="109" y="27"/>
                    </a:cubicBezTo>
                    <a:cubicBezTo>
                      <a:pt x="132" y="22"/>
                      <a:pt x="212" y="40"/>
                      <a:pt x="248" y="20"/>
                    </a:cubicBezTo>
                    <a:cubicBezTo>
                      <a:pt x="284" y="0"/>
                      <a:pt x="166" y="83"/>
                      <a:pt x="166" y="83"/>
                    </a:cubicBezTo>
                  </a:path>
                </a:pathLst>
              </a:custGeom>
              <a:solidFill>
                <a:srgbClr val="92C1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48" name="Freeform 111"/>
              <p:cNvSpPr>
                <a:spLocks/>
              </p:cNvSpPr>
              <p:nvPr/>
            </p:nvSpPr>
            <p:spPr bwMode="auto">
              <a:xfrm>
                <a:off x="1992" y="1910"/>
                <a:ext cx="358" cy="988"/>
              </a:xfrm>
              <a:custGeom>
                <a:avLst/>
                <a:gdLst>
                  <a:gd name="T0" fmla="*/ 5659 w 88"/>
                  <a:gd name="T1" fmla="*/ 8266 h 243"/>
                  <a:gd name="T2" fmla="*/ 879 w 88"/>
                  <a:gd name="T3" fmla="*/ 0 h 243"/>
                  <a:gd name="T4" fmla="*/ 879 w 88"/>
                  <a:gd name="T5" fmla="*/ 0 h 243"/>
                  <a:gd name="T6" fmla="*/ 879 w 88"/>
                  <a:gd name="T7" fmla="*/ 65 h 243"/>
                  <a:gd name="T8" fmla="*/ 0 w 88"/>
                  <a:gd name="T9" fmla="*/ 8266 h 243"/>
                  <a:gd name="T10" fmla="*/ 810 w 88"/>
                  <a:gd name="T11" fmla="*/ 16332 h 243"/>
                  <a:gd name="T12" fmla="*/ 5594 w 88"/>
                  <a:gd name="T13" fmla="*/ 9673 h 243"/>
                  <a:gd name="T14" fmla="*/ 5594 w 88"/>
                  <a:gd name="T15" fmla="*/ 9538 h 243"/>
                  <a:gd name="T16" fmla="*/ 5659 w 88"/>
                  <a:gd name="T17" fmla="*/ 8266 h 24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88" h="243">
                    <a:moveTo>
                      <a:pt x="84" y="123"/>
                    </a:moveTo>
                    <a:cubicBezTo>
                      <a:pt x="66" y="100"/>
                      <a:pt x="11" y="34"/>
                      <a:pt x="13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3" y="1"/>
                      <a:pt x="13" y="1"/>
                      <a:pt x="13" y="1"/>
                    </a:cubicBezTo>
                    <a:cubicBezTo>
                      <a:pt x="12" y="4"/>
                      <a:pt x="0" y="64"/>
                      <a:pt x="0" y="123"/>
                    </a:cubicBezTo>
                    <a:cubicBezTo>
                      <a:pt x="0" y="179"/>
                      <a:pt x="20" y="227"/>
                      <a:pt x="12" y="243"/>
                    </a:cubicBezTo>
                    <a:cubicBezTo>
                      <a:pt x="26" y="227"/>
                      <a:pt x="65" y="196"/>
                      <a:pt x="83" y="144"/>
                    </a:cubicBezTo>
                    <a:cubicBezTo>
                      <a:pt x="83" y="142"/>
                      <a:pt x="83" y="142"/>
                      <a:pt x="83" y="142"/>
                    </a:cubicBezTo>
                    <a:cubicBezTo>
                      <a:pt x="86" y="134"/>
                      <a:pt x="88" y="128"/>
                      <a:pt x="84" y="123"/>
                    </a:cubicBezTo>
                    <a:close/>
                  </a:path>
                </a:pathLst>
              </a:custGeom>
              <a:solidFill>
                <a:srgbClr val="C9E1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49" name="Freeform 112"/>
              <p:cNvSpPr>
                <a:spLocks/>
              </p:cNvSpPr>
              <p:nvPr/>
            </p:nvSpPr>
            <p:spPr bwMode="auto">
              <a:xfrm>
                <a:off x="1964" y="2926"/>
                <a:ext cx="134" cy="82"/>
              </a:xfrm>
              <a:custGeom>
                <a:avLst/>
                <a:gdLst>
                  <a:gd name="T0" fmla="*/ 65 w 33"/>
                  <a:gd name="T1" fmla="*/ 1025 h 20"/>
                  <a:gd name="T2" fmla="*/ 1202 w 33"/>
                  <a:gd name="T3" fmla="*/ 890 h 20"/>
                  <a:gd name="T4" fmla="*/ 2079 w 33"/>
                  <a:gd name="T5" fmla="*/ 201 h 20"/>
                  <a:gd name="T6" fmla="*/ 1007 w 33"/>
                  <a:gd name="T7" fmla="*/ 353 h 20"/>
                  <a:gd name="T8" fmla="*/ 65 w 33"/>
                  <a:gd name="T9" fmla="*/ 1025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3" h="20">
                    <a:moveTo>
                      <a:pt x="1" y="15"/>
                    </a:moveTo>
                    <a:cubicBezTo>
                      <a:pt x="3" y="20"/>
                      <a:pt x="10" y="16"/>
                      <a:pt x="18" y="13"/>
                    </a:cubicBezTo>
                    <a:cubicBezTo>
                      <a:pt x="27" y="10"/>
                      <a:pt x="33" y="7"/>
                      <a:pt x="31" y="3"/>
                    </a:cubicBezTo>
                    <a:cubicBezTo>
                      <a:pt x="29" y="0"/>
                      <a:pt x="23" y="3"/>
                      <a:pt x="15" y="5"/>
                    </a:cubicBezTo>
                    <a:cubicBezTo>
                      <a:pt x="7" y="8"/>
                      <a:pt x="0" y="11"/>
                      <a:pt x="1" y="15"/>
                    </a:cubicBezTo>
                    <a:close/>
                  </a:path>
                </a:pathLst>
              </a:custGeom>
              <a:solidFill>
                <a:srgbClr val="F4FB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50" name="Freeform 113"/>
              <p:cNvSpPr>
                <a:spLocks/>
              </p:cNvSpPr>
              <p:nvPr/>
            </p:nvSpPr>
            <p:spPr bwMode="auto">
              <a:xfrm>
                <a:off x="1883" y="2943"/>
                <a:ext cx="317" cy="142"/>
              </a:xfrm>
              <a:custGeom>
                <a:avLst/>
                <a:gdLst>
                  <a:gd name="T0" fmla="*/ 0 w 78"/>
                  <a:gd name="T1" fmla="*/ 2337 h 35"/>
                  <a:gd name="T2" fmla="*/ 5235 w 78"/>
                  <a:gd name="T3" fmla="*/ 463 h 35"/>
                  <a:gd name="T4" fmla="*/ 5235 w 78"/>
                  <a:gd name="T5" fmla="*/ 463 h 35"/>
                  <a:gd name="T6" fmla="*/ 3418 w 78"/>
                  <a:gd name="T7" fmla="*/ 0 h 35"/>
                  <a:gd name="T8" fmla="*/ 2544 w 78"/>
                  <a:gd name="T9" fmla="*/ 609 h 35"/>
                  <a:gd name="T10" fmla="*/ 1402 w 78"/>
                  <a:gd name="T11" fmla="*/ 742 h 35"/>
                  <a:gd name="T12" fmla="*/ 1402 w 78"/>
                  <a:gd name="T13" fmla="*/ 673 h 35"/>
                  <a:gd name="T14" fmla="*/ 0 w 78"/>
                  <a:gd name="T15" fmla="*/ 2337 h 3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78" h="35">
                    <a:moveTo>
                      <a:pt x="0" y="35"/>
                    </a:moveTo>
                    <a:cubicBezTo>
                      <a:pt x="32" y="28"/>
                      <a:pt x="57" y="18"/>
                      <a:pt x="78" y="7"/>
                    </a:cubicBezTo>
                    <a:cubicBezTo>
                      <a:pt x="78" y="7"/>
                      <a:pt x="78" y="7"/>
                      <a:pt x="78" y="7"/>
                    </a:cubicBezTo>
                    <a:cubicBezTo>
                      <a:pt x="67" y="11"/>
                      <a:pt x="60" y="4"/>
                      <a:pt x="51" y="0"/>
                    </a:cubicBezTo>
                    <a:cubicBezTo>
                      <a:pt x="52" y="3"/>
                      <a:pt x="47" y="6"/>
                      <a:pt x="38" y="9"/>
                    </a:cubicBezTo>
                    <a:cubicBezTo>
                      <a:pt x="30" y="12"/>
                      <a:pt x="23" y="16"/>
                      <a:pt x="21" y="11"/>
                    </a:cubicBezTo>
                    <a:cubicBezTo>
                      <a:pt x="21" y="10"/>
                      <a:pt x="21" y="10"/>
                      <a:pt x="21" y="10"/>
                    </a:cubicBezTo>
                    <a:cubicBezTo>
                      <a:pt x="20" y="15"/>
                      <a:pt x="11" y="29"/>
                      <a:pt x="0" y="35"/>
                    </a:cubicBezTo>
                    <a:close/>
                  </a:path>
                </a:pathLst>
              </a:custGeom>
              <a:solidFill>
                <a:srgbClr val="EBF8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51" name="Freeform 114"/>
              <p:cNvSpPr>
                <a:spLocks/>
              </p:cNvSpPr>
              <p:nvPr/>
            </p:nvSpPr>
            <p:spPr bwMode="auto">
              <a:xfrm>
                <a:off x="976" y="1885"/>
                <a:ext cx="1012" cy="549"/>
              </a:xfrm>
              <a:custGeom>
                <a:avLst/>
                <a:gdLst>
                  <a:gd name="T0" fmla="*/ 199 w 249"/>
                  <a:gd name="T1" fmla="*/ 8337 h 135"/>
                  <a:gd name="T2" fmla="*/ 16517 w 249"/>
                  <a:gd name="T3" fmla="*/ 329 h 135"/>
                  <a:gd name="T4" fmla="*/ 16716 w 249"/>
                  <a:gd name="T5" fmla="*/ 0 h 135"/>
                  <a:gd name="T6" fmla="*/ 6986 w 249"/>
                  <a:gd name="T7" fmla="*/ 1688 h 135"/>
                  <a:gd name="T8" fmla="*/ 6641 w 249"/>
                  <a:gd name="T9" fmla="*/ 1952 h 135"/>
                  <a:gd name="T10" fmla="*/ 0 w 249"/>
                  <a:gd name="T11" fmla="*/ 8268 h 135"/>
                  <a:gd name="T12" fmla="*/ 199 w 249"/>
                  <a:gd name="T13" fmla="*/ 8337 h 13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49" h="135">
                    <a:moveTo>
                      <a:pt x="3" y="124"/>
                    </a:moveTo>
                    <a:cubicBezTo>
                      <a:pt x="83" y="131"/>
                      <a:pt x="189" y="135"/>
                      <a:pt x="246" y="5"/>
                    </a:cubicBezTo>
                    <a:cubicBezTo>
                      <a:pt x="247" y="3"/>
                      <a:pt x="248" y="2"/>
                      <a:pt x="249" y="0"/>
                    </a:cubicBezTo>
                    <a:cubicBezTo>
                      <a:pt x="224" y="32"/>
                      <a:pt x="157" y="23"/>
                      <a:pt x="104" y="25"/>
                    </a:cubicBezTo>
                    <a:cubicBezTo>
                      <a:pt x="103" y="26"/>
                      <a:pt x="101" y="26"/>
                      <a:pt x="99" y="29"/>
                    </a:cubicBezTo>
                    <a:cubicBezTo>
                      <a:pt x="72" y="59"/>
                      <a:pt x="26" y="123"/>
                      <a:pt x="0" y="123"/>
                    </a:cubicBezTo>
                    <a:cubicBezTo>
                      <a:pt x="1" y="123"/>
                      <a:pt x="2" y="123"/>
                      <a:pt x="3" y="124"/>
                    </a:cubicBezTo>
                    <a:close/>
                  </a:path>
                </a:pathLst>
              </a:custGeom>
              <a:solidFill>
                <a:srgbClr val="BBD9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52" name="Freeform 115"/>
              <p:cNvSpPr>
                <a:spLocks/>
              </p:cNvSpPr>
              <p:nvPr/>
            </p:nvSpPr>
            <p:spPr bwMode="auto">
              <a:xfrm>
                <a:off x="1020" y="2548"/>
                <a:ext cx="810" cy="423"/>
              </a:xfrm>
              <a:custGeom>
                <a:avLst/>
                <a:gdLst>
                  <a:gd name="T0" fmla="*/ 0 w 199"/>
                  <a:gd name="T1" fmla="*/ 0 h 104"/>
                  <a:gd name="T2" fmla="*/ 3232 w 199"/>
                  <a:gd name="T3" fmla="*/ 6601 h 104"/>
                  <a:gd name="T4" fmla="*/ 3912 w 199"/>
                  <a:gd name="T5" fmla="*/ 6931 h 104"/>
                  <a:gd name="T6" fmla="*/ 13420 w 199"/>
                  <a:gd name="T7" fmla="*/ 6601 h 104"/>
                  <a:gd name="T8" fmla="*/ 0 w 199"/>
                  <a:gd name="T9" fmla="*/ 0 h 10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9" h="104">
                    <a:moveTo>
                      <a:pt x="0" y="0"/>
                    </a:moveTo>
                    <a:cubicBezTo>
                      <a:pt x="19" y="34"/>
                      <a:pt x="42" y="81"/>
                      <a:pt x="48" y="98"/>
                    </a:cubicBezTo>
                    <a:cubicBezTo>
                      <a:pt x="49" y="103"/>
                      <a:pt x="49" y="104"/>
                      <a:pt x="58" y="103"/>
                    </a:cubicBezTo>
                    <a:cubicBezTo>
                      <a:pt x="66" y="102"/>
                      <a:pt x="145" y="98"/>
                      <a:pt x="199" y="98"/>
                    </a:cubicBezTo>
                    <a:cubicBezTo>
                      <a:pt x="142" y="96"/>
                      <a:pt x="54" y="79"/>
                      <a:pt x="0" y="0"/>
                    </a:cubicBezTo>
                    <a:close/>
                  </a:path>
                </a:pathLst>
              </a:custGeom>
              <a:solidFill>
                <a:srgbClr val="C9E1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53" name="Freeform 116"/>
              <p:cNvSpPr>
                <a:spLocks/>
              </p:cNvSpPr>
              <p:nvPr/>
            </p:nvSpPr>
            <p:spPr bwMode="auto">
              <a:xfrm>
                <a:off x="963" y="1885"/>
                <a:ext cx="1029" cy="525"/>
              </a:xfrm>
              <a:custGeom>
                <a:avLst/>
                <a:gdLst>
                  <a:gd name="T0" fmla="*/ 7195 w 253"/>
                  <a:gd name="T1" fmla="*/ 1343 h 129"/>
                  <a:gd name="T2" fmla="*/ 6536 w 253"/>
                  <a:gd name="T3" fmla="*/ 1689 h 129"/>
                  <a:gd name="T4" fmla="*/ 0 w 253"/>
                  <a:gd name="T5" fmla="*/ 8298 h 129"/>
                  <a:gd name="T6" fmla="*/ 0 w 253"/>
                  <a:gd name="T7" fmla="*/ 8298 h 129"/>
                  <a:gd name="T8" fmla="*/ 6865 w 253"/>
                  <a:gd name="T9" fmla="*/ 1953 h 129"/>
                  <a:gd name="T10" fmla="*/ 7195 w 253"/>
                  <a:gd name="T11" fmla="*/ 1689 h 129"/>
                  <a:gd name="T12" fmla="*/ 17021 w 253"/>
                  <a:gd name="T13" fmla="*/ 0 h 129"/>
                  <a:gd name="T14" fmla="*/ 17021 w 253"/>
                  <a:gd name="T15" fmla="*/ 0 h 129"/>
                  <a:gd name="T16" fmla="*/ 7195 w 253"/>
                  <a:gd name="T17" fmla="*/ 1343 h 12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53" h="129">
                    <a:moveTo>
                      <a:pt x="107" y="20"/>
                    </a:moveTo>
                    <a:cubicBezTo>
                      <a:pt x="104" y="20"/>
                      <a:pt x="101" y="21"/>
                      <a:pt x="97" y="25"/>
                    </a:cubicBezTo>
                    <a:cubicBezTo>
                      <a:pt x="69" y="58"/>
                      <a:pt x="13" y="126"/>
                      <a:pt x="0" y="123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25" y="129"/>
                      <a:pt x="74" y="61"/>
                      <a:pt x="102" y="29"/>
                    </a:cubicBezTo>
                    <a:cubicBezTo>
                      <a:pt x="104" y="26"/>
                      <a:pt x="106" y="26"/>
                      <a:pt x="107" y="25"/>
                    </a:cubicBezTo>
                    <a:cubicBezTo>
                      <a:pt x="161" y="23"/>
                      <a:pt x="227" y="32"/>
                      <a:pt x="253" y="0"/>
                    </a:cubicBezTo>
                    <a:cubicBezTo>
                      <a:pt x="253" y="0"/>
                      <a:pt x="253" y="0"/>
                      <a:pt x="253" y="0"/>
                    </a:cubicBezTo>
                    <a:cubicBezTo>
                      <a:pt x="219" y="29"/>
                      <a:pt x="159" y="18"/>
                      <a:pt x="107" y="20"/>
                    </a:cubicBezTo>
                    <a:close/>
                  </a:path>
                </a:pathLst>
              </a:custGeom>
              <a:solidFill>
                <a:srgbClr val="EBF8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54" name="Freeform 117"/>
              <p:cNvSpPr>
                <a:spLocks/>
              </p:cNvSpPr>
              <p:nvPr/>
            </p:nvSpPr>
            <p:spPr bwMode="auto">
              <a:xfrm>
                <a:off x="2037" y="1910"/>
                <a:ext cx="338" cy="992"/>
              </a:xfrm>
              <a:custGeom>
                <a:avLst/>
                <a:gdLst>
                  <a:gd name="T0" fmla="*/ 134 w 83"/>
                  <a:gd name="T1" fmla="*/ 0 h 244"/>
                  <a:gd name="T2" fmla="*/ 4923 w 83"/>
                  <a:gd name="T3" fmla="*/ 8265 h 244"/>
                  <a:gd name="T4" fmla="*/ 4858 w 83"/>
                  <a:gd name="T5" fmla="*/ 9538 h 244"/>
                  <a:gd name="T6" fmla="*/ 4858 w 83"/>
                  <a:gd name="T7" fmla="*/ 9668 h 244"/>
                  <a:gd name="T8" fmla="*/ 0 w 83"/>
                  <a:gd name="T9" fmla="*/ 16396 h 244"/>
                  <a:gd name="T10" fmla="*/ 0 w 83"/>
                  <a:gd name="T11" fmla="*/ 16396 h 244"/>
                  <a:gd name="T12" fmla="*/ 5208 w 83"/>
                  <a:gd name="T13" fmla="*/ 9818 h 244"/>
                  <a:gd name="T14" fmla="*/ 5274 w 83"/>
                  <a:gd name="T15" fmla="*/ 9668 h 244"/>
                  <a:gd name="T16" fmla="*/ 5274 w 83"/>
                  <a:gd name="T17" fmla="*/ 8001 h 244"/>
                  <a:gd name="T18" fmla="*/ 134 w 83"/>
                  <a:gd name="T19" fmla="*/ 0 h 24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83" h="244">
                    <a:moveTo>
                      <a:pt x="2" y="0"/>
                    </a:moveTo>
                    <a:cubicBezTo>
                      <a:pt x="0" y="34"/>
                      <a:pt x="55" y="100"/>
                      <a:pt x="73" y="123"/>
                    </a:cubicBezTo>
                    <a:cubicBezTo>
                      <a:pt x="77" y="128"/>
                      <a:pt x="75" y="134"/>
                      <a:pt x="72" y="142"/>
                    </a:cubicBezTo>
                    <a:cubicBezTo>
                      <a:pt x="72" y="144"/>
                      <a:pt x="72" y="144"/>
                      <a:pt x="72" y="144"/>
                    </a:cubicBezTo>
                    <a:cubicBezTo>
                      <a:pt x="53" y="197"/>
                      <a:pt x="13" y="228"/>
                      <a:pt x="0" y="244"/>
                    </a:cubicBezTo>
                    <a:cubicBezTo>
                      <a:pt x="0" y="244"/>
                      <a:pt x="0" y="244"/>
                      <a:pt x="0" y="244"/>
                    </a:cubicBezTo>
                    <a:cubicBezTo>
                      <a:pt x="25" y="225"/>
                      <a:pt x="62" y="189"/>
                      <a:pt x="77" y="146"/>
                    </a:cubicBezTo>
                    <a:cubicBezTo>
                      <a:pt x="78" y="144"/>
                      <a:pt x="78" y="144"/>
                      <a:pt x="78" y="144"/>
                    </a:cubicBezTo>
                    <a:cubicBezTo>
                      <a:pt x="81" y="135"/>
                      <a:pt x="83" y="127"/>
                      <a:pt x="78" y="119"/>
                    </a:cubicBezTo>
                    <a:cubicBezTo>
                      <a:pt x="60" y="96"/>
                      <a:pt x="4" y="24"/>
                      <a:pt x="2" y="0"/>
                    </a:cubicBezTo>
                    <a:close/>
                  </a:path>
                </a:pathLst>
              </a:custGeom>
              <a:solidFill>
                <a:srgbClr val="EBF8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55" name="Freeform 118"/>
              <p:cNvSpPr>
                <a:spLocks/>
              </p:cNvSpPr>
              <p:nvPr/>
            </p:nvSpPr>
            <p:spPr bwMode="auto">
              <a:xfrm>
                <a:off x="968" y="2459"/>
                <a:ext cx="967" cy="536"/>
              </a:xfrm>
              <a:custGeom>
                <a:avLst/>
                <a:gdLst>
                  <a:gd name="T0" fmla="*/ 0 w 238"/>
                  <a:gd name="T1" fmla="*/ 0 h 132"/>
                  <a:gd name="T2" fmla="*/ 3681 w 238"/>
                  <a:gd name="T3" fmla="*/ 8162 h 132"/>
                  <a:gd name="T4" fmla="*/ 4754 w 238"/>
                  <a:gd name="T5" fmla="*/ 8771 h 132"/>
                  <a:gd name="T6" fmla="*/ 15964 w 238"/>
                  <a:gd name="T7" fmla="*/ 8032 h 132"/>
                  <a:gd name="T8" fmla="*/ 15964 w 238"/>
                  <a:gd name="T9" fmla="*/ 8032 h 132"/>
                  <a:gd name="T10" fmla="*/ 4754 w 238"/>
                  <a:gd name="T11" fmla="*/ 8377 h 132"/>
                  <a:gd name="T12" fmla="*/ 4096 w 238"/>
                  <a:gd name="T13" fmla="*/ 8032 h 132"/>
                  <a:gd name="T14" fmla="*/ 0 w 238"/>
                  <a:gd name="T15" fmla="*/ 0 h 13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38" h="132">
                    <a:moveTo>
                      <a:pt x="0" y="0"/>
                    </a:moveTo>
                    <a:cubicBezTo>
                      <a:pt x="7" y="13"/>
                      <a:pt x="48" y="101"/>
                      <a:pt x="55" y="122"/>
                    </a:cubicBezTo>
                    <a:cubicBezTo>
                      <a:pt x="58" y="130"/>
                      <a:pt x="61" y="132"/>
                      <a:pt x="71" y="131"/>
                    </a:cubicBezTo>
                    <a:cubicBezTo>
                      <a:pt x="81" y="130"/>
                      <a:pt x="188" y="122"/>
                      <a:pt x="238" y="120"/>
                    </a:cubicBezTo>
                    <a:cubicBezTo>
                      <a:pt x="238" y="120"/>
                      <a:pt x="238" y="120"/>
                      <a:pt x="238" y="120"/>
                    </a:cubicBezTo>
                    <a:cubicBezTo>
                      <a:pt x="186" y="119"/>
                      <a:pt x="81" y="124"/>
                      <a:pt x="71" y="125"/>
                    </a:cubicBezTo>
                    <a:cubicBezTo>
                      <a:pt x="62" y="126"/>
                      <a:pt x="62" y="125"/>
                      <a:pt x="61" y="120"/>
                    </a:cubicBezTo>
                    <a:cubicBezTo>
                      <a:pt x="54" y="99"/>
                      <a:pt x="20" y="30"/>
                      <a:pt x="0" y="0"/>
                    </a:cubicBezTo>
                    <a:close/>
                  </a:path>
                </a:pathLst>
              </a:custGeom>
              <a:solidFill>
                <a:srgbClr val="EBF8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56" name="Freeform 119"/>
              <p:cNvSpPr>
                <a:spLocks/>
              </p:cNvSpPr>
              <p:nvPr/>
            </p:nvSpPr>
            <p:spPr bwMode="auto">
              <a:xfrm>
                <a:off x="837" y="1755"/>
                <a:ext cx="1159" cy="1232"/>
              </a:xfrm>
              <a:custGeom>
                <a:avLst/>
                <a:gdLst>
                  <a:gd name="T0" fmla="*/ 2151 w 285"/>
                  <a:gd name="T1" fmla="*/ 11621 h 303"/>
                  <a:gd name="T2" fmla="*/ 1553 w 285"/>
                  <a:gd name="T3" fmla="*/ 10681 h 303"/>
                  <a:gd name="T4" fmla="*/ 2346 w 285"/>
                  <a:gd name="T5" fmla="*/ 10417 h 303"/>
                  <a:gd name="T6" fmla="*/ 3489 w 285"/>
                  <a:gd name="T7" fmla="*/ 7457 h 303"/>
                  <a:gd name="T8" fmla="*/ 19166 w 285"/>
                  <a:gd name="T9" fmla="*/ 1273 h 303"/>
                  <a:gd name="T10" fmla="*/ 11297 w 285"/>
                  <a:gd name="T11" fmla="*/ 610 h 303"/>
                  <a:gd name="T12" fmla="*/ 1208 w 285"/>
                  <a:gd name="T13" fmla="*/ 13308 h 303"/>
                  <a:gd name="T14" fmla="*/ 5657 w 285"/>
                  <a:gd name="T15" fmla="*/ 20367 h 303"/>
                  <a:gd name="T16" fmla="*/ 2151 w 285"/>
                  <a:gd name="T17" fmla="*/ 11621 h 30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85" h="303">
                    <a:moveTo>
                      <a:pt x="32" y="173"/>
                    </a:moveTo>
                    <a:cubicBezTo>
                      <a:pt x="28" y="168"/>
                      <a:pt x="22" y="166"/>
                      <a:pt x="23" y="159"/>
                    </a:cubicBezTo>
                    <a:cubicBezTo>
                      <a:pt x="23" y="154"/>
                      <a:pt x="30" y="155"/>
                      <a:pt x="35" y="155"/>
                    </a:cubicBezTo>
                    <a:cubicBezTo>
                      <a:pt x="38" y="141"/>
                      <a:pt x="44" y="127"/>
                      <a:pt x="52" y="111"/>
                    </a:cubicBezTo>
                    <a:cubicBezTo>
                      <a:pt x="107" y="11"/>
                      <a:pt x="228" y="10"/>
                      <a:pt x="285" y="19"/>
                    </a:cubicBezTo>
                    <a:cubicBezTo>
                      <a:pt x="247" y="4"/>
                      <a:pt x="206" y="0"/>
                      <a:pt x="168" y="9"/>
                    </a:cubicBezTo>
                    <a:cubicBezTo>
                      <a:pt x="64" y="33"/>
                      <a:pt x="0" y="115"/>
                      <a:pt x="18" y="198"/>
                    </a:cubicBezTo>
                    <a:cubicBezTo>
                      <a:pt x="26" y="231"/>
                      <a:pt x="43" y="275"/>
                      <a:pt x="84" y="303"/>
                    </a:cubicBezTo>
                    <a:cubicBezTo>
                      <a:pt x="61" y="281"/>
                      <a:pt x="25" y="235"/>
                      <a:pt x="32" y="173"/>
                    </a:cubicBezTo>
                    <a:close/>
                  </a:path>
                </a:pathLst>
              </a:custGeom>
              <a:solidFill>
                <a:srgbClr val="75B0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57" name="Freeform 120"/>
              <p:cNvSpPr>
                <a:spLocks/>
              </p:cNvSpPr>
              <p:nvPr/>
            </p:nvSpPr>
            <p:spPr bwMode="auto">
              <a:xfrm>
                <a:off x="951" y="2146"/>
                <a:ext cx="147" cy="231"/>
              </a:xfrm>
              <a:custGeom>
                <a:avLst/>
                <a:gdLst>
                  <a:gd name="T0" fmla="*/ 2185 w 36"/>
                  <a:gd name="T1" fmla="*/ 0 h 57"/>
                  <a:gd name="T2" fmla="*/ 2450 w 36"/>
                  <a:gd name="T3" fmla="*/ 1726 h 57"/>
                  <a:gd name="T4" fmla="*/ 1303 w 36"/>
                  <a:gd name="T5" fmla="*/ 3202 h 57"/>
                  <a:gd name="T6" fmla="*/ 335 w 36"/>
                  <a:gd name="T7" fmla="*/ 3664 h 57"/>
                  <a:gd name="T8" fmla="*/ 65 w 36"/>
                  <a:gd name="T9" fmla="*/ 2991 h 57"/>
                  <a:gd name="T10" fmla="*/ 1017 w 36"/>
                  <a:gd name="T11" fmla="*/ 673 h 5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6" h="57">
                    <a:moveTo>
                      <a:pt x="32" y="0"/>
                    </a:moveTo>
                    <a:cubicBezTo>
                      <a:pt x="24" y="7"/>
                      <a:pt x="18" y="36"/>
                      <a:pt x="36" y="26"/>
                    </a:cubicBezTo>
                    <a:cubicBezTo>
                      <a:pt x="33" y="35"/>
                      <a:pt x="28" y="42"/>
                      <a:pt x="19" y="48"/>
                    </a:cubicBezTo>
                    <a:cubicBezTo>
                      <a:pt x="15" y="51"/>
                      <a:pt x="10" y="57"/>
                      <a:pt x="5" y="55"/>
                    </a:cubicBezTo>
                    <a:cubicBezTo>
                      <a:pt x="0" y="54"/>
                      <a:pt x="1" y="48"/>
                      <a:pt x="1" y="45"/>
                    </a:cubicBezTo>
                    <a:cubicBezTo>
                      <a:pt x="3" y="34"/>
                      <a:pt x="11" y="21"/>
                      <a:pt x="15" y="10"/>
                    </a:cubicBezTo>
                  </a:path>
                </a:pathLst>
              </a:custGeom>
              <a:solidFill>
                <a:srgbClr val="75B0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58" name="Freeform 121"/>
              <p:cNvSpPr>
                <a:spLocks/>
              </p:cNvSpPr>
              <p:nvPr/>
            </p:nvSpPr>
            <p:spPr bwMode="auto">
              <a:xfrm>
                <a:off x="947" y="2455"/>
                <a:ext cx="73" cy="191"/>
              </a:xfrm>
              <a:custGeom>
                <a:avLst/>
                <a:gdLst>
                  <a:gd name="T0" fmla="*/ 393 w 18"/>
                  <a:gd name="T1" fmla="*/ 3154 h 47"/>
                  <a:gd name="T2" fmla="*/ 1200 w 18"/>
                  <a:gd name="T3" fmla="*/ 2016 h 47"/>
                  <a:gd name="T4" fmla="*/ 0 w 18"/>
                  <a:gd name="T5" fmla="*/ 0 h 47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8" h="47">
                    <a:moveTo>
                      <a:pt x="6" y="47"/>
                    </a:moveTo>
                    <a:cubicBezTo>
                      <a:pt x="3" y="29"/>
                      <a:pt x="15" y="26"/>
                      <a:pt x="18" y="30"/>
                    </a:cubicBezTo>
                    <a:cubicBezTo>
                      <a:pt x="12" y="21"/>
                      <a:pt x="9" y="6"/>
                      <a:pt x="0" y="0"/>
                    </a:cubicBezTo>
                  </a:path>
                </a:pathLst>
              </a:custGeom>
              <a:solidFill>
                <a:srgbClr val="75B0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59" name="Freeform 122"/>
              <p:cNvSpPr>
                <a:spLocks/>
              </p:cNvSpPr>
              <p:nvPr/>
            </p:nvSpPr>
            <p:spPr bwMode="auto">
              <a:xfrm>
                <a:off x="2212" y="1959"/>
                <a:ext cx="362" cy="833"/>
              </a:xfrm>
              <a:custGeom>
                <a:avLst/>
                <a:gdLst>
                  <a:gd name="T0" fmla="*/ 2351 w 89"/>
                  <a:gd name="T1" fmla="*/ 13755 h 205"/>
                  <a:gd name="T2" fmla="*/ 3970 w 89"/>
                  <a:gd name="T3" fmla="*/ 5762 h 205"/>
                  <a:gd name="T4" fmla="*/ 65 w 89"/>
                  <a:gd name="T5" fmla="*/ 0 h 205"/>
                  <a:gd name="T6" fmla="*/ 0 w 89"/>
                  <a:gd name="T7" fmla="*/ 0 h 205"/>
                  <a:gd name="T8" fmla="*/ 2351 w 89"/>
                  <a:gd name="T9" fmla="*/ 13755 h 20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9" h="205">
                    <a:moveTo>
                      <a:pt x="35" y="205"/>
                    </a:moveTo>
                    <a:cubicBezTo>
                      <a:pt x="59" y="174"/>
                      <a:pt x="67" y="135"/>
                      <a:pt x="59" y="86"/>
                    </a:cubicBezTo>
                    <a:cubicBezTo>
                      <a:pt x="54" y="56"/>
                      <a:pt x="33" y="24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8" y="14"/>
                      <a:pt x="89" y="108"/>
                      <a:pt x="35" y="205"/>
                    </a:cubicBezTo>
                    <a:close/>
                  </a:path>
                </a:pathLst>
              </a:custGeom>
              <a:solidFill>
                <a:srgbClr val="75B0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60" name="Freeform 123"/>
              <p:cNvSpPr>
                <a:spLocks/>
              </p:cNvSpPr>
              <p:nvPr/>
            </p:nvSpPr>
            <p:spPr bwMode="auto">
              <a:xfrm>
                <a:off x="1069" y="1959"/>
                <a:ext cx="866" cy="455"/>
              </a:xfrm>
              <a:custGeom>
                <a:avLst/>
                <a:gdLst>
                  <a:gd name="T0" fmla="*/ 0 w 213"/>
                  <a:gd name="T1" fmla="*/ 6898 h 112"/>
                  <a:gd name="T2" fmla="*/ 14315 w 213"/>
                  <a:gd name="T3" fmla="*/ 0 h 112"/>
                  <a:gd name="T4" fmla="*/ 9274 w 213"/>
                  <a:gd name="T5" fmla="*/ 808 h 112"/>
                  <a:gd name="T6" fmla="*/ 5920 w 213"/>
                  <a:gd name="T7" fmla="*/ 743 h 112"/>
                  <a:gd name="T8" fmla="*/ 10018 w 213"/>
                  <a:gd name="T9" fmla="*/ 2145 h 112"/>
                  <a:gd name="T10" fmla="*/ 0 w 213"/>
                  <a:gd name="T11" fmla="*/ 6898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13" h="112">
                    <a:moveTo>
                      <a:pt x="0" y="103"/>
                    </a:moveTo>
                    <a:cubicBezTo>
                      <a:pt x="30" y="107"/>
                      <a:pt x="154" y="112"/>
                      <a:pt x="213" y="0"/>
                    </a:cubicBezTo>
                    <a:cubicBezTo>
                      <a:pt x="206" y="6"/>
                      <a:pt x="166" y="12"/>
                      <a:pt x="138" y="12"/>
                    </a:cubicBezTo>
                    <a:cubicBezTo>
                      <a:pt x="111" y="11"/>
                      <a:pt x="93" y="9"/>
                      <a:pt x="88" y="11"/>
                    </a:cubicBezTo>
                    <a:cubicBezTo>
                      <a:pt x="82" y="13"/>
                      <a:pt x="141" y="14"/>
                      <a:pt x="149" y="32"/>
                    </a:cubicBezTo>
                    <a:cubicBezTo>
                      <a:pt x="161" y="56"/>
                      <a:pt x="91" y="107"/>
                      <a:pt x="0" y="103"/>
                    </a:cubicBezTo>
                    <a:close/>
                  </a:path>
                </a:pathLst>
              </a:custGeom>
              <a:solidFill>
                <a:srgbClr val="A6CE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61" name="Freeform 124"/>
              <p:cNvSpPr>
                <a:spLocks/>
              </p:cNvSpPr>
              <p:nvPr/>
            </p:nvSpPr>
            <p:spPr bwMode="auto">
              <a:xfrm>
                <a:off x="2001" y="2451"/>
                <a:ext cx="313" cy="394"/>
              </a:xfrm>
              <a:custGeom>
                <a:avLst/>
                <a:gdLst>
                  <a:gd name="T0" fmla="*/ 134 w 77"/>
                  <a:gd name="T1" fmla="*/ 0 h 97"/>
                  <a:gd name="T2" fmla="*/ 809 w 77"/>
                  <a:gd name="T3" fmla="*/ 4159 h 97"/>
                  <a:gd name="T4" fmla="*/ 1073 w 77"/>
                  <a:gd name="T5" fmla="*/ 6499 h 97"/>
                  <a:gd name="T6" fmla="*/ 5171 w 77"/>
                  <a:gd name="T7" fmla="*/ 329 h 97"/>
                  <a:gd name="T8" fmla="*/ 1817 w 77"/>
                  <a:gd name="T9" fmla="*/ 3615 h 97"/>
                  <a:gd name="T10" fmla="*/ 134 w 77"/>
                  <a:gd name="T11" fmla="*/ 0 h 9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77" h="97">
                    <a:moveTo>
                      <a:pt x="2" y="0"/>
                    </a:moveTo>
                    <a:cubicBezTo>
                      <a:pt x="1" y="16"/>
                      <a:pt x="6" y="43"/>
                      <a:pt x="12" y="62"/>
                    </a:cubicBezTo>
                    <a:cubicBezTo>
                      <a:pt x="17" y="80"/>
                      <a:pt x="17" y="93"/>
                      <a:pt x="16" y="97"/>
                    </a:cubicBezTo>
                    <a:cubicBezTo>
                      <a:pt x="26" y="83"/>
                      <a:pt x="65" y="54"/>
                      <a:pt x="77" y="5"/>
                    </a:cubicBezTo>
                    <a:cubicBezTo>
                      <a:pt x="64" y="31"/>
                      <a:pt x="39" y="55"/>
                      <a:pt x="27" y="54"/>
                    </a:cubicBezTo>
                    <a:cubicBezTo>
                      <a:pt x="15" y="54"/>
                      <a:pt x="0" y="12"/>
                      <a:pt x="2" y="0"/>
                    </a:cubicBezTo>
                    <a:close/>
                  </a:path>
                </a:pathLst>
              </a:custGeom>
              <a:solidFill>
                <a:srgbClr val="BDDAE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62" name="Freeform 125"/>
              <p:cNvSpPr>
                <a:spLocks/>
              </p:cNvSpPr>
              <p:nvPr/>
            </p:nvSpPr>
            <p:spPr bwMode="auto">
              <a:xfrm>
                <a:off x="1240" y="2861"/>
                <a:ext cx="399" cy="94"/>
              </a:xfrm>
              <a:custGeom>
                <a:avLst/>
                <a:gdLst>
                  <a:gd name="T0" fmla="*/ 0 w 98"/>
                  <a:gd name="T1" fmla="*/ 1569 h 23"/>
                  <a:gd name="T2" fmla="*/ 6616 w 98"/>
                  <a:gd name="T3" fmla="*/ 1304 h 23"/>
                  <a:gd name="T4" fmla="*/ 2288 w 98"/>
                  <a:gd name="T5" fmla="*/ 0 h 23"/>
                  <a:gd name="T6" fmla="*/ 0 w 98"/>
                  <a:gd name="T7" fmla="*/ 1569 h 2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98" h="23">
                    <a:moveTo>
                      <a:pt x="0" y="23"/>
                    </a:moveTo>
                    <a:cubicBezTo>
                      <a:pt x="13" y="21"/>
                      <a:pt x="81" y="17"/>
                      <a:pt x="98" y="19"/>
                    </a:cubicBezTo>
                    <a:cubicBezTo>
                      <a:pt x="83" y="16"/>
                      <a:pt x="50" y="8"/>
                      <a:pt x="34" y="0"/>
                    </a:cubicBezTo>
                    <a:cubicBezTo>
                      <a:pt x="44" y="6"/>
                      <a:pt x="42" y="15"/>
                      <a:pt x="0" y="23"/>
                    </a:cubicBezTo>
                    <a:close/>
                  </a:path>
                </a:pathLst>
              </a:custGeom>
              <a:solidFill>
                <a:srgbClr val="BDDAE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63" name="Freeform 126"/>
              <p:cNvSpPr>
                <a:spLocks/>
              </p:cNvSpPr>
              <p:nvPr/>
            </p:nvSpPr>
            <p:spPr bwMode="auto">
              <a:xfrm>
                <a:off x="1110" y="2068"/>
                <a:ext cx="240" cy="277"/>
              </a:xfrm>
              <a:custGeom>
                <a:avLst/>
                <a:gdLst>
                  <a:gd name="T0" fmla="*/ 3970 w 59"/>
                  <a:gd name="T1" fmla="*/ 0 h 68"/>
                  <a:gd name="T2" fmla="*/ 0 w 59"/>
                  <a:gd name="T3" fmla="*/ 4595 h 68"/>
                  <a:gd name="T4" fmla="*/ 3970 w 59"/>
                  <a:gd name="T5" fmla="*/ 0 h 6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59" h="68">
                    <a:moveTo>
                      <a:pt x="59" y="0"/>
                    </a:moveTo>
                    <a:cubicBezTo>
                      <a:pt x="55" y="9"/>
                      <a:pt x="21" y="52"/>
                      <a:pt x="0" y="68"/>
                    </a:cubicBezTo>
                    <a:cubicBezTo>
                      <a:pt x="28" y="58"/>
                      <a:pt x="55" y="26"/>
                      <a:pt x="59" y="0"/>
                    </a:cubicBezTo>
                    <a:close/>
                  </a:path>
                </a:pathLst>
              </a:custGeom>
              <a:solidFill>
                <a:srgbClr val="E0EEF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64" name="Freeform 127"/>
              <p:cNvSpPr>
                <a:spLocks/>
              </p:cNvSpPr>
              <p:nvPr/>
            </p:nvSpPr>
            <p:spPr bwMode="auto">
              <a:xfrm>
                <a:off x="2005" y="2028"/>
                <a:ext cx="244" cy="394"/>
              </a:xfrm>
              <a:custGeom>
                <a:avLst/>
                <a:gdLst>
                  <a:gd name="T0" fmla="*/ 264 w 60"/>
                  <a:gd name="T1" fmla="*/ 6499 h 97"/>
                  <a:gd name="T2" fmla="*/ 744 w 60"/>
                  <a:gd name="T3" fmla="*/ 199 h 97"/>
                  <a:gd name="T4" fmla="*/ 4034 w 60"/>
                  <a:gd name="T5" fmla="*/ 5232 h 97"/>
                  <a:gd name="T6" fmla="*/ 943 w 60"/>
                  <a:gd name="T7" fmla="*/ 2279 h 97"/>
                  <a:gd name="T8" fmla="*/ 264 w 60"/>
                  <a:gd name="T9" fmla="*/ 6499 h 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0" h="97">
                    <a:moveTo>
                      <a:pt x="4" y="97"/>
                    </a:moveTo>
                    <a:cubicBezTo>
                      <a:pt x="0" y="71"/>
                      <a:pt x="7" y="6"/>
                      <a:pt x="11" y="3"/>
                    </a:cubicBezTo>
                    <a:cubicBezTo>
                      <a:pt x="14" y="0"/>
                      <a:pt x="23" y="42"/>
                      <a:pt x="60" y="78"/>
                    </a:cubicBezTo>
                    <a:cubicBezTo>
                      <a:pt x="43" y="65"/>
                      <a:pt x="20" y="31"/>
                      <a:pt x="14" y="34"/>
                    </a:cubicBezTo>
                    <a:cubicBezTo>
                      <a:pt x="9" y="36"/>
                      <a:pt x="4" y="80"/>
                      <a:pt x="4" y="97"/>
                    </a:cubicBezTo>
                    <a:close/>
                  </a:path>
                </a:pathLst>
              </a:custGeom>
              <a:solidFill>
                <a:srgbClr val="F0F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65" name="Freeform 128"/>
              <p:cNvSpPr>
                <a:spLocks/>
              </p:cNvSpPr>
              <p:nvPr/>
            </p:nvSpPr>
            <p:spPr bwMode="auto">
              <a:xfrm>
                <a:off x="1122" y="2694"/>
                <a:ext cx="179" cy="175"/>
              </a:xfrm>
              <a:custGeom>
                <a:avLst/>
                <a:gdLst>
                  <a:gd name="T0" fmla="*/ 1343 w 44"/>
                  <a:gd name="T1" fmla="*/ 2898 h 43"/>
                  <a:gd name="T2" fmla="*/ 199 w 44"/>
                  <a:gd name="T3" fmla="*/ 545 h 43"/>
                  <a:gd name="T4" fmla="*/ 2962 w 44"/>
                  <a:gd name="T5" fmla="*/ 2352 h 43"/>
                  <a:gd name="T6" fmla="*/ 1343 w 44"/>
                  <a:gd name="T7" fmla="*/ 2898 h 4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44" h="43">
                    <a:moveTo>
                      <a:pt x="20" y="43"/>
                    </a:moveTo>
                    <a:cubicBezTo>
                      <a:pt x="16" y="32"/>
                      <a:pt x="6" y="16"/>
                      <a:pt x="3" y="8"/>
                    </a:cubicBezTo>
                    <a:cubicBezTo>
                      <a:pt x="0" y="0"/>
                      <a:pt x="22" y="24"/>
                      <a:pt x="44" y="35"/>
                    </a:cubicBezTo>
                    <a:cubicBezTo>
                      <a:pt x="31" y="29"/>
                      <a:pt x="8" y="16"/>
                      <a:pt x="20" y="43"/>
                    </a:cubicBezTo>
                    <a:close/>
                  </a:path>
                </a:pathLst>
              </a:custGeom>
              <a:solidFill>
                <a:srgbClr val="F0F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66" name="Freeform 129"/>
              <p:cNvSpPr>
                <a:spLocks/>
              </p:cNvSpPr>
              <p:nvPr/>
            </p:nvSpPr>
            <p:spPr bwMode="auto">
              <a:xfrm>
                <a:off x="890" y="2755"/>
                <a:ext cx="513" cy="549"/>
              </a:xfrm>
              <a:custGeom>
                <a:avLst/>
                <a:gdLst>
                  <a:gd name="T0" fmla="*/ 134 w 126"/>
                  <a:gd name="T1" fmla="*/ 0 h 135"/>
                  <a:gd name="T2" fmla="*/ 8505 w 126"/>
                  <a:gd name="T3" fmla="*/ 9081 h 135"/>
                  <a:gd name="T4" fmla="*/ 134 w 126"/>
                  <a:gd name="T5" fmla="*/ 0 h 13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26" h="135">
                    <a:moveTo>
                      <a:pt x="2" y="0"/>
                    </a:moveTo>
                    <a:cubicBezTo>
                      <a:pt x="0" y="31"/>
                      <a:pt x="51" y="123"/>
                      <a:pt x="126" y="135"/>
                    </a:cubicBezTo>
                    <a:cubicBezTo>
                      <a:pt x="96" y="125"/>
                      <a:pt x="31" y="87"/>
                      <a:pt x="2" y="0"/>
                    </a:cubicBezTo>
                    <a:close/>
                  </a:path>
                </a:pathLst>
              </a:custGeom>
              <a:solidFill>
                <a:srgbClr val="E2F4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67" name="Freeform 130"/>
              <p:cNvSpPr>
                <a:spLocks/>
              </p:cNvSpPr>
              <p:nvPr/>
            </p:nvSpPr>
            <p:spPr bwMode="auto">
              <a:xfrm>
                <a:off x="1549" y="3073"/>
                <a:ext cx="476" cy="252"/>
              </a:xfrm>
              <a:custGeom>
                <a:avLst/>
                <a:gdLst>
                  <a:gd name="T0" fmla="*/ 1009 w 117"/>
                  <a:gd name="T1" fmla="*/ 1272 h 62"/>
                  <a:gd name="T2" fmla="*/ 7880 w 117"/>
                  <a:gd name="T3" fmla="*/ 0 h 62"/>
                  <a:gd name="T4" fmla="*/ 0 w 117"/>
                  <a:gd name="T5" fmla="*/ 4097 h 62"/>
                  <a:gd name="T6" fmla="*/ 4040 w 117"/>
                  <a:gd name="T7" fmla="*/ 2016 h 62"/>
                  <a:gd name="T8" fmla="*/ 1009 w 117"/>
                  <a:gd name="T9" fmla="*/ 1272 h 6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7" h="62">
                    <a:moveTo>
                      <a:pt x="15" y="19"/>
                    </a:moveTo>
                    <a:cubicBezTo>
                      <a:pt x="45" y="20"/>
                      <a:pt x="109" y="5"/>
                      <a:pt x="117" y="0"/>
                    </a:cubicBezTo>
                    <a:cubicBezTo>
                      <a:pt x="104" y="18"/>
                      <a:pt x="61" y="62"/>
                      <a:pt x="0" y="61"/>
                    </a:cubicBezTo>
                    <a:cubicBezTo>
                      <a:pt x="25" y="58"/>
                      <a:pt x="70" y="42"/>
                      <a:pt x="60" y="30"/>
                    </a:cubicBezTo>
                    <a:cubicBezTo>
                      <a:pt x="50" y="18"/>
                      <a:pt x="15" y="19"/>
                      <a:pt x="15" y="19"/>
                    </a:cubicBezTo>
                    <a:close/>
                  </a:path>
                </a:pathLst>
              </a:custGeom>
              <a:solidFill>
                <a:srgbClr val="519A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68" name="Freeform 131"/>
              <p:cNvSpPr>
                <a:spLocks/>
              </p:cNvSpPr>
              <p:nvPr/>
            </p:nvSpPr>
            <p:spPr bwMode="auto">
              <a:xfrm>
                <a:off x="1870" y="2707"/>
                <a:ext cx="610" cy="585"/>
              </a:xfrm>
              <a:custGeom>
                <a:avLst/>
                <a:gdLst>
                  <a:gd name="T0" fmla="*/ 3640 w 150"/>
                  <a:gd name="T1" fmla="*/ 8584 h 144"/>
                  <a:gd name="T2" fmla="*/ 5657 w 150"/>
                  <a:gd name="T3" fmla="*/ 4688 h 144"/>
                  <a:gd name="T4" fmla="*/ 10089 w 150"/>
                  <a:gd name="T5" fmla="*/ 0 h 144"/>
                  <a:gd name="T6" fmla="*/ 0 w 150"/>
                  <a:gd name="T7" fmla="*/ 9657 h 144"/>
                  <a:gd name="T8" fmla="*/ 3640 w 150"/>
                  <a:gd name="T9" fmla="*/ 8584 h 1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50" h="144">
                    <a:moveTo>
                      <a:pt x="54" y="128"/>
                    </a:moveTo>
                    <a:cubicBezTo>
                      <a:pt x="83" y="112"/>
                      <a:pt x="109" y="85"/>
                      <a:pt x="84" y="70"/>
                    </a:cubicBezTo>
                    <a:cubicBezTo>
                      <a:pt x="109" y="58"/>
                      <a:pt x="140" y="29"/>
                      <a:pt x="150" y="0"/>
                    </a:cubicBezTo>
                    <a:cubicBezTo>
                      <a:pt x="142" y="30"/>
                      <a:pt x="115" y="139"/>
                      <a:pt x="0" y="144"/>
                    </a:cubicBezTo>
                    <a:cubicBezTo>
                      <a:pt x="12" y="142"/>
                      <a:pt x="33" y="140"/>
                      <a:pt x="54" y="128"/>
                    </a:cubicBezTo>
                    <a:close/>
                  </a:path>
                </a:pathLst>
              </a:custGeom>
              <a:solidFill>
                <a:srgbClr val="519A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69" name="Freeform 132"/>
              <p:cNvSpPr>
                <a:spLocks/>
              </p:cNvSpPr>
              <p:nvPr/>
            </p:nvSpPr>
            <p:spPr bwMode="auto">
              <a:xfrm>
                <a:off x="1931" y="3056"/>
                <a:ext cx="151" cy="191"/>
              </a:xfrm>
              <a:custGeom>
                <a:avLst/>
                <a:gdLst>
                  <a:gd name="T0" fmla="*/ 2514 w 37"/>
                  <a:gd name="T1" fmla="*/ 0 h 47"/>
                  <a:gd name="T2" fmla="*/ 0 w 37"/>
                  <a:gd name="T3" fmla="*/ 3154 h 47"/>
                  <a:gd name="T4" fmla="*/ 2514 w 37"/>
                  <a:gd name="T5" fmla="*/ 0 h 47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7" h="47">
                    <a:moveTo>
                      <a:pt x="37" y="0"/>
                    </a:moveTo>
                    <a:cubicBezTo>
                      <a:pt x="37" y="12"/>
                      <a:pt x="22" y="35"/>
                      <a:pt x="0" y="47"/>
                    </a:cubicBezTo>
                    <a:cubicBezTo>
                      <a:pt x="8" y="42"/>
                      <a:pt x="34" y="11"/>
                      <a:pt x="37" y="0"/>
                    </a:cubicBezTo>
                    <a:close/>
                  </a:path>
                </a:pathLst>
              </a:custGeom>
              <a:solidFill>
                <a:srgbClr val="E2F4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70" name="Freeform 133"/>
              <p:cNvSpPr>
                <a:spLocks/>
              </p:cNvSpPr>
              <p:nvPr/>
            </p:nvSpPr>
            <p:spPr bwMode="auto">
              <a:xfrm>
                <a:off x="837" y="1743"/>
                <a:ext cx="1664" cy="1464"/>
              </a:xfrm>
              <a:custGeom>
                <a:avLst/>
                <a:gdLst>
                  <a:gd name="T0" fmla="*/ 18044 w 409"/>
                  <a:gd name="T1" fmla="*/ 21517 h 360"/>
                  <a:gd name="T2" fmla="*/ 16437 w 409"/>
                  <a:gd name="T3" fmla="*/ 21927 h 360"/>
                  <a:gd name="T4" fmla="*/ 1208 w 409"/>
                  <a:gd name="T5" fmla="*/ 13509 h 360"/>
                  <a:gd name="T6" fmla="*/ 11323 w 409"/>
                  <a:gd name="T7" fmla="*/ 809 h 360"/>
                  <a:gd name="T8" fmla="*/ 22014 w 409"/>
                  <a:gd name="T9" fmla="*/ 2961 h 360"/>
                  <a:gd name="T10" fmla="*/ 26734 w 409"/>
                  <a:gd name="T11" fmla="*/ 9345 h 360"/>
                  <a:gd name="T12" fmla="*/ 21616 w 409"/>
                  <a:gd name="T13" fmla="*/ 20244 h 36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09" h="360">
                    <a:moveTo>
                      <a:pt x="268" y="320"/>
                    </a:moveTo>
                    <a:cubicBezTo>
                      <a:pt x="261" y="323"/>
                      <a:pt x="252" y="325"/>
                      <a:pt x="244" y="326"/>
                    </a:cubicBezTo>
                    <a:cubicBezTo>
                      <a:pt x="79" y="360"/>
                      <a:pt x="32" y="261"/>
                      <a:pt x="18" y="201"/>
                    </a:cubicBezTo>
                    <a:cubicBezTo>
                      <a:pt x="0" y="118"/>
                      <a:pt x="64" y="36"/>
                      <a:pt x="168" y="12"/>
                    </a:cubicBezTo>
                    <a:cubicBezTo>
                      <a:pt x="220" y="0"/>
                      <a:pt x="278" y="11"/>
                      <a:pt x="327" y="44"/>
                    </a:cubicBezTo>
                    <a:cubicBezTo>
                      <a:pt x="365" y="70"/>
                      <a:pt x="392" y="105"/>
                      <a:pt x="397" y="139"/>
                    </a:cubicBezTo>
                    <a:cubicBezTo>
                      <a:pt x="409" y="213"/>
                      <a:pt x="384" y="268"/>
                      <a:pt x="321" y="301"/>
                    </a:cubicBezTo>
                  </a:path>
                </a:pathLst>
              </a:custGeom>
              <a:noFill/>
              <a:ln w="12700" cap="rnd">
                <a:solidFill>
                  <a:srgbClr val="33333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71" name="Freeform 134"/>
              <p:cNvSpPr>
                <a:spLocks/>
              </p:cNvSpPr>
              <p:nvPr/>
            </p:nvSpPr>
            <p:spPr bwMode="auto">
              <a:xfrm>
                <a:off x="1785" y="2560"/>
                <a:ext cx="716" cy="801"/>
              </a:xfrm>
              <a:custGeom>
                <a:avLst/>
                <a:gdLst>
                  <a:gd name="T0" fmla="*/ 4784 w 176"/>
                  <a:gd name="T1" fmla="*/ 7738 h 197"/>
                  <a:gd name="T2" fmla="*/ 0 w 176"/>
                  <a:gd name="T3" fmla="*/ 12300 h 197"/>
                  <a:gd name="T4" fmla="*/ 11851 w 176"/>
                  <a:gd name="T5" fmla="*/ 0 h 197"/>
                  <a:gd name="T6" fmla="*/ 11851 w 176"/>
                  <a:gd name="T7" fmla="*/ 0 h 197"/>
                  <a:gd name="T8" fmla="*/ 4784 w 176"/>
                  <a:gd name="T9" fmla="*/ 7738 h 1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76" h="197">
                    <a:moveTo>
                      <a:pt x="71" y="115"/>
                    </a:moveTo>
                    <a:cubicBezTo>
                      <a:pt x="60" y="138"/>
                      <a:pt x="39" y="167"/>
                      <a:pt x="0" y="183"/>
                    </a:cubicBezTo>
                    <a:cubicBezTo>
                      <a:pt x="82" y="197"/>
                      <a:pt x="176" y="137"/>
                      <a:pt x="176" y="0"/>
                    </a:cubicBezTo>
                    <a:cubicBezTo>
                      <a:pt x="176" y="0"/>
                      <a:pt x="176" y="0"/>
                      <a:pt x="176" y="0"/>
                    </a:cubicBezTo>
                    <a:cubicBezTo>
                      <a:pt x="169" y="47"/>
                      <a:pt x="140" y="89"/>
                      <a:pt x="71" y="115"/>
                    </a:cubicBezTo>
                    <a:close/>
                  </a:path>
                </a:pathLst>
              </a:custGeom>
              <a:noFill/>
              <a:ln w="12700" cap="rnd">
                <a:solidFill>
                  <a:srgbClr val="33333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72" name="Freeform 135"/>
              <p:cNvSpPr>
                <a:spLocks/>
              </p:cNvSpPr>
              <p:nvPr/>
            </p:nvSpPr>
            <p:spPr bwMode="auto">
              <a:xfrm>
                <a:off x="1992" y="1666"/>
                <a:ext cx="163" cy="118"/>
              </a:xfrm>
              <a:custGeom>
                <a:avLst/>
                <a:gdLst>
                  <a:gd name="T0" fmla="*/ 134 w 40"/>
                  <a:gd name="T1" fmla="*/ 399 h 29"/>
                  <a:gd name="T2" fmla="*/ 1080 w 40"/>
                  <a:gd name="T3" fmla="*/ 1143 h 29"/>
                  <a:gd name="T4" fmla="*/ 2575 w 40"/>
                  <a:gd name="T5" fmla="*/ 1554 h 29"/>
                  <a:gd name="T6" fmla="*/ 1426 w 40"/>
                  <a:gd name="T7" fmla="*/ 614 h 29"/>
                  <a:gd name="T8" fmla="*/ 134 w 40"/>
                  <a:gd name="T9" fmla="*/ 399 h 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0" h="29">
                    <a:moveTo>
                      <a:pt x="2" y="6"/>
                    </a:moveTo>
                    <a:cubicBezTo>
                      <a:pt x="0" y="11"/>
                      <a:pt x="7" y="13"/>
                      <a:pt x="16" y="17"/>
                    </a:cubicBezTo>
                    <a:cubicBezTo>
                      <a:pt x="25" y="22"/>
                      <a:pt x="36" y="29"/>
                      <a:pt x="38" y="23"/>
                    </a:cubicBezTo>
                    <a:cubicBezTo>
                      <a:pt x="40" y="16"/>
                      <a:pt x="27" y="12"/>
                      <a:pt x="21" y="9"/>
                    </a:cubicBezTo>
                    <a:cubicBezTo>
                      <a:pt x="15" y="7"/>
                      <a:pt x="4" y="0"/>
                      <a:pt x="2" y="6"/>
                    </a:cubicBezTo>
                    <a:close/>
                  </a:path>
                </a:pathLst>
              </a:custGeom>
              <a:noFill/>
              <a:ln w="12700" cap="rnd">
                <a:solidFill>
                  <a:srgbClr val="33333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73" name="Freeform 136"/>
              <p:cNvSpPr>
                <a:spLocks/>
              </p:cNvSpPr>
              <p:nvPr/>
            </p:nvSpPr>
            <p:spPr bwMode="auto">
              <a:xfrm>
                <a:off x="752" y="2219"/>
                <a:ext cx="45" cy="183"/>
              </a:xfrm>
              <a:custGeom>
                <a:avLst/>
                <a:gdLst>
                  <a:gd name="T0" fmla="*/ 487 w 11"/>
                  <a:gd name="T1" fmla="*/ 0 h 45"/>
                  <a:gd name="T2" fmla="*/ 753 w 11"/>
                  <a:gd name="T3" fmla="*/ 1472 h 45"/>
                  <a:gd name="T4" fmla="*/ 335 w 11"/>
                  <a:gd name="T5" fmla="*/ 2961 h 45"/>
                  <a:gd name="T6" fmla="*/ 135 w 11"/>
                  <a:gd name="T7" fmla="*/ 1472 h 45"/>
                  <a:gd name="T8" fmla="*/ 487 w 11"/>
                  <a:gd name="T9" fmla="*/ 0 h 4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" h="45">
                    <a:moveTo>
                      <a:pt x="7" y="0"/>
                    </a:moveTo>
                    <a:cubicBezTo>
                      <a:pt x="11" y="0"/>
                      <a:pt x="11" y="11"/>
                      <a:pt x="11" y="22"/>
                    </a:cubicBezTo>
                    <a:cubicBezTo>
                      <a:pt x="11" y="32"/>
                      <a:pt x="10" y="44"/>
                      <a:pt x="5" y="44"/>
                    </a:cubicBezTo>
                    <a:cubicBezTo>
                      <a:pt x="0" y="45"/>
                      <a:pt x="1" y="31"/>
                      <a:pt x="2" y="22"/>
                    </a:cubicBezTo>
                    <a:cubicBezTo>
                      <a:pt x="2" y="14"/>
                      <a:pt x="3" y="0"/>
                      <a:pt x="7" y="0"/>
                    </a:cubicBezTo>
                    <a:close/>
                  </a:path>
                </a:pathLst>
              </a:custGeom>
              <a:noFill/>
              <a:ln w="12700" cap="rnd">
                <a:solidFill>
                  <a:srgbClr val="33333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74" name="Freeform 137"/>
              <p:cNvSpPr>
                <a:spLocks/>
              </p:cNvSpPr>
              <p:nvPr/>
            </p:nvSpPr>
            <p:spPr bwMode="auto">
              <a:xfrm>
                <a:off x="772" y="1694"/>
                <a:ext cx="1778" cy="1525"/>
              </a:xfrm>
              <a:custGeom>
                <a:avLst/>
                <a:gdLst>
                  <a:gd name="T0" fmla="*/ 28554 w 437"/>
                  <a:gd name="T1" fmla="*/ 10089 h 375"/>
                  <a:gd name="T2" fmla="*/ 23309 w 437"/>
                  <a:gd name="T3" fmla="*/ 3026 h 375"/>
                  <a:gd name="T4" fmla="*/ 22760 w 437"/>
                  <a:gd name="T5" fmla="*/ 2151 h 375"/>
                  <a:gd name="T6" fmla="*/ 22760 w 437"/>
                  <a:gd name="T7" fmla="*/ 1074 h 375"/>
                  <a:gd name="T8" fmla="*/ 21287 w 437"/>
                  <a:gd name="T9" fmla="*/ 679 h 375"/>
                  <a:gd name="T10" fmla="*/ 20278 w 437"/>
                  <a:gd name="T11" fmla="*/ 0 h 375"/>
                  <a:gd name="T12" fmla="*/ 20278 w 437"/>
                  <a:gd name="T13" fmla="*/ 65 h 375"/>
                  <a:gd name="T14" fmla="*/ 19668 w 437"/>
                  <a:gd name="T15" fmla="*/ 943 h 375"/>
                  <a:gd name="T16" fmla="*/ 18724 w 437"/>
                  <a:gd name="T17" fmla="*/ 1074 h 375"/>
                  <a:gd name="T18" fmla="*/ 12186 w 437"/>
                  <a:gd name="T19" fmla="*/ 943 h 375"/>
                  <a:gd name="T20" fmla="*/ 1953 w 437"/>
                  <a:gd name="T21" fmla="*/ 8947 h 375"/>
                  <a:gd name="T22" fmla="*/ 1208 w 437"/>
                  <a:gd name="T23" fmla="*/ 9475 h 375"/>
                  <a:gd name="T24" fmla="*/ 199 w 437"/>
                  <a:gd name="T25" fmla="*/ 8682 h 375"/>
                  <a:gd name="T26" fmla="*/ 199 w 437"/>
                  <a:gd name="T27" fmla="*/ 8682 h 375"/>
                  <a:gd name="T28" fmla="*/ 399 w 437"/>
                  <a:gd name="T29" fmla="*/ 10154 h 375"/>
                  <a:gd name="T30" fmla="*/ 0 w 437"/>
                  <a:gd name="T31" fmla="*/ 11643 h 375"/>
                  <a:gd name="T32" fmla="*/ 0 w 437"/>
                  <a:gd name="T33" fmla="*/ 11643 h 375"/>
                  <a:gd name="T34" fmla="*/ 1343 w 437"/>
                  <a:gd name="T35" fmla="*/ 12916 h 375"/>
                  <a:gd name="T36" fmla="*/ 1554 w 437"/>
                  <a:gd name="T37" fmla="*/ 14453 h 375"/>
                  <a:gd name="T38" fmla="*/ 17646 w 437"/>
                  <a:gd name="T39" fmla="*/ 23204 h 375"/>
                  <a:gd name="T40" fmla="*/ 28554 w 437"/>
                  <a:gd name="T41" fmla="*/ 10089 h 37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437" h="375">
                    <a:moveTo>
                      <a:pt x="424" y="150"/>
                    </a:moveTo>
                    <a:cubicBezTo>
                      <a:pt x="418" y="111"/>
                      <a:pt x="388" y="72"/>
                      <a:pt x="346" y="45"/>
                    </a:cubicBezTo>
                    <a:cubicBezTo>
                      <a:pt x="340" y="41"/>
                      <a:pt x="338" y="34"/>
                      <a:pt x="338" y="32"/>
                    </a:cubicBezTo>
                    <a:cubicBezTo>
                      <a:pt x="337" y="21"/>
                      <a:pt x="338" y="16"/>
                      <a:pt x="338" y="16"/>
                    </a:cubicBezTo>
                    <a:cubicBezTo>
                      <a:pt x="336" y="22"/>
                      <a:pt x="325" y="15"/>
                      <a:pt x="316" y="10"/>
                    </a:cubicBezTo>
                    <a:cubicBezTo>
                      <a:pt x="308" y="6"/>
                      <a:pt x="301" y="5"/>
                      <a:pt x="301" y="0"/>
                    </a:cubicBezTo>
                    <a:cubicBezTo>
                      <a:pt x="301" y="0"/>
                      <a:pt x="301" y="1"/>
                      <a:pt x="301" y="1"/>
                    </a:cubicBezTo>
                    <a:cubicBezTo>
                      <a:pt x="299" y="4"/>
                      <a:pt x="296" y="9"/>
                      <a:pt x="292" y="14"/>
                    </a:cubicBezTo>
                    <a:cubicBezTo>
                      <a:pt x="290" y="15"/>
                      <a:pt x="285" y="18"/>
                      <a:pt x="278" y="16"/>
                    </a:cubicBezTo>
                    <a:cubicBezTo>
                      <a:pt x="247" y="8"/>
                      <a:pt x="214" y="6"/>
                      <a:pt x="181" y="14"/>
                    </a:cubicBezTo>
                    <a:cubicBezTo>
                      <a:pt x="105" y="32"/>
                      <a:pt x="50" y="78"/>
                      <a:pt x="29" y="133"/>
                    </a:cubicBezTo>
                    <a:cubicBezTo>
                      <a:pt x="28" y="137"/>
                      <a:pt x="24" y="145"/>
                      <a:pt x="18" y="141"/>
                    </a:cubicBezTo>
                    <a:cubicBezTo>
                      <a:pt x="9" y="135"/>
                      <a:pt x="3" y="129"/>
                      <a:pt x="3" y="129"/>
                    </a:cubicBezTo>
                    <a:cubicBezTo>
                      <a:pt x="3" y="129"/>
                      <a:pt x="3" y="129"/>
                      <a:pt x="3" y="129"/>
                    </a:cubicBezTo>
                    <a:cubicBezTo>
                      <a:pt x="6" y="132"/>
                      <a:pt x="6" y="141"/>
                      <a:pt x="6" y="151"/>
                    </a:cubicBezTo>
                    <a:cubicBezTo>
                      <a:pt x="6" y="161"/>
                      <a:pt x="5" y="173"/>
                      <a:pt x="0" y="173"/>
                    </a:cubicBezTo>
                    <a:cubicBezTo>
                      <a:pt x="0" y="173"/>
                      <a:pt x="0" y="173"/>
                      <a:pt x="0" y="173"/>
                    </a:cubicBezTo>
                    <a:cubicBezTo>
                      <a:pt x="1" y="176"/>
                      <a:pt x="11" y="184"/>
                      <a:pt x="20" y="192"/>
                    </a:cubicBezTo>
                    <a:cubicBezTo>
                      <a:pt x="21" y="200"/>
                      <a:pt x="22" y="208"/>
                      <a:pt x="23" y="215"/>
                    </a:cubicBezTo>
                    <a:cubicBezTo>
                      <a:pt x="43" y="303"/>
                      <a:pt x="111" y="375"/>
                      <a:pt x="262" y="345"/>
                    </a:cubicBezTo>
                    <a:cubicBezTo>
                      <a:pt x="413" y="314"/>
                      <a:pt x="437" y="231"/>
                      <a:pt x="424" y="150"/>
                    </a:cubicBezTo>
                    <a:close/>
                  </a:path>
                </a:pathLst>
              </a:custGeom>
              <a:noFill/>
              <a:ln w="12700" cap="rnd">
                <a:solidFill>
                  <a:srgbClr val="33333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75" name="Freeform 138"/>
              <p:cNvSpPr>
                <a:spLocks/>
              </p:cNvSpPr>
              <p:nvPr/>
            </p:nvSpPr>
            <p:spPr bwMode="auto">
              <a:xfrm>
                <a:off x="829" y="2475"/>
                <a:ext cx="1245" cy="894"/>
              </a:xfrm>
              <a:custGeom>
                <a:avLst/>
                <a:gdLst>
                  <a:gd name="T0" fmla="*/ 19798 w 306"/>
                  <a:gd name="T1" fmla="*/ 9395 h 220"/>
                  <a:gd name="T2" fmla="*/ 19668 w 306"/>
                  <a:gd name="T3" fmla="*/ 9460 h 220"/>
                  <a:gd name="T4" fmla="*/ 19053 w 306"/>
                  <a:gd name="T5" fmla="*/ 9659 h 220"/>
                  <a:gd name="T6" fmla="*/ 18655 w 306"/>
                  <a:gd name="T7" fmla="*/ 9793 h 220"/>
                  <a:gd name="T8" fmla="*/ 18390 w 306"/>
                  <a:gd name="T9" fmla="*/ 9858 h 220"/>
                  <a:gd name="T10" fmla="*/ 17711 w 306"/>
                  <a:gd name="T11" fmla="*/ 9992 h 220"/>
                  <a:gd name="T12" fmla="*/ 17515 w 306"/>
                  <a:gd name="T13" fmla="*/ 10074 h 220"/>
                  <a:gd name="T14" fmla="*/ 16702 w 306"/>
                  <a:gd name="T15" fmla="*/ 10273 h 220"/>
                  <a:gd name="T16" fmla="*/ 614 w 306"/>
                  <a:gd name="T17" fmla="*/ 1536 h 220"/>
                  <a:gd name="T18" fmla="*/ 545 w 306"/>
                  <a:gd name="T19" fmla="*/ 1138 h 220"/>
                  <a:gd name="T20" fmla="*/ 545 w 306"/>
                  <a:gd name="T21" fmla="*/ 943 h 220"/>
                  <a:gd name="T22" fmla="*/ 464 w 306"/>
                  <a:gd name="T23" fmla="*/ 679 h 220"/>
                  <a:gd name="T24" fmla="*/ 464 w 306"/>
                  <a:gd name="T25" fmla="*/ 463 h 220"/>
                  <a:gd name="T26" fmla="*/ 399 w 306"/>
                  <a:gd name="T27" fmla="*/ 264 h 220"/>
                  <a:gd name="T28" fmla="*/ 399 w 306"/>
                  <a:gd name="T29" fmla="*/ 0 h 220"/>
                  <a:gd name="T30" fmla="*/ 330 w 306"/>
                  <a:gd name="T31" fmla="*/ 0 h 220"/>
                  <a:gd name="T32" fmla="*/ 10977 w 306"/>
                  <a:gd name="T33" fmla="*/ 14365 h 220"/>
                  <a:gd name="T34" fmla="*/ 20608 w 306"/>
                  <a:gd name="T35" fmla="*/ 9131 h 220"/>
                  <a:gd name="T36" fmla="*/ 19798 w 306"/>
                  <a:gd name="T37" fmla="*/ 9395 h 22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306" h="220">
                    <a:moveTo>
                      <a:pt x="294" y="140"/>
                    </a:moveTo>
                    <a:cubicBezTo>
                      <a:pt x="293" y="141"/>
                      <a:pt x="292" y="141"/>
                      <a:pt x="292" y="141"/>
                    </a:cubicBezTo>
                    <a:cubicBezTo>
                      <a:pt x="289" y="142"/>
                      <a:pt x="286" y="143"/>
                      <a:pt x="283" y="144"/>
                    </a:cubicBezTo>
                    <a:cubicBezTo>
                      <a:pt x="281" y="144"/>
                      <a:pt x="279" y="145"/>
                      <a:pt x="277" y="146"/>
                    </a:cubicBezTo>
                    <a:cubicBezTo>
                      <a:pt x="276" y="146"/>
                      <a:pt x="274" y="146"/>
                      <a:pt x="273" y="147"/>
                    </a:cubicBezTo>
                    <a:cubicBezTo>
                      <a:pt x="270" y="148"/>
                      <a:pt x="266" y="148"/>
                      <a:pt x="263" y="149"/>
                    </a:cubicBezTo>
                    <a:cubicBezTo>
                      <a:pt x="262" y="150"/>
                      <a:pt x="261" y="150"/>
                      <a:pt x="260" y="150"/>
                    </a:cubicBezTo>
                    <a:cubicBezTo>
                      <a:pt x="256" y="151"/>
                      <a:pt x="252" y="152"/>
                      <a:pt x="248" y="153"/>
                    </a:cubicBezTo>
                    <a:cubicBezTo>
                      <a:pt x="97" y="183"/>
                      <a:pt x="29" y="111"/>
                      <a:pt x="9" y="23"/>
                    </a:cubicBezTo>
                    <a:cubicBezTo>
                      <a:pt x="9" y="21"/>
                      <a:pt x="8" y="19"/>
                      <a:pt x="8" y="17"/>
                    </a:cubicBezTo>
                    <a:cubicBezTo>
                      <a:pt x="8" y="16"/>
                      <a:pt x="8" y="15"/>
                      <a:pt x="8" y="14"/>
                    </a:cubicBezTo>
                    <a:cubicBezTo>
                      <a:pt x="7" y="13"/>
                      <a:pt x="7" y="11"/>
                      <a:pt x="7" y="10"/>
                    </a:cubicBezTo>
                    <a:cubicBezTo>
                      <a:pt x="7" y="9"/>
                      <a:pt x="7" y="8"/>
                      <a:pt x="7" y="7"/>
                    </a:cubicBezTo>
                    <a:cubicBezTo>
                      <a:pt x="7" y="6"/>
                      <a:pt x="6" y="5"/>
                      <a:pt x="6" y="4"/>
                    </a:cubicBezTo>
                    <a:cubicBezTo>
                      <a:pt x="6" y="3"/>
                      <a:pt x="6" y="1"/>
                      <a:pt x="6" y="0"/>
                    </a:cubicBezTo>
                    <a:cubicBezTo>
                      <a:pt x="6" y="0"/>
                      <a:pt x="6" y="0"/>
                      <a:pt x="5" y="0"/>
                    </a:cubicBezTo>
                    <a:cubicBezTo>
                      <a:pt x="0" y="108"/>
                      <a:pt x="51" y="204"/>
                      <a:pt x="163" y="214"/>
                    </a:cubicBezTo>
                    <a:cubicBezTo>
                      <a:pt x="251" y="220"/>
                      <a:pt x="290" y="170"/>
                      <a:pt x="306" y="136"/>
                    </a:cubicBezTo>
                    <a:cubicBezTo>
                      <a:pt x="302" y="138"/>
                      <a:pt x="298" y="139"/>
                      <a:pt x="294" y="140"/>
                    </a:cubicBezTo>
                    <a:close/>
                  </a:path>
                </a:pathLst>
              </a:custGeom>
              <a:noFill/>
              <a:ln w="12700" cap="rnd">
                <a:solidFill>
                  <a:srgbClr val="33333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76" name="Freeform 139"/>
              <p:cNvSpPr>
                <a:spLocks/>
              </p:cNvSpPr>
              <p:nvPr/>
            </p:nvSpPr>
            <p:spPr bwMode="auto">
              <a:xfrm>
                <a:off x="1964" y="2926"/>
                <a:ext cx="134" cy="82"/>
              </a:xfrm>
              <a:custGeom>
                <a:avLst/>
                <a:gdLst>
                  <a:gd name="T0" fmla="*/ 65 w 33"/>
                  <a:gd name="T1" fmla="*/ 1025 h 20"/>
                  <a:gd name="T2" fmla="*/ 1202 w 33"/>
                  <a:gd name="T3" fmla="*/ 890 h 20"/>
                  <a:gd name="T4" fmla="*/ 2079 w 33"/>
                  <a:gd name="T5" fmla="*/ 201 h 20"/>
                  <a:gd name="T6" fmla="*/ 1007 w 33"/>
                  <a:gd name="T7" fmla="*/ 353 h 20"/>
                  <a:gd name="T8" fmla="*/ 65 w 33"/>
                  <a:gd name="T9" fmla="*/ 1025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3" h="20">
                    <a:moveTo>
                      <a:pt x="1" y="15"/>
                    </a:moveTo>
                    <a:cubicBezTo>
                      <a:pt x="3" y="20"/>
                      <a:pt x="10" y="16"/>
                      <a:pt x="18" y="13"/>
                    </a:cubicBezTo>
                    <a:cubicBezTo>
                      <a:pt x="27" y="10"/>
                      <a:pt x="33" y="7"/>
                      <a:pt x="31" y="3"/>
                    </a:cubicBezTo>
                    <a:cubicBezTo>
                      <a:pt x="29" y="0"/>
                      <a:pt x="23" y="3"/>
                      <a:pt x="15" y="5"/>
                    </a:cubicBezTo>
                    <a:cubicBezTo>
                      <a:pt x="7" y="8"/>
                      <a:pt x="0" y="11"/>
                      <a:pt x="1" y="15"/>
                    </a:cubicBezTo>
                    <a:close/>
                  </a:path>
                </a:pathLst>
              </a:custGeom>
              <a:noFill/>
              <a:ln w="12700" cap="rnd">
                <a:solidFill>
                  <a:srgbClr val="33333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77" name="Freeform 140"/>
              <p:cNvSpPr>
                <a:spLocks/>
              </p:cNvSpPr>
              <p:nvPr/>
            </p:nvSpPr>
            <p:spPr bwMode="auto">
              <a:xfrm>
                <a:off x="1931" y="2943"/>
                <a:ext cx="204" cy="101"/>
              </a:xfrm>
              <a:custGeom>
                <a:avLst/>
                <a:gdLst>
                  <a:gd name="T0" fmla="*/ 3395 w 50"/>
                  <a:gd name="T1" fmla="*/ 392 h 25"/>
                  <a:gd name="T2" fmla="*/ 2648 w 50"/>
                  <a:gd name="T3" fmla="*/ 0 h 25"/>
                  <a:gd name="T4" fmla="*/ 1763 w 50"/>
                  <a:gd name="T5" fmla="*/ 586 h 25"/>
                  <a:gd name="T6" fmla="*/ 616 w 50"/>
                  <a:gd name="T7" fmla="*/ 719 h 25"/>
                  <a:gd name="T8" fmla="*/ 616 w 50"/>
                  <a:gd name="T9" fmla="*/ 654 h 25"/>
                  <a:gd name="T10" fmla="*/ 0 w 50"/>
                  <a:gd name="T11" fmla="*/ 1648 h 2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50" h="25">
                    <a:moveTo>
                      <a:pt x="50" y="6"/>
                    </a:moveTo>
                    <a:cubicBezTo>
                      <a:pt x="47" y="4"/>
                      <a:pt x="43" y="1"/>
                      <a:pt x="39" y="0"/>
                    </a:cubicBezTo>
                    <a:cubicBezTo>
                      <a:pt x="40" y="3"/>
                      <a:pt x="35" y="6"/>
                      <a:pt x="26" y="9"/>
                    </a:cubicBezTo>
                    <a:cubicBezTo>
                      <a:pt x="18" y="12"/>
                      <a:pt x="11" y="16"/>
                      <a:pt x="9" y="11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9" y="13"/>
                      <a:pt x="5" y="19"/>
                      <a:pt x="0" y="25"/>
                    </a:cubicBezTo>
                  </a:path>
                </a:pathLst>
              </a:custGeom>
              <a:noFill/>
              <a:ln w="12700" cap="rnd">
                <a:solidFill>
                  <a:srgbClr val="33333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78" name="Freeform 141"/>
              <p:cNvSpPr>
                <a:spLocks/>
              </p:cNvSpPr>
              <p:nvPr/>
            </p:nvSpPr>
            <p:spPr bwMode="auto">
              <a:xfrm>
                <a:off x="963" y="1885"/>
                <a:ext cx="1029" cy="525"/>
              </a:xfrm>
              <a:custGeom>
                <a:avLst/>
                <a:gdLst>
                  <a:gd name="T0" fmla="*/ 7195 w 253"/>
                  <a:gd name="T1" fmla="*/ 1343 h 129"/>
                  <a:gd name="T2" fmla="*/ 6536 w 253"/>
                  <a:gd name="T3" fmla="*/ 1689 h 129"/>
                  <a:gd name="T4" fmla="*/ 0 w 253"/>
                  <a:gd name="T5" fmla="*/ 8298 h 129"/>
                  <a:gd name="T6" fmla="*/ 0 w 253"/>
                  <a:gd name="T7" fmla="*/ 8298 h 129"/>
                  <a:gd name="T8" fmla="*/ 6865 w 253"/>
                  <a:gd name="T9" fmla="*/ 1953 h 129"/>
                  <a:gd name="T10" fmla="*/ 7195 w 253"/>
                  <a:gd name="T11" fmla="*/ 1689 h 129"/>
                  <a:gd name="T12" fmla="*/ 17021 w 253"/>
                  <a:gd name="T13" fmla="*/ 0 h 129"/>
                  <a:gd name="T14" fmla="*/ 17021 w 253"/>
                  <a:gd name="T15" fmla="*/ 0 h 129"/>
                  <a:gd name="T16" fmla="*/ 7195 w 253"/>
                  <a:gd name="T17" fmla="*/ 1343 h 12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53" h="129">
                    <a:moveTo>
                      <a:pt x="107" y="20"/>
                    </a:moveTo>
                    <a:cubicBezTo>
                      <a:pt x="104" y="20"/>
                      <a:pt x="101" y="21"/>
                      <a:pt x="97" y="25"/>
                    </a:cubicBezTo>
                    <a:cubicBezTo>
                      <a:pt x="69" y="58"/>
                      <a:pt x="13" y="126"/>
                      <a:pt x="0" y="123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25" y="129"/>
                      <a:pt x="74" y="61"/>
                      <a:pt x="102" y="29"/>
                    </a:cubicBezTo>
                    <a:cubicBezTo>
                      <a:pt x="104" y="26"/>
                      <a:pt x="106" y="26"/>
                      <a:pt x="107" y="25"/>
                    </a:cubicBezTo>
                    <a:cubicBezTo>
                      <a:pt x="161" y="23"/>
                      <a:pt x="227" y="32"/>
                      <a:pt x="253" y="0"/>
                    </a:cubicBezTo>
                    <a:cubicBezTo>
                      <a:pt x="253" y="0"/>
                      <a:pt x="253" y="0"/>
                      <a:pt x="253" y="0"/>
                    </a:cubicBezTo>
                    <a:cubicBezTo>
                      <a:pt x="219" y="29"/>
                      <a:pt x="159" y="18"/>
                      <a:pt x="107" y="20"/>
                    </a:cubicBezTo>
                    <a:close/>
                  </a:path>
                </a:pathLst>
              </a:custGeom>
              <a:noFill/>
              <a:ln w="12700" cap="rnd">
                <a:solidFill>
                  <a:srgbClr val="33333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79" name="Freeform 142"/>
              <p:cNvSpPr>
                <a:spLocks/>
              </p:cNvSpPr>
              <p:nvPr/>
            </p:nvSpPr>
            <p:spPr bwMode="auto">
              <a:xfrm>
                <a:off x="2037" y="1910"/>
                <a:ext cx="338" cy="992"/>
              </a:xfrm>
              <a:custGeom>
                <a:avLst/>
                <a:gdLst>
                  <a:gd name="T0" fmla="*/ 134 w 83"/>
                  <a:gd name="T1" fmla="*/ 0 h 244"/>
                  <a:gd name="T2" fmla="*/ 4923 w 83"/>
                  <a:gd name="T3" fmla="*/ 8265 h 244"/>
                  <a:gd name="T4" fmla="*/ 4858 w 83"/>
                  <a:gd name="T5" fmla="*/ 9538 h 244"/>
                  <a:gd name="T6" fmla="*/ 4858 w 83"/>
                  <a:gd name="T7" fmla="*/ 9668 h 244"/>
                  <a:gd name="T8" fmla="*/ 0 w 83"/>
                  <a:gd name="T9" fmla="*/ 16396 h 244"/>
                  <a:gd name="T10" fmla="*/ 0 w 83"/>
                  <a:gd name="T11" fmla="*/ 16396 h 244"/>
                  <a:gd name="T12" fmla="*/ 5208 w 83"/>
                  <a:gd name="T13" fmla="*/ 9818 h 244"/>
                  <a:gd name="T14" fmla="*/ 5274 w 83"/>
                  <a:gd name="T15" fmla="*/ 9668 h 244"/>
                  <a:gd name="T16" fmla="*/ 5274 w 83"/>
                  <a:gd name="T17" fmla="*/ 8001 h 244"/>
                  <a:gd name="T18" fmla="*/ 134 w 83"/>
                  <a:gd name="T19" fmla="*/ 0 h 24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83" h="244">
                    <a:moveTo>
                      <a:pt x="2" y="0"/>
                    </a:moveTo>
                    <a:cubicBezTo>
                      <a:pt x="0" y="34"/>
                      <a:pt x="55" y="100"/>
                      <a:pt x="73" y="123"/>
                    </a:cubicBezTo>
                    <a:cubicBezTo>
                      <a:pt x="77" y="128"/>
                      <a:pt x="75" y="134"/>
                      <a:pt x="72" y="142"/>
                    </a:cubicBezTo>
                    <a:cubicBezTo>
                      <a:pt x="72" y="144"/>
                      <a:pt x="72" y="144"/>
                      <a:pt x="72" y="144"/>
                    </a:cubicBezTo>
                    <a:cubicBezTo>
                      <a:pt x="53" y="197"/>
                      <a:pt x="13" y="228"/>
                      <a:pt x="0" y="244"/>
                    </a:cubicBezTo>
                    <a:cubicBezTo>
                      <a:pt x="0" y="244"/>
                      <a:pt x="0" y="244"/>
                      <a:pt x="0" y="244"/>
                    </a:cubicBezTo>
                    <a:cubicBezTo>
                      <a:pt x="25" y="225"/>
                      <a:pt x="62" y="189"/>
                      <a:pt x="77" y="146"/>
                    </a:cubicBezTo>
                    <a:cubicBezTo>
                      <a:pt x="78" y="144"/>
                      <a:pt x="78" y="144"/>
                      <a:pt x="78" y="144"/>
                    </a:cubicBezTo>
                    <a:cubicBezTo>
                      <a:pt x="81" y="135"/>
                      <a:pt x="83" y="127"/>
                      <a:pt x="78" y="119"/>
                    </a:cubicBezTo>
                    <a:cubicBezTo>
                      <a:pt x="60" y="96"/>
                      <a:pt x="4" y="24"/>
                      <a:pt x="2" y="0"/>
                    </a:cubicBezTo>
                    <a:close/>
                  </a:path>
                </a:pathLst>
              </a:custGeom>
              <a:noFill/>
              <a:ln w="12700" cap="rnd">
                <a:solidFill>
                  <a:srgbClr val="33333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80" name="Freeform 143"/>
              <p:cNvSpPr>
                <a:spLocks/>
              </p:cNvSpPr>
              <p:nvPr/>
            </p:nvSpPr>
            <p:spPr bwMode="auto">
              <a:xfrm>
                <a:off x="968" y="2459"/>
                <a:ext cx="967" cy="536"/>
              </a:xfrm>
              <a:custGeom>
                <a:avLst/>
                <a:gdLst>
                  <a:gd name="T0" fmla="*/ 0 w 238"/>
                  <a:gd name="T1" fmla="*/ 0 h 132"/>
                  <a:gd name="T2" fmla="*/ 3681 w 238"/>
                  <a:gd name="T3" fmla="*/ 8162 h 132"/>
                  <a:gd name="T4" fmla="*/ 4754 w 238"/>
                  <a:gd name="T5" fmla="*/ 8771 h 132"/>
                  <a:gd name="T6" fmla="*/ 15964 w 238"/>
                  <a:gd name="T7" fmla="*/ 8032 h 132"/>
                  <a:gd name="T8" fmla="*/ 15964 w 238"/>
                  <a:gd name="T9" fmla="*/ 8032 h 132"/>
                  <a:gd name="T10" fmla="*/ 4754 w 238"/>
                  <a:gd name="T11" fmla="*/ 8377 h 132"/>
                  <a:gd name="T12" fmla="*/ 4096 w 238"/>
                  <a:gd name="T13" fmla="*/ 8032 h 132"/>
                  <a:gd name="T14" fmla="*/ 0 w 238"/>
                  <a:gd name="T15" fmla="*/ 0 h 13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38" h="132">
                    <a:moveTo>
                      <a:pt x="0" y="0"/>
                    </a:moveTo>
                    <a:cubicBezTo>
                      <a:pt x="7" y="13"/>
                      <a:pt x="48" y="101"/>
                      <a:pt x="55" y="122"/>
                    </a:cubicBezTo>
                    <a:cubicBezTo>
                      <a:pt x="58" y="130"/>
                      <a:pt x="61" y="132"/>
                      <a:pt x="71" y="131"/>
                    </a:cubicBezTo>
                    <a:cubicBezTo>
                      <a:pt x="81" y="130"/>
                      <a:pt x="188" y="122"/>
                      <a:pt x="238" y="120"/>
                    </a:cubicBezTo>
                    <a:cubicBezTo>
                      <a:pt x="238" y="120"/>
                      <a:pt x="238" y="120"/>
                      <a:pt x="238" y="120"/>
                    </a:cubicBezTo>
                    <a:cubicBezTo>
                      <a:pt x="186" y="119"/>
                      <a:pt x="81" y="124"/>
                      <a:pt x="71" y="125"/>
                    </a:cubicBezTo>
                    <a:cubicBezTo>
                      <a:pt x="62" y="126"/>
                      <a:pt x="62" y="125"/>
                      <a:pt x="61" y="120"/>
                    </a:cubicBezTo>
                    <a:cubicBezTo>
                      <a:pt x="54" y="99"/>
                      <a:pt x="20" y="30"/>
                      <a:pt x="0" y="0"/>
                    </a:cubicBezTo>
                    <a:close/>
                  </a:path>
                </a:pathLst>
              </a:custGeom>
              <a:noFill/>
              <a:ln w="12700" cap="rnd">
                <a:solidFill>
                  <a:srgbClr val="33333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81" name="Freeform 144"/>
              <p:cNvSpPr>
                <a:spLocks/>
              </p:cNvSpPr>
              <p:nvPr/>
            </p:nvSpPr>
            <p:spPr bwMode="auto">
              <a:xfrm>
                <a:off x="1020" y="2548"/>
                <a:ext cx="810" cy="423"/>
              </a:xfrm>
              <a:custGeom>
                <a:avLst/>
                <a:gdLst>
                  <a:gd name="T0" fmla="*/ 0 w 199"/>
                  <a:gd name="T1" fmla="*/ 0 h 104"/>
                  <a:gd name="T2" fmla="*/ 3232 w 199"/>
                  <a:gd name="T3" fmla="*/ 6601 h 104"/>
                  <a:gd name="T4" fmla="*/ 3912 w 199"/>
                  <a:gd name="T5" fmla="*/ 6931 h 104"/>
                  <a:gd name="T6" fmla="*/ 13420 w 199"/>
                  <a:gd name="T7" fmla="*/ 6601 h 104"/>
                  <a:gd name="T8" fmla="*/ 0 w 199"/>
                  <a:gd name="T9" fmla="*/ 0 h 10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9" h="104">
                    <a:moveTo>
                      <a:pt x="0" y="0"/>
                    </a:moveTo>
                    <a:cubicBezTo>
                      <a:pt x="19" y="34"/>
                      <a:pt x="42" y="81"/>
                      <a:pt x="48" y="98"/>
                    </a:cubicBezTo>
                    <a:cubicBezTo>
                      <a:pt x="49" y="103"/>
                      <a:pt x="49" y="104"/>
                      <a:pt x="58" y="103"/>
                    </a:cubicBezTo>
                    <a:cubicBezTo>
                      <a:pt x="66" y="102"/>
                      <a:pt x="145" y="98"/>
                      <a:pt x="199" y="98"/>
                    </a:cubicBezTo>
                    <a:cubicBezTo>
                      <a:pt x="142" y="96"/>
                      <a:pt x="54" y="79"/>
                      <a:pt x="0" y="0"/>
                    </a:cubicBezTo>
                    <a:close/>
                  </a:path>
                </a:pathLst>
              </a:custGeom>
              <a:noFill/>
              <a:ln w="12700" cap="rnd">
                <a:solidFill>
                  <a:srgbClr val="33333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82" name="Freeform 145"/>
              <p:cNvSpPr>
                <a:spLocks/>
              </p:cNvSpPr>
              <p:nvPr/>
            </p:nvSpPr>
            <p:spPr bwMode="auto">
              <a:xfrm>
                <a:off x="927" y="1857"/>
                <a:ext cx="1155" cy="1106"/>
              </a:xfrm>
              <a:custGeom>
                <a:avLst/>
                <a:gdLst>
                  <a:gd name="T0" fmla="*/ 17085 w 284"/>
                  <a:gd name="T1" fmla="*/ 17956 h 272"/>
                  <a:gd name="T2" fmla="*/ 744 w 284"/>
                  <a:gd name="T3" fmla="*/ 10084 h 272"/>
                  <a:gd name="T4" fmla="*/ 65 w 284"/>
                  <a:gd name="T5" fmla="*/ 9011 h 272"/>
                  <a:gd name="T6" fmla="*/ 1009 w 284"/>
                  <a:gd name="T7" fmla="*/ 8811 h 272"/>
                  <a:gd name="T8" fmla="*/ 17349 w 284"/>
                  <a:gd name="T9" fmla="*/ 809 h 272"/>
                  <a:gd name="T10" fmla="*/ 18094 w 284"/>
                  <a:gd name="T11" fmla="*/ 134 h 272"/>
                  <a:gd name="T12" fmla="*/ 18492 w 284"/>
                  <a:gd name="T13" fmla="*/ 943 h 272"/>
                  <a:gd name="T14" fmla="*/ 17630 w 284"/>
                  <a:gd name="T15" fmla="*/ 9145 h 272"/>
                  <a:gd name="T16" fmla="*/ 18293 w 284"/>
                  <a:gd name="T17" fmla="*/ 17342 h 272"/>
                  <a:gd name="T18" fmla="*/ 17894 w 284"/>
                  <a:gd name="T19" fmla="*/ 18155 h 272"/>
                  <a:gd name="T20" fmla="*/ 17085 w 284"/>
                  <a:gd name="T21" fmla="*/ 17956 h 27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84" h="272">
                    <a:moveTo>
                      <a:pt x="254" y="267"/>
                    </a:moveTo>
                    <a:cubicBezTo>
                      <a:pt x="202" y="270"/>
                      <a:pt x="72" y="265"/>
                      <a:pt x="11" y="150"/>
                    </a:cubicBezTo>
                    <a:cubicBezTo>
                      <a:pt x="7" y="143"/>
                      <a:pt x="0" y="141"/>
                      <a:pt x="1" y="134"/>
                    </a:cubicBezTo>
                    <a:cubicBezTo>
                      <a:pt x="2" y="128"/>
                      <a:pt x="10" y="130"/>
                      <a:pt x="15" y="131"/>
                    </a:cubicBezTo>
                    <a:cubicBezTo>
                      <a:pt x="95" y="138"/>
                      <a:pt x="201" y="142"/>
                      <a:pt x="258" y="12"/>
                    </a:cubicBezTo>
                    <a:cubicBezTo>
                      <a:pt x="262" y="6"/>
                      <a:pt x="264" y="0"/>
                      <a:pt x="269" y="2"/>
                    </a:cubicBezTo>
                    <a:cubicBezTo>
                      <a:pt x="275" y="4"/>
                      <a:pt x="277" y="8"/>
                      <a:pt x="275" y="14"/>
                    </a:cubicBezTo>
                    <a:cubicBezTo>
                      <a:pt x="274" y="17"/>
                      <a:pt x="262" y="77"/>
                      <a:pt x="262" y="136"/>
                    </a:cubicBezTo>
                    <a:cubicBezTo>
                      <a:pt x="262" y="196"/>
                      <a:pt x="284" y="246"/>
                      <a:pt x="272" y="258"/>
                    </a:cubicBezTo>
                    <a:cubicBezTo>
                      <a:pt x="268" y="262"/>
                      <a:pt x="271" y="267"/>
                      <a:pt x="266" y="270"/>
                    </a:cubicBezTo>
                    <a:cubicBezTo>
                      <a:pt x="262" y="272"/>
                      <a:pt x="256" y="267"/>
                      <a:pt x="254" y="267"/>
                    </a:cubicBezTo>
                    <a:close/>
                  </a:path>
                </a:pathLst>
              </a:custGeom>
              <a:noFill/>
              <a:ln w="12700" cap="rnd">
                <a:solidFill>
                  <a:srgbClr val="33333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83" name="Freeform 146"/>
              <p:cNvSpPr>
                <a:spLocks/>
              </p:cNvSpPr>
              <p:nvPr/>
            </p:nvSpPr>
            <p:spPr bwMode="auto">
              <a:xfrm>
                <a:off x="1992" y="1910"/>
                <a:ext cx="358" cy="988"/>
              </a:xfrm>
              <a:custGeom>
                <a:avLst/>
                <a:gdLst>
                  <a:gd name="T0" fmla="*/ 5659 w 88"/>
                  <a:gd name="T1" fmla="*/ 8266 h 243"/>
                  <a:gd name="T2" fmla="*/ 879 w 88"/>
                  <a:gd name="T3" fmla="*/ 0 h 243"/>
                  <a:gd name="T4" fmla="*/ 879 w 88"/>
                  <a:gd name="T5" fmla="*/ 0 h 243"/>
                  <a:gd name="T6" fmla="*/ 879 w 88"/>
                  <a:gd name="T7" fmla="*/ 65 h 243"/>
                  <a:gd name="T8" fmla="*/ 0 w 88"/>
                  <a:gd name="T9" fmla="*/ 8266 h 243"/>
                  <a:gd name="T10" fmla="*/ 810 w 88"/>
                  <a:gd name="T11" fmla="*/ 16332 h 243"/>
                  <a:gd name="T12" fmla="*/ 5594 w 88"/>
                  <a:gd name="T13" fmla="*/ 9673 h 243"/>
                  <a:gd name="T14" fmla="*/ 5594 w 88"/>
                  <a:gd name="T15" fmla="*/ 9538 h 243"/>
                  <a:gd name="T16" fmla="*/ 5659 w 88"/>
                  <a:gd name="T17" fmla="*/ 8266 h 24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88" h="243">
                    <a:moveTo>
                      <a:pt x="84" y="123"/>
                    </a:moveTo>
                    <a:cubicBezTo>
                      <a:pt x="66" y="100"/>
                      <a:pt x="11" y="34"/>
                      <a:pt x="13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3" y="1"/>
                      <a:pt x="13" y="1"/>
                      <a:pt x="13" y="1"/>
                    </a:cubicBezTo>
                    <a:cubicBezTo>
                      <a:pt x="12" y="4"/>
                      <a:pt x="0" y="64"/>
                      <a:pt x="0" y="123"/>
                    </a:cubicBezTo>
                    <a:cubicBezTo>
                      <a:pt x="0" y="179"/>
                      <a:pt x="20" y="227"/>
                      <a:pt x="12" y="243"/>
                    </a:cubicBezTo>
                    <a:cubicBezTo>
                      <a:pt x="26" y="227"/>
                      <a:pt x="65" y="196"/>
                      <a:pt x="83" y="144"/>
                    </a:cubicBezTo>
                    <a:cubicBezTo>
                      <a:pt x="83" y="142"/>
                      <a:pt x="83" y="142"/>
                      <a:pt x="83" y="142"/>
                    </a:cubicBezTo>
                    <a:cubicBezTo>
                      <a:pt x="86" y="134"/>
                      <a:pt x="88" y="128"/>
                      <a:pt x="84" y="123"/>
                    </a:cubicBezTo>
                    <a:close/>
                  </a:path>
                </a:pathLst>
              </a:custGeom>
              <a:noFill/>
              <a:ln w="12700" cap="rnd">
                <a:solidFill>
                  <a:srgbClr val="33333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84" name="Freeform 147"/>
              <p:cNvSpPr>
                <a:spLocks/>
              </p:cNvSpPr>
              <p:nvPr/>
            </p:nvSpPr>
            <p:spPr bwMode="auto">
              <a:xfrm>
                <a:off x="976" y="1885"/>
                <a:ext cx="1012" cy="549"/>
              </a:xfrm>
              <a:custGeom>
                <a:avLst/>
                <a:gdLst>
                  <a:gd name="T0" fmla="*/ 199 w 249"/>
                  <a:gd name="T1" fmla="*/ 8337 h 135"/>
                  <a:gd name="T2" fmla="*/ 16517 w 249"/>
                  <a:gd name="T3" fmla="*/ 329 h 135"/>
                  <a:gd name="T4" fmla="*/ 16716 w 249"/>
                  <a:gd name="T5" fmla="*/ 0 h 135"/>
                  <a:gd name="T6" fmla="*/ 6986 w 249"/>
                  <a:gd name="T7" fmla="*/ 1688 h 135"/>
                  <a:gd name="T8" fmla="*/ 6641 w 249"/>
                  <a:gd name="T9" fmla="*/ 1952 h 135"/>
                  <a:gd name="T10" fmla="*/ 0 w 249"/>
                  <a:gd name="T11" fmla="*/ 8268 h 135"/>
                  <a:gd name="T12" fmla="*/ 199 w 249"/>
                  <a:gd name="T13" fmla="*/ 8337 h 13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49" h="135">
                    <a:moveTo>
                      <a:pt x="3" y="124"/>
                    </a:moveTo>
                    <a:cubicBezTo>
                      <a:pt x="83" y="131"/>
                      <a:pt x="189" y="135"/>
                      <a:pt x="246" y="5"/>
                    </a:cubicBezTo>
                    <a:cubicBezTo>
                      <a:pt x="247" y="3"/>
                      <a:pt x="248" y="2"/>
                      <a:pt x="249" y="0"/>
                    </a:cubicBezTo>
                    <a:cubicBezTo>
                      <a:pt x="224" y="32"/>
                      <a:pt x="157" y="23"/>
                      <a:pt x="104" y="25"/>
                    </a:cubicBezTo>
                    <a:cubicBezTo>
                      <a:pt x="103" y="26"/>
                      <a:pt x="101" y="26"/>
                      <a:pt x="99" y="29"/>
                    </a:cubicBezTo>
                    <a:cubicBezTo>
                      <a:pt x="72" y="59"/>
                      <a:pt x="26" y="123"/>
                      <a:pt x="0" y="123"/>
                    </a:cubicBezTo>
                    <a:cubicBezTo>
                      <a:pt x="1" y="123"/>
                      <a:pt x="2" y="123"/>
                      <a:pt x="3" y="124"/>
                    </a:cubicBezTo>
                    <a:close/>
                  </a:path>
                </a:pathLst>
              </a:custGeom>
              <a:noFill/>
              <a:ln w="12700" cap="rnd">
                <a:solidFill>
                  <a:srgbClr val="33333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414" name="Freeform 177"/>
            <p:cNvSpPr>
              <a:spLocks/>
            </p:cNvSpPr>
            <p:nvPr/>
          </p:nvSpPr>
          <p:spPr bwMode="auto">
            <a:xfrm>
              <a:off x="-2722065" y="7354136"/>
              <a:ext cx="981075" cy="420688"/>
            </a:xfrm>
            <a:custGeom>
              <a:avLst/>
              <a:gdLst>
                <a:gd name="T0" fmla="*/ 175 w 247"/>
                <a:gd name="T1" fmla="*/ 1658 h 106"/>
                <a:gd name="T2" fmla="*/ 1113 w 247"/>
                <a:gd name="T3" fmla="*/ 1238 h 106"/>
                <a:gd name="T4" fmla="*/ 1489 w 247"/>
                <a:gd name="T5" fmla="*/ 925 h 106"/>
                <a:gd name="T6" fmla="*/ 2004 w 247"/>
                <a:gd name="T7" fmla="*/ 750 h 106"/>
                <a:gd name="T8" fmla="*/ 2835 w 247"/>
                <a:gd name="T9" fmla="*/ 250 h 106"/>
                <a:gd name="T10" fmla="*/ 3318 w 247"/>
                <a:gd name="T11" fmla="*/ 158 h 106"/>
                <a:gd name="T12" fmla="*/ 3868 w 247"/>
                <a:gd name="T13" fmla="*/ 238 h 106"/>
                <a:gd name="T14" fmla="*/ 3350 w 247"/>
                <a:gd name="T15" fmla="*/ 20 h 106"/>
                <a:gd name="T16" fmla="*/ 2505 w 247"/>
                <a:gd name="T17" fmla="*/ 125 h 106"/>
                <a:gd name="T18" fmla="*/ 2159 w 247"/>
                <a:gd name="T19" fmla="*/ 363 h 106"/>
                <a:gd name="T20" fmla="*/ 1584 w 247"/>
                <a:gd name="T21" fmla="*/ 625 h 106"/>
                <a:gd name="T22" fmla="*/ 1126 w 247"/>
                <a:gd name="T23" fmla="*/ 800 h 106"/>
                <a:gd name="T24" fmla="*/ 783 w 247"/>
                <a:gd name="T25" fmla="*/ 1250 h 106"/>
                <a:gd name="T26" fmla="*/ 0 w 247"/>
                <a:gd name="T27" fmla="*/ 1658 h 10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47" h="106">
                  <a:moveTo>
                    <a:pt x="11" y="106"/>
                  </a:moveTo>
                  <a:cubicBezTo>
                    <a:pt x="34" y="104"/>
                    <a:pt x="54" y="94"/>
                    <a:pt x="71" y="79"/>
                  </a:cubicBezTo>
                  <a:cubicBezTo>
                    <a:pt x="79" y="72"/>
                    <a:pt x="86" y="65"/>
                    <a:pt x="95" y="59"/>
                  </a:cubicBezTo>
                  <a:cubicBezTo>
                    <a:pt x="106" y="54"/>
                    <a:pt x="117" y="53"/>
                    <a:pt x="128" y="48"/>
                  </a:cubicBezTo>
                  <a:cubicBezTo>
                    <a:pt x="147" y="40"/>
                    <a:pt x="161" y="22"/>
                    <a:pt x="181" y="16"/>
                  </a:cubicBezTo>
                  <a:cubicBezTo>
                    <a:pt x="191" y="13"/>
                    <a:pt x="202" y="11"/>
                    <a:pt x="212" y="10"/>
                  </a:cubicBezTo>
                  <a:cubicBezTo>
                    <a:pt x="224" y="10"/>
                    <a:pt x="236" y="16"/>
                    <a:pt x="247" y="15"/>
                  </a:cubicBezTo>
                  <a:cubicBezTo>
                    <a:pt x="235" y="10"/>
                    <a:pt x="228" y="2"/>
                    <a:pt x="214" y="1"/>
                  </a:cubicBezTo>
                  <a:cubicBezTo>
                    <a:pt x="196" y="0"/>
                    <a:pt x="178" y="3"/>
                    <a:pt x="160" y="8"/>
                  </a:cubicBezTo>
                  <a:cubicBezTo>
                    <a:pt x="149" y="12"/>
                    <a:pt x="146" y="15"/>
                    <a:pt x="138" y="23"/>
                  </a:cubicBezTo>
                  <a:cubicBezTo>
                    <a:pt x="129" y="33"/>
                    <a:pt x="114" y="38"/>
                    <a:pt x="101" y="40"/>
                  </a:cubicBezTo>
                  <a:cubicBezTo>
                    <a:pt x="88" y="42"/>
                    <a:pt x="83" y="43"/>
                    <a:pt x="72" y="51"/>
                  </a:cubicBezTo>
                  <a:cubicBezTo>
                    <a:pt x="62" y="58"/>
                    <a:pt x="60" y="72"/>
                    <a:pt x="50" y="80"/>
                  </a:cubicBezTo>
                  <a:cubicBezTo>
                    <a:pt x="37" y="90"/>
                    <a:pt x="13" y="97"/>
                    <a:pt x="0" y="106"/>
                  </a:cubicBezTo>
                </a:path>
              </a:pathLst>
            </a:custGeom>
            <a:solidFill>
              <a:srgbClr val="E6EDC7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15" name="Freeform 178"/>
            <p:cNvSpPr>
              <a:spLocks/>
            </p:cNvSpPr>
            <p:nvPr/>
          </p:nvSpPr>
          <p:spPr bwMode="auto">
            <a:xfrm>
              <a:off x="-3254412" y="7643070"/>
              <a:ext cx="336550" cy="955675"/>
            </a:xfrm>
            <a:custGeom>
              <a:avLst/>
              <a:gdLst>
                <a:gd name="T0" fmla="*/ 229 w 85"/>
                <a:gd name="T1" fmla="*/ 854 h 241"/>
                <a:gd name="T2" fmla="*/ 466 w 85"/>
                <a:gd name="T3" fmla="*/ 2246 h 241"/>
                <a:gd name="T4" fmla="*/ 903 w 85"/>
                <a:gd name="T5" fmla="*/ 3025 h 241"/>
                <a:gd name="T6" fmla="*/ 1087 w 85"/>
                <a:gd name="T7" fmla="*/ 3257 h 241"/>
                <a:gd name="T8" fmla="*/ 1319 w 85"/>
                <a:gd name="T9" fmla="*/ 3462 h 241"/>
                <a:gd name="T10" fmla="*/ 821 w 85"/>
                <a:gd name="T11" fmla="*/ 3757 h 241"/>
                <a:gd name="T12" fmla="*/ 696 w 85"/>
                <a:gd name="T13" fmla="*/ 3632 h 241"/>
                <a:gd name="T14" fmla="*/ 529 w 85"/>
                <a:gd name="T15" fmla="*/ 2965 h 241"/>
                <a:gd name="T16" fmla="*/ 155 w 85"/>
                <a:gd name="T17" fmla="*/ 1903 h 241"/>
                <a:gd name="T18" fmla="*/ 125 w 85"/>
                <a:gd name="T19" fmla="*/ 904 h 241"/>
                <a:gd name="T20" fmla="*/ 200 w 85"/>
                <a:gd name="T21" fmla="*/ 0 h 24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85" h="241">
                  <a:moveTo>
                    <a:pt x="15" y="55"/>
                  </a:moveTo>
                  <a:cubicBezTo>
                    <a:pt x="15" y="86"/>
                    <a:pt x="16" y="117"/>
                    <a:pt x="30" y="144"/>
                  </a:cubicBezTo>
                  <a:cubicBezTo>
                    <a:pt x="39" y="161"/>
                    <a:pt x="46" y="179"/>
                    <a:pt x="58" y="194"/>
                  </a:cubicBezTo>
                  <a:cubicBezTo>
                    <a:pt x="61" y="199"/>
                    <a:pt x="65" y="205"/>
                    <a:pt x="70" y="209"/>
                  </a:cubicBezTo>
                  <a:cubicBezTo>
                    <a:pt x="74" y="213"/>
                    <a:pt x="83" y="216"/>
                    <a:pt x="85" y="222"/>
                  </a:cubicBezTo>
                  <a:cubicBezTo>
                    <a:pt x="75" y="230"/>
                    <a:pt x="56" y="227"/>
                    <a:pt x="53" y="241"/>
                  </a:cubicBezTo>
                  <a:cubicBezTo>
                    <a:pt x="50" y="239"/>
                    <a:pt x="47" y="236"/>
                    <a:pt x="45" y="233"/>
                  </a:cubicBezTo>
                  <a:cubicBezTo>
                    <a:pt x="60" y="221"/>
                    <a:pt x="43" y="201"/>
                    <a:pt x="34" y="190"/>
                  </a:cubicBezTo>
                  <a:cubicBezTo>
                    <a:pt x="17" y="169"/>
                    <a:pt x="13" y="149"/>
                    <a:pt x="10" y="122"/>
                  </a:cubicBezTo>
                  <a:cubicBezTo>
                    <a:pt x="8" y="98"/>
                    <a:pt x="0" y="82"/>
                    <a:pt x="8" y="58"/>
                  </a:cubicBezTo>
                  <a:cubicBezTo>
                    <a:pt x="14" y="39"/>
                    <a:pt x="21" y="20"/>
                    <a:pt x="13" y="0"/>
                  </a:cubicBezTo>
                </a:path>
              </a:pathLst>
            </a:custGeom>
            <a:solidFill>
              <a:srgbClr val="E6EDC7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35" name="Freeform 198"/>
            <p:cNvSpPr>
              <a:spLocks/>
            </p:cNvSpPr>
            <p:nvPr/>
          </p:nvSpPr>
          <p:spPr bwMode="auto">
            <a:xfrm>
              <a:off x="-2809796" y="8631342"/>
              <a:ext cx="385763" cy="222250"/>
            </a:xfrm>
            <a:custGeom>
              <a:avLst/>
              <a:gdLst>
                <a:gd name="T0" fmla="*/ 158 w 97"/>
                <a:gd name="T1" fmla="*/ 95 h 56"/>
                <a:gd name="T2" fmla="*/ 942 w 97"/>
                <a:gd name="T3" fmla="*/ 300 h 56"/>
                <a:gd name="T4" fmla="*/ 1526 w 97"/>
                <a:gd name="T5" fmla="*/ 675 h 56"/>
                <a:gd name="T6" fmla="*/ 629 w 97"/>
                <a:gd name="T7" fmla="*/ 458 h 56"/>
                <a:gd name="T8" fmla="*/ 408 w 97"/>
                <a:gd name="T9" fmla="*/ 425 h 56"/>
                <a:gd name="T10" fmla="*/ 271 w 97"/>
                <a:gd name="T11" fmla="*/ 313 h 56"/>
                <a:gd name="T12" fmla="*/ 145 w 97"/>
                <a:gd name="T13" fmla="*/ 113 h 5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7" h="56">
                  <a:moveTo>
                    <a:pt x="10" y="6"/>
                  </a:moveTo>
                  <a:cubicBezTo>
                    <a:pt x="29" y="0"/>
                    <a:pt x="42" y="14"/>
                    <a:pt x="60" y="19"/>
                  </a:cubicBezTo>
                  <a:cubicBezTo>
                    <a:pt x="75" y="23"/>
                    <a:pt x="94" y="25"/>
                    <a:pt x="97" y="43"/>
                  </a:cubicBezTo>
                  <a:cubicBezTo>
                    <a:pt x="83" y="56"/>
                    <a:pt x="55" y="32"/>
                    <a:pt x="40" y="29"/>
                  </a:cubicBezTo>
                  <a:cubicBezTo>
                    <a:pt x="36" y="28"/>
                    <a:pt x="30" y="29"/>
                    <a:pt x="26" y="27"/>
                  </a:cubicBezTo>
                  <a:cubicBezTo>
                    <a:pt x="22" y="25"/>
                    <a:pt x="21" y="21"/>
                    <a:pt x="17" y="20"/>
                  </a:cubicBezTo>
                  <a:cubicBezTo>
                    <a:pt x="12" y="17"/>
                    <a:pt x="0" y="17"/>
                    <a:pt x="9" y="7"/>
                  </a:cubicBezTo>
                </a:path>
              </a:pathLst>
            </a:custGeom>
            <a:solidFill>
              <a:srgbClr val="F7F9E9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38" name="Freeform 201"/>
            <p:cNvSpPr>
              <a:spLocks/>
            </p:cNvSpPr>
            <p:nvPr/>
          </p:nvSpPr>
          <p:spPr bwMode="auto">
            <a:xfrm>
              <a:off x="-2044249" y="6989326"/>
              <a:ext cx="127000" cy="187325"/>
            </a:xfrm>
            <a:custGeom>
              <a:avLst/>
              <a:gdLst>
                <a:gd name="T0" fmla="*/ 500 w 32"/>
                <a:gd name="T1" fmla="*/ 251 h 47"/>
                <a:gd name="T2" fmla="*/ 83 w 32"/>
                <a:gd name="T3" fmla="*/ 176 h 47"/>
                <a:gd name="T4" fmla="*/ 50 w 32"/>
                <a:gd name="T5" fmla="*/ 618 h 47"/>
                <a:gd name="T6" fmla="*/ 125 w 32"/>
                <a:gd name="T7" fmla="*/ 743 h 47"/>
                <a:gd name="T8" fmla="*/ 333 w 32"/>
                <a:gd name="T9" fmla="*/ 630 h 47"/>
                <a:gd name="T10" fmla="*/ 470 w 32"/>
                <a:gd name="T11" fmla="*/ 239 h 4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47">
                  <a:moveTo>
                    <a:pt x="32" y="16"/>
                  </a:moveTo>
                  <a:cubicBezTo>
                    <a:pt x="25" y="9"/>
                    <a:pt x="14" y="0"/>
                    <a:pt x="5" y="11"/>
                  </a:cubicBezTo>
                  <a:cubicBezTo>
                    <a:pt x="1" y="16"/>
                    <a:pt x="3" y="32"/>
                    <a:pt x="3" y="39"/>
                  </a:cubicBezTo>
                  <a:cubicBezTo>
                    <a:pt x="3" y="46"/>
                    <a:pt x="0" y="47"/>
                    <a:pt x="8" y="47"/>
                  </a:cubicBezTo>
                  <a:cubicBezTo>
                    <a:pt x="9" y="47"/>
                    <a:pt x="19" y="41"/>
                    <a:pt x="21" y="40"/>
                  </a:cubicBezTo>
                  <a:cubicBezTo>
                    <a:pt x="28" y="35"/>
                    <a:pt x="31" y="24"/>
                    <a:pt x="30" y="15"/>
                  </a:cubicBezTo>
                </a:path>
              </a:pathLst>
            </a:custGeom>
            <a:solidFill>
              <a:srgbClr val="F7F9E9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39" name="Freeform 202"/>
            <p:cNvSpPr>
              <a:spLocks/>
            </p:cNvSpPr>
            <p:nvPr/>
          </p:nvSpPr>
          <p:spPr bwMode="auto">
            <a:xfrm>
              <a:off x="-1341623" y="7797333"/>
              <a:ext cx="277813" cy="333375"/>
            </a:xfrm>
            <a:custGeom>
              <a:avLst/>
              <a:gdLst>
                <a:gd name="T0" fmla="*/ 925 w 70"/>
                <a:gd name="T1" fmla="*/ 0 h 84"/>
                <a:gd name="T2" fmla="*/ 550 w 70"/>
                <a:gd name="T3" fmla="*/ 250 h 84"/>
                <a:gd name="T4" fmla="*/ 313 w 70"/>
                <a:gd name="T5" fmla="*/ 645 h 84"/>
                <a:gd name="T6" fmla="*/ 395 w 70"/>
                <a:gd name="T7" fmla="*/ 1188 h 84"/>
                <a:gd name="T8" fmla="*/ 595 w 70"/>
                <a:gd name="T9" fmla="*/ 908 h 84"/>
                <a:gd name="T10" fmla="*/ 845 w 70"/>
                <a:gd name="T11" fmla="*/ 625 h 84"/>
                <a:gd name="T12" fmla="*/ 938 w 70"/>
                <a:gd name="T13" fmla="*/ 33 h 8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0" h="84">
                  <a:moveTo>
                    <a:pt x="59" y="0"/>
                  </a:moveTo>
                  <a:cubicBezTo>
                    <a:pt x="52" y="7"/>
                    <a:pt x="42" y="8"/>
                    <a:pt x="35" y="16"/>
                  </a:cubicBezTo>
                  <a:cubicBezTo>
                    <a:pt x="30" y="23"/>
                    <a:pt x="24" y="33"/>
                    <a:pt x="20" y="41"/>
                  </a:cubicBezTo>
                  <a:cubicBezTo>
                    <a:pt x="13" y="52"/>
                    <a:pt x="0" y="84"/>
                    <a:pt x="25" y="76"/>
                  </a:cubicBezTo>
                  <a:cubicBezTo>
                    <a:pt x="32" y="74"/>
                    <a:pt x="34" y="64"/>
                    <a:pt x="38" y="58"/>
                  </a:cubicBezTo>
                  <a:cubicBezTo>
                    <a:pt x="43" y="51"/>
                    <a:pt x="49" y="46"/>
                    <a:pt x="54" y="40"/>
                  </a:cubicBezTo>
                  <a:cubicBezTo>
                    <a:pt x="58" y="35"/>
                    <a:pt x="70" y="2"/>
                    <a:pt x="60" y="2"/>
                  </a:cubicBezTo>
                </a:path>
              </a:pathLst>
            </a:custGeom>
            <a:solidFill>
              <a:srgbClr val="F7F9E9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40" name="Freeform 203"/>
            <p:cNvSpPr>
              <a:spLocks/>
            </p:cNvSpPr>
            <p:nvPr/>
          </p:nvSpPr>
          <p:spPr bwMode="auto">
            <a:xfrm>
              <a:off x="-2834881" y="7268815"/>
              <a:ext cx="161925" cy="174625"/>
            </a:xfrm>
            <a:custGeom>
              <a:avLst/>
              <a:gdLst>
                <a:gd name="T0" fmla="*/ 259 w 41"/>
                <a:gd name="T1" fmla="*/ 95 h 44"/>
                <a:gd name="T2" fmla="*/ 525 w 41"/>
                <a:gd name="T3" fmla="*/ 425 h 44"/>
                <a:gd name="T4" fmla="*/ 279 w 41"/>
                <a:gd name="T5" fmla="*/ 125 h 4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1" h="44">
                  <a:moveTo>
                    <a:pt x="17" y="6"/>
                  </a:moveTo>
                  <a:cubicBezTo>
                    <a:pt x="0" y="17"/>
                    <a:pt x="21" y="44"/>
                    <a:pt x="34" y="27"/>
                  </a:cubicBezTo>
                  <a:cubicBezTo>
                    <a:pt x="41" y="19"/>
                    <a:pt x="29" y="0"/>
                    <a:pt x="18" y="8"/>
                  </a:cubicBezTo>
                </a:path>
              </a:pathLst>
            </a:custGeom>
            <a:solidFill>
              <a:srgbClr val="F7F9E9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45" name="Freeform 208"/>
            <p:cNvSpPr>
              <a:spLocks/>
            </p:cNvSpPr>
            <p:nvPr/>
          </p:nvSpPr>
          <p:spPr bwMode="auto">
            <a:xfrm>
              <a:off x="-2180176" y="8961780"/>
              <a:ext cx="230188" cy="187325"/>
            </a:xfrm>
            <a:custGeom>
              <a:avLst/>
              <a:gdLst>
                <a:gd name="T0" fmla="*/ 550 w 58"/>
                <a:gd name="T1" fmla="*/ 20 h 47"/>
                <a:gd name="T2" fmla="*/ 270 w 58"/>
                <a:gd name="T3" fmla="*/ 630 h 47"/>
                <a:gd name="T4" fmla="*/ 750 w 58"/>
                <a:gd name="T5" fmla="*/ 535 h 47"/>
                <a:gd name="T6" fmla="*/ 845 w 58"/>
                <a:gd name="T7" fmla="*/ 176 h 47"/>
                <a:gd name="T8" fmla="*/ 550 w 58"/>
                <a:gd name="T9" fmla="*/ 20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8" h="47">
                  <a:moveTo>
                    <a:pt x="35" y="1"/>
                  </a:moveTo>
                  <a:cubicBezTo>
                    <a:pt x="20" y="6"/>
                    <a:pt x="0" y="25"/>
                    <a:pt x="17" y="40"/>
                  </a:cubicBezTo>
                  <a:cubicBezTo>
                    <a:pt x="23" y="47"/>
                    <a:pt x="39" y="39"/>
                    <a:pt x="48" y="34"/>
                  </a:cubicBezTo>
                  <a:cubicBezTo>
                    <a:pt x="58" y="29"/>
                    <a:pt x="58" y="21"/>
                    <a:pt x="54" y="11"/>
                  </a:cubicBezTo>
                  <a:cubicBezTo>
                    <a:pt x="50" y="0"/>
                    <a:pt x="46" y="1"/>
                    <a:pt x="35" y="1"/>
                  </a:cubicBezTo>
                </a:path>
              </a:pathLst>
            </a:custGeom>
            <a:solidFill>
              <a:srgbClr val="F7F9E9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46" name="Freeform 209"/>
            <p:cNvSpPr>
              <a:spLocks/>
            </p:cNvSpPr>
            <p:nvPr/>
          </p:nvSpPr>
          <p:spPr bwMode="auto">
            <a:xfrm>
              <a:off x="-1258184" y="8125520"/>
              <a:ext cx="222250" cy="420688"/>
            </a:xfrm>
            <a:custGeom>
              <a:avLst/>
              <a:gdLst>
                <a:gd name="T0" fmla="*/ 425 w 56"/>
                <a:gd name="T1" fmla="*/ 125 h 106"/>
                <a:gd name="T2" fmla="*/ 238 w 56"/>
                <a:gd name="T3" fmla="*/ 625 h 106"/>
                <a:gd name="T4" fmla="*/ 33 w 56"/>
                <a:gd name="T5" fmla="*/ 1188 h 106"/>
                <a:gd name="T6" fmla="*/ 175 w 56"/>
                <a:gd name="T7" fmla="*/ 1658 h 106"/>
                <a:gd name="T8" fmla="*/ 408 w 56"/>
                <a:gd name="T9" fmla="*/ 1300 h 106"/>
                <a:gd name="T10" fmla="*/ 813 w 56"/>
                <a:gd name="T11" fmla="*/ 563 h 106"/>
                <a:gd name="T12" fmla="*/ 438 w 56"/>
                <a:gd name="T13" fmla="*/ 113 h 106"/>
                <a:gd name="T14" fmla="*/ 425 w 56"/>
                <a:gd name="T15" fmla="*/ 113 h 10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6" h="106">
                  <a:moveTo>
                    <a:pt x="27" y="8"/>
                  </a:moveTo>
                  <a:cubicBezTo>
                    <a:pt x="13" y="0"/>
                    <a:pt x="15" y="34"/>
                    <a:pt x="15" y="40"/>
                  </a:cubicBezTo>
                  <a:cubicBezTo>
                    <a:pt x="16" y="55"/>
                    <a:pt x="5" y="62"/>
                    <a:pt x="2" y="76"/>
                  </a:cubicBezTo>
                  <a:cubicBezTo>
                    <a:pt x="0" y="83"/>
                    <a:pt x="2" y="106"/>
                    <a:pt x="11" y="106"/>
                  </a:cubicBezTo>
                  <a:cubicBezTo>
                    <a:pt x="20" y="106"/>
                    <a:pt x="24" y="88"/>
                    <a:pt x="26" y="83"/>
                  </a:cubicBezTo>
                  <a:cubicBezTo>
                    <a:pt x="34" y="64"/>
                    <a:pt x="56" y="59"/>
                    <a:pt x="52" y="36"/>
                  </a:cubicBezTo>
                  <a:cubicBezTo>
                    <a:pt x="49" y="20"/>
                    <a:pt x="45" y="10"/>
                    <a:pt x="28" y="7"/>
                  </a:cubicBezTo>
                  <a:cubicBezTo>
                    <a:pt x="28" y="7"/>
                    <a:pt x="28" y="7"/>
                    <a:pt x="27" y="7"/>
                  </a:cubicBezTo>
                </a:path>
              </a:pathLst>
            </a:custGeom>
            <a:solidFill>
              <a:srgbClr val="F7F9E9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11" name="Gruppo 10"/>
          <p:cNvGrpSpPr/>
          <p:nvPr/>
        </p:nvGrpSpPr>
        <p:grpSpPr>
          <a:xfrm>
            <a:off x="596803" y="5186195"/>
            <a:ext cx="372429" cy="360000"/>
            <a:chOff x="596803" y="5303105"/>
            <a:chExt cx="372429" cy="360000"/>
          </a:xfrm>
          <a:solidFill>
            <a:schemeClr val="accent1">
              <a:lumMod val="50000"/>
            </a:schemeClr>
          </a:solidFill>
        </p:grpSpPr>
        <p:sp>
          <p:nvSpPr>
            <p:cNvPr id="390" name="Freeform 79"/>
            <p:cNvSpPr>
              <a:spLocks noEditPoints="1"/>
            </p:cNvSpPr>
            <p:nvPr/>
          </p:nvSpPr>
          <p:spPr bwMode="auto">
            <a:xfrm rot="5400000">
              <a:off x="603018" y="5296890"/>
              <a:ext cx="360000" cy="372429"/>
            </a:xfrm>
            <a:custGeom>
              <a:avLst/>
              <a:gdLst>
                <a:gd name="T0" fmla="*/ 0 w 203"/>
                <a:gd name="T1" fmla="*/ 1332 h 202"/>
                <a:gd name="T2" fmla="*/ 1336 w 203"/>
                <a:gd name="T3" fmla="*/ 2659 h 202"/>
                <a:gd name="T4" fmla="*/ 2684 w 203"/>
                <a:gd name="T5" fmla="*/ 1332 h 202"/>
                <a:gd name="T6" fmla="*/ 1336 w 203"/>
                <a:gd name="T7" fmla="*/ 0 h 202"/>
                <a:gd name="T8" fmla="*/ 0 w 203"/>
                <a:gd name="T9" fmla="*/ 1332 h 202"/>
                <a:gd name="T10" fmla="*/ 225 w 203"/>
                <a:gd name="T11" fmla="*/ 1332 h 202"/>
                <a:gd name="T12" fmla="*/ 1336 w 203"/>
                <a:gd name="T13" fmla="*/ 213 h 202"/>
                <a:gd name="T14" fmla="*/ 2459 w 203"/>
                <a:gd name="T15" fmla="*/ 1332 h 202"/>
                <a:gd name="T16" fmla="*/ 1336 w 203"/>
                <a:gd name="T17" fmla="*/ 2449 h 202"/>
                <a:gd name="T18" fmla="*/ 225 w 203"/>
                <a:gd name="T19" fmla="*/ 1332 h 20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03" h="202">
                  <a:moveTo>
                    <a:pt x="0" y="101"/>
                  </a:moveTo>
                  <a:cubicBezTo>
                    <a:pt x="0" y="157"/>
                    <a:pt x="45" y="202"/>
                    <a:pt x="101" y="202"/>
                  </a:cubicBezTo>
                  <a:cubicBezTo>
                    <a:pt x="157" y="202"/>
                    <a:pt x="203" y="157"/>
                    <a:pt x="203" y="101"/>
                  </a:cubicBezTo>
                  <a:cubicBezTo>
                    <a:pt x="203" y="45"/>
                    <a:pt x="157" y="0"/>
                    <a:pt x="101" y="0"/>
                  </a:cubicBezTo>
                  <a:cubicBezTo>
                    <a:pt x="45" y="0"/>
                    <a:pt x="0" y="45"/>
                    <a:pt x="0" y="101"/>
                  </a:cubicBezTo>
                  <a:close/>
                  <a:moveTo>
                    <a:pt x="17" y="101"/>
                  </a:moveTo>
                  <a:cubicBezTo>
                    <a:pt x="17" y="54"/>
                    <a:pt x="55" y="16"/>
                    <a:pt x="101" y="16"/>
                  </a:cubicBezTo>
                  <a:cubicBezTo>
                    <a:pt x="148" y="16"/>
                    <a:pt x="186" y="54"/>
                    <a:pt x="186" y="101"/>
                  </a:cubicBezTo>
                  <a:cubicBezTo>
                    <a:pt x="186" y="148"/>
                    <a:pt x="148" y="186"/>
                    <a:pt x="101" y="186"/>
                  </a:cubicBezTo>
                  <a:cubicBezTo>
                    <a:pt x="55" y="186"/>
                    <a:pt x="17" y="148"/>
                    <a:pt x="17" y="101"/>
                  </a:cubicBezTo>
                  <a:close/>
                </a:path>
              </a:pathLst>
            </a:custGeom>
            <a:grpFill/>
            <a:ln w="7938" cap="rnd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00" name="Più 399"/>
            <p:cNvSpPr/>
            <p:nvPr/>
          </p:nvSpPr>
          <p:spPr>
            <a:xfrm>
              <a:off x="606958" y="5333928"/>
              <a:ext cx="330105" cy="303012"/>
            </a:xfrm>
            <a:prstGeom prst="mathPlus">
              <a:avLst>
                <a:gd name="adj1" fmla="val 12518"/>
              </a:avLst>
            </a:prstGeom>
            <a:grpFill/>
            <a:ln w="7938" cap="rnd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478" name="CasellaDiTesto 477"/>
          <p:cNvSpPr txBox="1"/>
          <p:nvPr/>
        </p:nvSpPr>
        <p:spPr>
          <a:xfrm>
            <a:off x="5207023" y="11300827"/>
            <a:ext cx="329474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/>
              <a:t>Closer clinical </a:t>
            </a:r>
            <a:r>
              <a:rPr lang="en-US" sz="2400" b="1" dirty="0"/>
              <a:t>f</a:t>
            </a:r>
            <a:r>
              <a:rPr lang="en-US" sz="2400" b="1" dirty="0" smtClean="0"/>
              <a:t>ollow-up</a:t>
            </a:r>
          </a:p>
          <a:p>
            <a:pPr algn="ctr"/>
            <a:r>
              <a:rPr lang="en-US" sz="2400" b="1" dirty="0" smtClean="0"/>
              <a:t>More </a:t>
            </a:r>
            <a:r>
              <a:rPr lang="en-US" sz="2400" b="1" dirty="0"/>
              <a:t>i</a:t>
            </a:r>
            <a:r>
              <a:rPr lang="en-US" sz="2400" b="1" dirty="0" smtClean="0"/>
              <a:t>ntensive therapy</a:t>
            </a:r>
            <a:endParaRPr lang="en-US" sz="2400" b="1" dirty="0"/>
          </a:p>
        </p:txBody>
      </p:sp>
      <p:sp>
        <p:nvSpPr>
          <p:cNvPr id="401" name="CasellaDiTesto 400"/>
          <p:cNvSpPr txBox="1"/>
          <p:nvPr/>
        </p:nvSpPr>
        <p:spPr>
          <a:xfrm>
            <a:off x="836013" y="11266398"/>
            <a:ext cx="349775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/>
              <a:t>Regular clinical follow-up</a:t>
            </a:r>
          </a:p>
          <a:p>
            <a:pPr algn="ctr"/>
            <a:r>
              <a:rPr lang="en-US" sz="2400" b="1" dirty="0" smtClean="0"/>
              <a:t>Standard therapy</a:t>
            </a:r>
            <a:endParaRPr lang="en-US" sz="2400" b="1" dirty="0"/>
          </a:p>
        </p:txBody>
      </p:sp>
      <p:sp>
        <p:nvSpPr>
          <p:cNvPr id="14" name="Rettangolo 13"/>
          <p:cNvSpPr/>
          <p:nvPr/>
        </p:nvSpPr>
        <p:spPr>
          <a:xfrm>
            <a:off x="424540" y="127905"/>
            <a:ext cx="8640000" cy="12492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83" name="Immagine 48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0596" y="7397442"/>
            <a:ext cx="4680000" cy="2969124"/>
          </a:xfrm>
          <a:prstGeom prst="rect">
            <a:avLst/>
          </a:prstGeom>
        </p:spPr>
      </p:pic>
      <p:sp>
        <p:nvSpPr>
          <p:cNvPr id="305" name="CasellaDiTesto 304"/>
          <p:cNvSpPr txBox="1"/>
          <p:nvPr/>
        </p:nvSpPr>
        <p:spPr>
          <a:xfrm>
            <a:off x="805868" y="8225621"/>
            <a:ext cx="1620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Adjusted Hazard Ratio</a:t>
            </a:r>
          </a:p>
          <a:p>
            <a:pPr algn="ctr"/>
            <a:r>
              <a:rPr lang="en-US" sz="2000" b="1" dirty="0" smtClean="0"/>
              <a:t>1</a:t>
            </a:r>
            <a:endParaRPr lang="en-US" sz="2000" b="1" dirty="0"/>
          </a:p>
        </p:txBody>
      </p:sp>
      <p:sp>
        <p:nvSpPr>
          <p:cNvPr id="308" name="CasellaDiTesto 307"/>
          <p:cNvSpPr txBox="1"/>
          <p:nvPr/>
        </p:nvSpPr>
        <p:spPr>
          <a:xfrm>
            <a:off x="7149522" y="8225621"/>
            <a:ext cx="1620000" cy="108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Adjusted Hazard Ratio</a:t>
            </a:r>
          </a:p>
          <a:p>
            <a:pPr algn="ctr"/>
            <a:r>
              <a:rPr lang="en-US" sz="2000" b="1" dirty="0" smtClean="0"/>
              <a:t>1.29</a:t>
            </a:r>
            <a:endParaRPr lang="en-US" sz="2000" b="1" dirty="0"/>
          </a:p>
        </p:txBody>
      </p:sp>
      <p:grpSp>
        <p:nvGrpSpPr>
          <p:cNvPr id="10" name="Gruppo 9"/>
          <p:cNvGrpSpPr/>
          <p:nvPr/>
        </p:nvGrpSpPr>
        <p:grpSpPr>
          <a:xfrm>
            <a:off x="577085" y="5848207"/>
            <a:ext cx="389850" cy="584775"/>
            <a:chOff x="-812052" y="5786329"/>
            <a:chExt cx="389850" cy="584775"/>
          </a:xfrm>
        </p:grpSpPr>
        <p:sp>
          <p:nvSpPr>
            <p:cNvPr id="306" name="Freeform 79"/>
            <p:cNvSpPr>
              <a:spLocks noEditPoints="1"/>
            </p:cNvSpPr>
            <p:nvPr/>
          </p:nvSpPr>
          <p:spPr bwMode="auto">
            <a:xfrm rot="16200000">
              <a:off x="-797127" y="5915362"/>
              <a:ext cx="360000" cy="372429"/>
            </a:xfrm>
            <a:custGeom>
              <a:avLst/>
              <a:gdLst>
                <a:gd name="T0" fmla="*/ 0 w 203"/>
                <a:gd name="T1" fmla="*/ 1332 h 202"/>
                <a:gd name="T2" fmla="*/ 1336 w 203"/>
                <a:gd name="T3" fmla="*/ 2659 h 202"/>
                <a:gd name="T4" fmla="*/ 2684 w 203"/>
                <a:gd name="T5" fmla="*/ 1332 h 202"/>
                <a:gd name="T6" fmla="*/ 1336 w 203"/>
                <a:gd name="T7" fmla="*/ 0 h 202"/>
                <a:gd name="T8" fmla="*/ 0 w 203"/>
                <a:gd name="T9" fmla="*/ 1332 h 202"/>
                <a:gd name="T10" fmla="*/ 225 w 203"/>
                <a:gd name="T11" fmla="*/ 1332 h 202"/>
                <a:gd name="T12" fmla="*/ 1336 w 203"/>
                <a:gd name="T13" fmla="*/ 213 h 202"/>
                <a:gd name="T14" fmla="*/ 2459 w 203"/>
                <a:gd name="T15" fmla="*/ 1332 h 202"/>
                <a:gd name="T16" fmla="*/ 1336 w 203"/>
                <a:gd name="T17" fmla="*/ 2449 h 202"/>
                <a:gd name="T18" fmla="*/ 225 w 203"/>
                <a:gd name="T19" fmla="*/ 1332 h 20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03" h="202">
                  <a:moveTo>
                    <a:pt x="0" y="101"/>
                  </a:moveTo>
                  <a:cubicBezTo>
                    <a:pt x="0" y="157"/>
                    <a:pt x="45" y="202"/>
                    <a:pt x="101" y="202"/>
                  </a:cubicBezTo>
                  <a:cubicBezTo>
                    <a:pt x="157" y="202"/>
                    <a:pt x="203" y="157"/>
                    <a:pt x="203" y="101"/>
                  </a:cubicBezTo>
                  <a:cubicBezTo>
                    <a:pt x="203" y="45"/>
                    <a:pt x="157" y="0"/>
                    <a:pt x="101" y="0"/>
                  </a:cubicBezTo>
                  <a:cubicBezTo>
                    <a:pt x="45" y="0"/>
                    <a:pt x="0" y="45"/>
                    <a:pt x="0" y="101"/>
                  </a:cubicBezTo>
                  <a:close/>
                  <a:moveTo>
                    <a:pt x="17" y="101"/>
                  </a:moveTo>
                  <a:cubicBezTo>
                    <a:pt x="17" y="54"/>
                    <a:pt x="55" y="16"/>
                    <a:pt x="101" y="16"/>
                  </a:cubicBezTo>
                  <a:cubicBezTo>
                    <a:pt x="148" y="16"/>
                    <a:pt x="186" y="54"/>
                    <a:pt x="186" y="101"/>
                  </a:cubicBezTo>
                  <a:cubicBezTo>
                    <a:pt x="186" y="148"/>
                    <a:pt x="148" y="186"/>
                    <a:pt x="101" y="186"/>
                  </a:cubicBezTo>
                  <a:cubicBezTo>
                    <a:pt x="55" y="186"/>
                    <a:pt x="17" y="148"/>
                    <a:pt x="17" y="101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7938" cap="rnd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rgbClr val="C00000"/>
                </a:solidFill>
              </a:endParaRPr>
            </a:p>
          </p:txBody>
        </p:sp>
        <p:sp>
          <p:nvSpPr>
            <p:cNvPr id="7" name="CasellaDiTesto 6"/>
            <p:cNvSpPr txBox="1"/>
            <p:nvPr/>
          </p:nvSpPr>
          <p:spPr>
            <a:xfrm>
              <a:off x="-812052" y="5786329"/>
              <a:ext cx="38985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3200" b="1" dirty="0" smtClean="0">
                  <a:solidFill>
                    <a:schemeClr val="accent1">
                      <a:lumMod val="50000"/>
                    </a:schemeClr>
                  </a:solidFill>
                </a:rPr>
                <a:t>=</a:t>
              </a:r>
              <a:endParaRPr lang="it-IT" sz="3200" b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  <p:grpSp>
        <p:nvGrpSpPr>
          <p:cNvPr id="309" name="Gruppo 308"/>
          <p:cNvGrpSpPr/>
          <p:nvPr/>
        </p:nvGrpSpPr>
        <p:grpSpPr>
          <a:xfrm>
            <a:off x="5651387" y="5848207"/>
            <a:ext cx="389850" cy="584775"/>
            <a:chOff x="-812052" y="5786329"/>
            <a:chExt cx="389850" cy="584775"/>
          </a:xfrm>
        </p:grpSpPr>
        <p:sp>
          <p:nvSpPr>
            <p:cNvPr id="311" name="CasellaDiTesto 310"/>
            <p:cNvSpPr txBox="1"/>
            <p:nvPr/>
          </p:nvSpPr>
          <p:spPr>
            <a:xfrm>
              <a:off x="-812052" y="5786329"/>
              <a:ext cx="38985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3200" b="1" dirty="0" smtClean="0">
                  <a:solidFill>
                    <a:srgbClr val="C00000"/>
                  </a:solidFill>
                </a:rPr>
                <a:t>=</a:t>
              </a:r>
              <a:endParaRPr lang="it-IT" sz="3200" b="1" dirty="0">
                <a:solidFill>
                  <a:srgbClr val="C00000"/>
                </a:solidFill>
              </a:endParaRPr>
            </a:p>
          </p:txBody>
        </p:sp>
        <p:sp>
          <p:nvSpPr>
            <p:cNvPr id="310" name="Freeform 79"/>
            <p:cNvSpPr>
              <a:spLocks noEditPoints="1"/>
            </p:cNvSpPr>
            <p:nvPr/>
          </p:nvSpPr>
          <p:spPr bwMode="auto">
            <a:xfrm rot="16200000">
              <a:off x="-797127" y="5915362"/>
              <a:ext cx="360000" cy="372429"/>
            </a:xfrm>
            <a:custGeom>
              <a:avLst/>
              <a:gdLst>
                <a:gd name="T0" fmla="*/ 0 w 203"/>
                <a:gd name="T1" fmla="*/ 1332 h 202"/>
                <a:gd name="T2" fmla="*/ 1336 w 203"/>
                <a:gd name="T3" fmla="*/ 2659 h 202"/>
                <a:gd name="T4" fmla="*/ 2684 w 203"/>
                <a:gd name="T5" fmla="*/ 1332 h 202"/>
                <a:gd name="T6" fmla="*/ 1336 w 203"/>
                <a:gd name="T7" fmla="*/ 0 h 202"/>
                <a:gd name="T8" fmla="*/ 0 w 203"/>
                <a:gd name="T9" fmla="*/ 1332 h 202"/>
                <a:gd name="T10" fmla="*/ 225 w 203"/>
                <a:gd name="T11" fmla="*/ 1332 h 202"/>
                <a:gd name="T12" fmla="*/ 1336 w 203"/>
                <a:gd name="T13" fmla="*/ 213 h 202"/>
                <a:gd name="T14" fmla="*/ 2459 w 203"/>
                <a:gd name="T15" fmla="*/ 1332 h 202"/>
                <a:gd name="T16" fmla="*/ 1336 w 203"/>
                <a:gd name="T17" fmla="*/ 2449 h 202"/>
                <a:gd name="T18" fmla="*/ 225 w 203"/>
                <a:gd name="T19" fmla="*/ 1332 h 20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03" h="202">
                  <a:moveTo>
                    <a:pt x="0" y="101"/>
                  </a:moveTo>
                  <a:cubicBezTo>
                    <a:pt x="0" y="157"/>
                    <a:pt x="45" y="202"/>
                    <a:pt x="101" y="202"/>
                  </a:cubicBezTo>
                  <a:cubicBezTo>
                    <a:pt x="157" y="202"/>
                    <a:pt x="203" y="157"/>
                    <a:pt x="203" y="101"/>
                  </a:cubicBezTo>
                  <a:cubicBezTo>
                    <a:pt x="203" y="45"/>
                    <a:pt x="157" y="0"/>
                    <a:pt x="101" y="0"/>
                  </a:cubicBezTo>
                  <a:cubicBezTo>
                    <a:pt x="45" y="0"/>
                    <a:pt x="0" y="45"/>
                    <a:pt x="0" y="101"/>
                  </a:cubicBezTo>
                  <a:close/>
                  <a:moveTo>
                    <a:pt x="17" y="101"/>
                  </a:moveTo>
                  <a:cubicBezTo>
                    <a:pt x="17" y="54"/>
                    <a:pt x="55" y="16"/>
                    <a:pt x="101" y="16"/>
                  </a:cubicBezTo>
                  <a:cubicBezTo>
                    <a:pt x="148" y="16"/>
                    <a:pt x="186" y="54"/>
                    <a:pt x="186" y="101"/>
                  </a:cubicBezTo>
                  <a:cubicBezTo>
                    <a:pt x="186" y="148"/>
                    <a:pt x="148" y="186"/>
                    <a:pt x="101" y="186"/>
                  </a:cubicBezTo>
                  <a:cubicBezTo>
                    <a:pt x="55" y="186"/>
                    <a:pt x="17" y="148"/>
                    <a:pt x="17" y="101"/>
                  </a:cubicBezTo>
                  <a:close/>
                </a:path>
              </a:pathLst>
            </a:custGeom>
            <a:solidFill>
              <a:srgbClr val="C00000"/>
            </a:solidFill>
            <a:ln w="7938" cap="rnd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rgbClr val="C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7319122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170</TotalTime>
  <Words>89</Words>
  <Application>Microsoft Office PowerPoint</Application>
  <PresentationFormat>Formato A3 (297x420 mm)</PresentationFormat>
  <Paragraphs>32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Cooper Black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Poggio Paolo</dc:creator>
  <cp:lastModifiedBy>Poggio Paolo</cp:lastModifiedBy>
  <cp:revision>34</cp:revision>
  <cp:lastPrinted>2020-10-12T13:31:23Z</cp:lastPrinted>
  <dcterms:created xsi:type="dcterms:W3CDTF">2020-10-12T10:12:33Z</dcterms:created>
  <dcterms:modified xsi:type="dcterms:W3CDTF">2021-01-19T12:17:07Z</dcterms:modified>
</cp:coreProperties>
</file>