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8" r:id="rId2"/>
    <p:sldId id="259" r:id="rId3"/>
    <p:sldId id="260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y Khamoui" initials="AK" lastIdx="1" clrIdx="0">
    <p:extLst>
      <p:ext uri="{19B8F6BF-5375-455C-9EA6-DF929625EA0E}">
        <p15:presenceInfo xmlns:p15="http://schemas.microsoft.com/office/powerpoint/2012/main" userId="84fed6998034d8bc" providerId="Windows Live"/>
      </p:ext>
    </p:extLst>
  </p:cmAuthor>
  <p:cmAuthor id="2" name="Harry Rossiter" initials="HR" lastIdx="2" clrIdx="1">
    <p:extLst>
      <p:ext uri="{19B8F6BF-5375-455C-9EA6-DF929625EA0E}">
        <p15:presenceInfo xmlns:p15="http://schemas.microsoft.com/office/powerpoint/2012/main" userId="S::psshbr@leeds.ac.uk::7f9dc04f-59bb-45cb-80bd-34030f907053" providerId="AD"/>
      </p:ext>
    </p:extLst>
  </p:cmAuthor>
  <p:cmAuthor id="3" name="Nishant Visavadiya" initials="NV" lastIdx="1" clrIdx="2">
    <p:extLst>
      <p:ext uri="{19B8F6BF-5375-455C-9EA6-DF929625EA0E}">
        <p15:presenceInfo xmlns:p15="http://schemas.microsoft.com/office/powerpoint/2012/main" userId="S-1-5-21-263693092-914937889-1683536305-53528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43"/>
    <p:restoredTop sz="92024" autoAdjust="0"/>
  </p:normalViewPr>
  <p:slideViewPr>
    <p:cSldViewPr snapToGrid="0">
      <p:cViewPr varScale="1">
        <p:scale>
          <a:sx n="79" d="100"/>
          <a:sy n="79" d="100"/>
        </p:scale>
        <p:origin x="96" y="6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7" d="100"/>
        <a:sy n="97" d="100"/>
      </p:scale>
      <p:origin x="0" y="-511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5D6655-6557-40F2-9A0B-853BADE86948}" type="datetimeFigureOut">
              <a:rPr lang="en-US" smtClean="0"/>
              <a:t>1/12/2021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4A5A27-8A4C-4027-933B-837ABE8A205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45105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356D6-3FBE-46F5-A2ED-3246938FD6DE}" type="datetimeFigureOut">
              <a:rPr lang="en-US" smtClean="0"/>
              <a:t>1/12/2021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E58C6-FC6A-4619-B278-12C8AA8058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10297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356D6-3FBE-46F5-A2ED-3246938FD6DE}" type="datetimeFigureOut">
              <a:rPr lang="en-US" smtClean="0"/>
              <a:t>1/12/2021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E58C6-FC6A-4619-B278-12C8AA8058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63636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356D6-3FBE-46F5-A2ED-3246938FD6DE}" type="datetimeFigureOut">
              <a:rPr lang="en-US" smtClean="0"/>
              <a:t>1/12/2021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E58C6-FC6A-4619-B278-12C8AA8058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2040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356D6-3FBE-46F5-A2ED-3246938FD6DE}" type="datetimeFigureOut">
              <a:rPr lang="en-US" smtClean="0"/>
              <a:t>1/12/2021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E58C6-FC6A-4619-B278-12C8AA8058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7483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356D6-3FBE-46F5-A2ED-3246938FD6DE}" type="datetimeFigureOut">
              <a:rPr lang="en-US" smtClean="0"/>
              <a:t>1/12/2021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E58C6-FC6A-4619-B278-12C8AA8058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6914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356D6-3FBE-46F5-A2ED-3246938FD6DE}" type="datetimeFigureOut">
              <a:rPr lang="en-US" smtClean="0"/>
              <a:t>1/12/2021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E58C6-FC6A-4619-B278-12C8AA8058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3798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356D6-3FBE-46F5-A2ED-3246938FD6DE}" type="datetimeFigureOut">
              <a:rPr lang="en-US" smtClean="0"/>
              <a:t>1/12/2021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E58C6-FC6A-4619-B278-12C8AA8058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1441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356D6-3FBE-46F5-A2ED-3246938FD6DE}" type="datetimeFigureOut">
              <a:rPr lang="en-US" smtClean="0"/>
              <a:t>1/12/2021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E58C6-FC6A-4619-B278-12C8AA8058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81052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356D6-3FBE-46F5-A2ED-3246938FD6DE}" type="datetimeFigureOut">
              <a:rPr lang="en-US" smtClean="0"/>
              <a:t>1/12/2021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E58C6-FC6A-4619-B278-12C8AA8058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4896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356D6-3FBE-46F5-A2ED-3246938FD6DE}" type="datetimeFigureOut">
              <a:rPr lang="en-US" smtClean="0"/>
              <a:t>1/12/2021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E58C6-FC6A-4619-B278-12C8AA8058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0819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356D6-3FBE-46F5-A2ED-3246938FD6DE}" type="datetimeFigureOut">
              <a:rPr lang="en-US" smtClean="0"/>
              <a:t>1/12/2021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E58C6-FC6A-4619-B278-12C8AA8058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88290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2356D6-3FBE-46F5-A2ED-3246938FD6DE}" type="datetimeFigureOut">
              <a:rPr lang="en-US" smtClean="0"/>
              <a:t>1/12/2021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7E58C6-FC6A-4619-B278-12C8AA8058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3220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tiff"/><Relationship Id="rId4" Type="http://schemas.openxmlformats.org/officeDocument/2006/relationships/image" Target="../media/image7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tiff"/><Relationship Id="rId4" Type="http://schemas.openxmlformats.org/officeDocument/2006/relationships/image" Target="../media/image11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38" t="29537" r="12433" b="18403"/>
          <a:stretch/>
        </p:blipFill>
        <p:spPr>
          <a:xfrm>
            <a:off x="149237" y="682004"/>
            <a:ext cx="5312880" cy="271956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68" t="24982" r="14068" b="12514"/>
          <a:stretch/>
        </p:blipFill>
        <p:spPr>
          <a:xfrm>
            <a:off x="158738" y="3587071"/>
            <a:ext cx="5303380" cy="267634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38" t="20216" r="11528" b="13712"/>
          <a:stretch/>
        </p:blipFill>
        <p:spPr>
          <a:xfrm>
            <a:off x="6589149" y="624565"/>
            <a:ext cx="5377307" cy="277700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09" t="36795" r="15695" b="10581"/>
          <a:stretch/>
        </p:blipFill>
        <p:spPr>
          <a:xfrm>
            <a:off x="6608065" y="3587071"/>
            <a:ext cx="5322442" cy="267634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30" name="Straight Connector 29"/>
          <p:cNvCxnSpPr/>
          <p:nvPr/>
        </p:nvCxnSpPr>
        <p:spPr>
          <a:xfrm flipV="1">
            <a:off x="188880" y="559747"/>
            <a:ext cx="909609" cy="5492"/>
          </a:xfrm>
          <a:prstGeom prst="line">
            <a:avLst/>
          </a:prstGeom>
          <a:ln w="476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1175887" y="559747"/>
            <a:ext cx="1359020" cy="0"/>
          </a:xfrm>
          <a:prstGeom prst="line">
            <a:avLst/>
          </a:prstGeom>
          <a:ln w="476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2618228" y="559747"/>
            <a:ext cx="1556836" cy="0"/>
          </a:xfrm>
          <a:prstGeom prst="line">
            <a:avLst/>
          </a:prstGeom>
          <a:ln w="476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rot="21540000">
            <a:off x="4242820" y="559747"/>
            <a:ext cx="1219196" cy="22119"/>
          </a:xfrm>
          <a:prstGeom prst="line">
            <a:avLst/>
          </a:prstGeom>
          <a:ln w="476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115579" y="268589"/>
            <a:ext cx="10310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Weight-Stable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135689" y="272000"/>
            <a:ext cx="14734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Tumor Weight-Stable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730570" y="271757"/>
            <a:ext cx="13837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Moderate Cachexia 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339642" y="268589"/>
            <a:ext cx="11961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Severe Cachexia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1BD4A84D-2CFB-4C0D-9C4E-F9E777C9B279}"/>
              </a:ext>
            </a:extLst>
          </p:cNvPr>
          <p:cNvSpPr/>
          <p:nvPr/>
        </p:nvSpPr>
        <p:spPr>
          <a:xfrm>
            <a:off x="427708" y="723531"/>
            <a:ext cx="162095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MCT1 (~ 54 kDa) 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1BD4A84D-2CFB-4C0D-9C4E-F9E777C9B279}"/>
              </a:ext>
            </a:extLst>
          </p:cNvPr>
          <p:cNvSpPr/>
          <p:nvPr/>
        </p:nvSpPr>
        <p:spPr>
          <a:xfrm>
            <a:off x="6917605" y="844408"/>
            <a:ext cx="167065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GLUT2 (~ 60 kDa)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113198" y="34963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C210139F-54F1-47B1-8C43-23596836B06D}"/>
              </a:ext>
            </a:extLst>
          </p:cNvPr>
          <p:cNvCxnSpPr/>
          <p:nvPr/>
        </p:nvCxnSpPr>
        <p:spPr>
          <a:xfrm rot="21360000" flipH="1" flipV="1">
            <a:off x="5298516" y="2203442"/>
            <a:ext cx="378383" cy="27524"/>
          </a:xfrm>
          <a:prstGeom prst="straightConnector1">
            <a:avLst/>
          </a:prstGeom>
          <a:ln w="3810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C210139F-54F1-47B1-8C43-23596836B06D}"/>
              </a:ext>
            </a:extLst>
          </p:cNvPr>
          <p:cNvCxnSpPr/>
          <p:nvPr/>
        </p:nvCxnSpPr>
        <p:spPr>
          <a:xfrm flipH="1">
            <a:off x="5298515" y="5019850"/>
            <a:ext cx="378384" cy="12630"/>
          </a:xfrm>
          <a:prstGeom prst="straightConnector1">
            <a:avLst/>
          </a:prstGeom>
          <a:ln w="3810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C210139F-54F1-47B1-8C43-23596836B06D}"/>
              </a:ext>
            </a:extLst>
          </p:cNvPr>
          <p:cNvCxnSpPr/>
          <p:nvPr/>
        </p:nvCxnSpPr>
        <p:spPr>
          <a:xfrm rot="21300000">
            <a:off x="6373867" y="1889760"/>
            <a:ext cx="469797" cy="41406"/>
          </a:xfrm>
          <a:prstGeom prst="straightConnector1">
            <a:avLst/>
          </a:prstGeom>
          <a:ln w="3810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16975CFF-A361-4486-96A4-7D3BE3C595EA}"/>
              </a:ext>
            </a:extLst>
          </p:cNvPr>
          <p:cNvSpPr txBox="1"/>
          <p:nvPr/>
        </p:nvSpPr>
        <p:spPr>
          <a:xfrm>
            <a:off x="10594856" y="6396335"/>
            <a:ext cx="1371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Figure 3</a:t>
            </a:r>
          </a:p>
        </p:txBody>
      </p:sp>
      <p:cxnSp>
        <p:nvCxnSpPr>
          <p:cNvPr id="43" name="Straight Connector 42"/>
          <p:cNvCxnSpPr/>
          <p:nvPr/>
        </p:nvCxnSpPr>
        <p:spPr>
          <a:xfrm flipV="1">
            <a:off x="6583584" y="553651"/>
            <a:ext cx="909609" cy="5492"/>
          </a:xfrm>
          <a:prstGeom prst="line">
            <a:avLst/>
          </a:prstGeom>
          <a:ln w="476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570591" y="553651"/>
            <a:ext cx="1359020" cy="0"/>
          </a:xfrm>
          <a:prstGeom prst="line">
            <a:avLst/>
          </a:prstGeom>
          <a:ln w="476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9012932" y="553651"/>
            <a:ext cx="1556836" cy="0"/>
          </a:xfrm>
          <a:prstGeom prst="line">
            <a:avLst/>
          </a:prstGeom>
          <a:ln w="476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10637524" y="553651"/>
            <a:ext cx="1394168" cy="0"/>
          </a:xfrm>
          <a:prstGeom prst="line">
            <a:avLst/>
          </a:prstGeom>
          <a:ln w="476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6510283" y="262493"/>
            <a:ext cx="10310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Weight-Stable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7530393" y="265904"/>
            <a:ext cx="14734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Tumor Weight-Stable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9125274" y="265661"/>
            <a:ext cx="13837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Moderate Cachexia 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10734346" y="262493"/>
            <a:ext cx="119616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Severe Cachexia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1BD4A84D-2CFB-4C0D-9C4E-F9E777C9B279}"/>
              </a:ext>
            </a:extLst>
          </p:cNvPr>
          <p:cNvSpPr/>
          <p:nvPr/>
        </p:nvSpPr>
        <p:spPr>
          <a:xfrm>
            <a:off x="427708" y="3699717"/>
            <a:ext cx="167065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GLUT1 (~ 56 kDa)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1BD4A84D-2CFB-4C0D-9C4E-F9E777C9B279}"/>
              </a:ext>
            </a:extLst>
          </p:cNvPr>
          <p:cNvSpPr/>
          <p:nvPr/>
        </p:nvSpPr>
        <p:spPr>
          <a:xfrm>
            <a:off x="7049939" y="3822827"/>
            <a:ext cx="173316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GAPDH (~ 37 kDa)</a:t>
            </a:r>
          </a:p>
        </p:txBody>
      </p: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C210139F-54F1-47B1-8C43-23596836B06D}"/>
              </a:ext>
            </a:extLst>
          </p:cNvPr>
          <p:cNvCxnSpPr/>
          <p:nvPr/>
        </p:nvCxnSpPr>
        <p:spPr>
          <a:xfrm rot="360000" flipV="1">
            <a:off x="6368868" y="4844724"/>
            <a:ext cx="385465" cy="34175"/>
          </a:xfrm>
          <a:prstGeom prst="straightConnector1">
            <a:avLst/>
          </a:prstGeom>
          <a:ln w="3810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 rot="21480000">
            <a:off x="151558" y="2103511"/>
            <a:ext cx="140827" cy="771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Rectangle 75"/>
          <p:cNvSpPr/>
          <p:nvPr/>
        </p:nvSpPr>
        <p:spPr>
          <a:xfrm>
            <a:off x="51566" y="2130716"/>
            <a:ext cx="5950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55 </a:t>
            </a:r>
            <a:r>
              <a:rPr lang="en-US" sz="10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US" sz="1000" dirty="0"/>
          </a:p>
        </p:txBody>
      </p:sp>
      <p:cxnSp>
        <p:nvCxnSpPr>
          <p:cNvPr id="79" name="Straight Connector 78"/>
          <p:cNvCxnSpPr/>
          <p:nvPr/>
        </p:nvCxnSpPr>
        <p:spPr>
          <a:xfrm rot="21480000">
            <a:off x="303958" y="5006731"/>
            <a:ext cx="140827" cy="771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Rectangle 80"/>
          <p:cNvSpPr/>
          <p:nvPr/>
        </p:nvSpPr>
        <p:spPr>
          <a:xfrm>
            <a:off x="76853" y="5022022"/>
            <a:ext cx="5950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55 </a:t>
            </a:r>
            <a:r>
              <a:rPr lang="en-US" sz="10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US" sz="1000" dirty="0"/>
          </a:p>
        </p:txBody>
      </p:sp>
      <p:sp>
        <p:nvSpPr>
          <p:cNvPr id="85" name="Rectangle 84"/>
          <p:cNvSpPr/>
          <p:nvPr/>
        </p:nvSpPr>
        <p:spPr>
          <a:xfrm>
            <a:off x="11585653" y="2042192"/>
            <a:ext cx="5950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55 </a:t>
            </a:r>
            <a:r>
              <a:rPr lang="en-US" sz="10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US" sz="1000" dirty="0"/>
          </a:p>
        </p:txBody>
      </p:sp>
      <p:sp>
        <p:nvSpPr>
          <p:cNvPr id="86" name="Rectangle 85"/>
          <p:cNvSpPr/>
          <p:nvPr/>
        </p:nvSpPr>
        <p:spPr>
          <a:xfrm>
            <a:off x="11412394" y="1661422"/>
            <a:ext cx="5950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70 </a:t>
            </a:r>
            <a:r>
              <a:rPr lang="en-US" sz="10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US" sz="1000" dirty="0"/>
          </a:p>
        </p:txBody>
      </p:sp>
      <p:cxnSp>
        <p:nvCxnSpPr>
          <p:cNvPr id="94" name="Straight Connector 93"/>
          <p:cNvCxnSpPr/>
          <p:nvPr/>
        </p:nvCxnSpPr>
        <p:spPr>
          <a:xfrm rot="21480000">
            <a:off x="11770464" y="1902221"/>
            <a:ext cx="140827" cy="771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 rot="21480000">
            <a:off x="11789588" y="2071006"/>
            <a:ext cx="140827" cy="771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21971" y="6453485"/>
            <a:ext cx="36728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Arrow indicates interested protein.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11482275" y="5054657"/>
            <a:ext cx="5950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35 </a:t>
            </a:r>
            <a:r>
              <a:rPr lang="en-US" sz="10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US" sz="1000" dirty="0"/>
          </a:p>
        </p:txBody>
      </p:sp>
      <p:sp>
        <p:nvSpPr>
          <p:cNvPr id="97" name="Rectangle 96"/>
          <p:cNvSpPr/>
          <p:nvPr/>
        </p:nvSpPr>
        <p:spPr>
          <a:xfrm>
            <a:off x="11476526" y="4548458"/>
            <a:ext cx="5950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40 </a:t>
            </a:r>
            <a:r>
              <a:rPr lang="en-US" sz="10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US" sz="1000" dirty="0"/>
          </a:p>
        </p:txBody>
      </p:sp>
      <p:cxnSp>
        <p:nvCxnSpPr>
          <p:cNvPr id="98" name="Straight Connector 97"/>
          <p:cNvCxnSpPr/>
          <p:nvPr/>
        </p:nvCxnSpPr>
        <p:spPr>
          <a:xfrm rot="21480000">
            <a:off x="11709380" y="4779673"/>
            <a:ext cx="140827" cy="771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 rot="21480000">
            <a:off x="11710822" y="5034670"/>
            <a:ext cx="140827" cy="771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8290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" name="Straight Connector 29"/>
          <p:cNvCxnSpPr/>
          <p:nvPr/>
        </p:nvCxnSpPr>
        <p:spPr>
          <a:xfrm flipV="1">
            <a:off x="188880" y="559747"/>
            <a:ext cx="909609" cy="5492"/>
          </a:xfrm>
          <a:prstGeom prst="line">
            <a:avLst/>
          </a:prstGeom>
          <a:ln w="476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1175887" y="559747"/>
            <a:ext cx="1359020" cy="0"/>
          </a:xfrm>
          <a:prstGeom prst="line">
            <a:avLst/>
          </a:prstGeom>
          <a:ln w="476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2618228" y="559747"/>
            <a:ext cx="1556836" cy="0"/>
          </a:xfrm>
          <a:prstGeom prst="line">
            <a:avLst/>
          </a:prstGeom>
          <a:ln w="476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rot="21540000">
            <a:off x="4242820" y="559747"/>
            <a:ext cx="1219196" cy="22119"/>
          </a:xfrm>
          <a:prstGeom prst="line">
            <a:avLst/>
          </a:prstGeom>
          <a:ln w="476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115579" y="268589"/>
            <a:ext cx="10310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Weight-Stable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135689" y="272000"/>
            <a:ext cx="14734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Tumor Weight-Stable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730570" y="271757"/>
            <a:ext cx="13837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Moderate Cachexia 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339642" y="268589"/>
            <a:ext cx="11961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Severe Cachexia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113198" y="34963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6975CFF-A361-4486-96A4-7D3BE3C595EA}"/>
              </a:ext>
            </a:extLst>
          </p:cNvPr>
          <p:cNvSpPr txBox="1"/>
          <p:nvPr/>
        </p:nvSpPr>
        <p:spPr>
          <a:xfrm>
            <a:off x="10594856" y="6396335"/>
            <a:ext cx="1371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Figure </a:t>
            </a:r>
            <a:r>
              <a:rPr lang="en-US" sz="2400" b="1" dirty="0" smtClean="0"/>
              <a:t>4</a:t>
            </a:r>
            <a:endParaRPr lang="en-US" sz="2400" b="1" dirty="0"/>
          </a:p>
        </p:txBody>
      </p:sp>
      <p:cxnSp>
        <p:nvCxnSpPr>
          <p:cNvPr id="43" name="Straight Connector 42"/>
          <p:cNvCxnSpPr/>
          <p:nvPr/>
        </p:nvCxnSpPr>
        <p:spPr>
          <a:xfrm flipV="1">
            <a:off x="6583584" y="553651"/>
            <a:ext cx="909609" cy="5492"/>
          </a:xfrm>
          <a:prstGeom prst="line">
            <a:avLst/>
          </a:prstGeom>
          <a:ln w="476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570591" y="553651"/>
            <a:ext cx="1359020" cy="0"/>
          </a:xfrm>
          <a:prstGeom prst="line">
            <a:avLst/>
          </a:prstGeom>
          <a:ln w="476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9012932" y="553651"/>
            <a:ext cx="1556836" cy="0"/>
          </a:xfrm>
          <a:prstGeom prst="line">
            <a:avLst/>
          </a:prstGeom>
          <a:ln w="476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10637524" y="553651"/>
            <a:ext cx="1394168" cy="0"/>
          </a:xfrm>
          <a:prstGeom prst="line">
            <a:avLst/>
          </a:prstGeom>
          <a:ln w="476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6510283" y="262493"/>
            <a:ext cx="10310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Weight-Stable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7530393" y="265904"/>
            <a:ext cx="14734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Tumor Weight-Stable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9125274" y="265661"/>
            <a:ext cx="13837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Moderate Cachexia 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10734346" y="262493"/>
            <a:ext cx="119616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Severe Cachexia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21971" y="6453485"/>
            <a:ext cx="36728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Arrow indicates interested protein.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9" name="Picture 4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5" t="30563" r="14306" b="10112"/>
          <a:stretch/>
        </p:blipFill>
        <p:spPr>
          <a:xfrm>
            <a:off x="132591" y="678967"/>
            <a:ext cx="5403212" cy="271802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2" name="Rectangle 51">
            <a:extLst>
              <a:ext uri="{FF2B5EF4-FFF2-40B4-BE49-F238E27FC236}">
                <a16:creationId xmlns:a16="http://schemas.microsoft.com/office/drawing/2014/main" id="{1BD4A84D-2CFB-4C0D-9C4E-F9E777C9B279}"/>
              </a:ext>
            </a:extLst>
          </p:cNvPr>
          <p:cNvSpPr/>
          <p:nvPr/>
        </p:nvSpPr>
        <p:spPr>
          <a:xfrm>
            <a:off x="288010" y="651702"/>
            <a:ext cx="162095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MCT1 (~ 54 kDa) </a:t>
            </a: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C210139F-54F1-47B1-8C43-23596836B06D}"/>
              </a:ext>
            </a:extLst>
          </p:cNvPr>
          <p:cNvCxnSpPr/>
          <p:nvPr/>
        </p:nvCxnSpPr>
        <p:spPr>
          <a:xfrm rot="21360000" flipH="1" flipV="1">
            <a:off x="5391667" y="1521515"/>
            <a:ext cx="378383" cy="27524"/>
          </a:xfrm>
          <a:prstGeom prst="straightConnector1">
            <a:avLst/>
          </a:prstGeom>
          <a:ln w="3810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rot="21480000">
            <a:off x="230673" y="1424971"/>
            <a:ext cx="140827" cy="771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/>
        </p:nvSpPr>
        <p:spPr>
          <a:xfrm>
            <a:off x="138914" y="1448776"/>
            <a:ext cx="5950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55 </a:t>
            </a:r>
            <a:r>
              <a:rPr lang="en-US" sz="10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US" sz="1000" dirty="0"/>
          </a:p>
        </p:txBody>
      </p:sp>
      <p:pic>
        <p:nvPicPr>
          <p:cNvPr id="61" name="Picture 6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77" t="21783" r="11778" b="13435"/>
          <a:stretch/>
        </p:blipFill>
        <p:spPr>
          <a:xfrm>
            <a:off x="113069" y="3488950"/>
            <a:ext cx="5422605" cy="2848744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C210139F-54F1-47B1-8C43-23596836B06D}"/>
              </a:ext>
            </a:extLst>
          </p:cNvPr>
          <p:cNvCxnSpPr/>
          <p:nvPr/>
        </p:nvCxnSpPr>
        <p:spPr>
          <a:xfrm rot="21480000" flipH="1" flipV="1">
            <a:off x="5314477" y="4857229"/>
            <a:ext cx="600832" cy="25456"/>
          </a:xfrm>
          <a:prstGeom prst="straightConnector1">
            <a:avLst/>
          </a:prstGeom>
          <a:ln w="3810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Rectangle 62">
            <a:extLst>
              <a:ext uri="{FF2B5EF4-FFF2-40B4-BE49-F238E27FC236}">
                <a16:creationId xmlns:a16="http://schemas.microsoft.com/office/drawing/2014/main" id="{1BD4A84D-2CFB-4C0D-9C4E-F9E777C9B279}"/>
              </a:ext>
            </a:extLst>
          </p:cNvPr>
          <p:cNvSpPr/>
          <p:nvPr/>
        </p:nvSpPr>
        <p:spPr>
          <a:xfrm>
            <a:off x="341469" y="3568967"/>
            <a:ext cx="167065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GLUT1 (~ 56 kDa)</a:t>
            </a:r>
          </a:p>
        </p:txBody>
      </p:sp>
      <p:cxnSp>
        <p:nvCxnSpPr>
          <p:cNvPr id="64" name="Straight Connector 63"/>
          <p:cNvCxnSpPr/>
          <p:nvPr/>
        </p:nvCxnSpPr>
        <p:spPr>
          <a:xfrm rot="21480000">
            <a:off x="248159" y="4788356"/>
            <a:ext cx="140827" cy="771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ectangle 64"/>
          <p:cNvSpPr/>
          <p:nvPr/>
        </p:nvSpPr>
        <p:spPr>
          <a:xfrm>
            <a:off x="74074" y="4810861"/>
            <a:ext cx="5950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55 </a:t>
            </a:r>
            <a:r>
              <a:rPr lang="en-US" sz="10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US" sz="1000" dirty="0"/>
          </a:p>
        </p:txBody>
      </p:sp>
      <p:pic>
        <p:nvPicPr>
          <p:cNvPr id="67" name="Picture 6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03" t="19566" r="9527" b="14661"/>
          <a:stretch/>
        </p:blipFill>
        <p:spPr>
          <a:xfrm>
            <a:off x="6510283" y="694098"/>
            <a:ext cx="5521409" cy="270289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8" name="Rectangle 67">
            <a:extLst>
              <a:ext uri="{FF2B5EF4-FFF2-40B4-BE49-F238E27FC236}">
                <a16:creationId xmlns:a16="http://schemas.microsoft.com/office/drawing/2014/main" id="{1BD4A84D-2CFB-4C0D-9C4E-F9E777C9B279}"/>
              </a:ext>
            </a:extLst>
          </p:cNvPr>
          <p:cNvSpPr/>
          <p:nvPr/>
        </p:nvSpPr>
        <p:spPr>
          <a:xfrm>
            <a:off x="6917605" y="844408"/>
            <a:ext cx="167065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GLUT2 (~ 60 kDa)</a:t>
            </a: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C210139F-54F1-47B1-8C43-23596836B06D}"/>
              </a:ext>
            </a:extLst>
          </p:cNvPr>
          <p:cNvCxnSpPr/>
          <p:nvPr/>
        </p:nvCxnSpPr>
        <p:spPr>
          <a:xfrm rot="21300000">
            <a:off x="6276447" y="1845843"/>
            <a:ext cx="469797" cy="41406"/>
          </a:xfrm>
          <a:prstGeom prst="straightConnector1">
            <a:avLst/>
          </a:prstGeom>
          <a:ln w="3810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/>
          <p:cNvSpPr/>
          <p:nvPr/>
        </p:nvSpPr>
        <p:spPr>
          <a:xfrm>
            <a:off x="11573637" y="1935732"/>
            <a:ext cx="5950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55 </a:t>
            </a:r>
            <a:r>
              <a:rPr lang="en-US" sz="10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US" sz="1000" dirty="0"/>
          </a:p>
        </p:txBody>
      </p:sp>
      <p:sp>
        <p:nvSpPr>
          <p:cNvPr id="71" name="Rectangle 70"/>
          <p:cNvSpPr/>
          <p:nvPr/>
        </p:nvSpPr>
        <p:spPr>
          <a:xfrm>
            <a:off x="11632989" y="1505779"/>
            <a:ext cx="5950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70 </a:t>
            </a:r>
            <a:r>
              <a:rPr lang="en-US" sz="10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US" sz="1000" dirty="0"/>
          </a:p>
        </p:txBody>
      </p:sp>
      <p:cxnSp>
        <p:nvCxnSpPr>
          <p:cNvPr id="72" name="Straight Connector 71"/>
          <p:cNvCxnSpPr/>
          <p:nvPr/>
        </p:nvCxnSpPr>
        <p:spPr>
          <a:xfrm rot="21480000">
            <a:off x="11736334" y="1742322"/>
            <a:ext cx="140827" cy="771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 rot="21480000">
            <a:off x="11730236" y="1938188"/>
            <a:ext cx="140827" cy="771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8" name="Picture 7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1" t="29220" r="16599" b="-1294"/>
          <a:stretch/>
        </p:blipFill>
        <p:spPr>
          <a:xfrm>
            <a:off x="6520595" y="3502998"/>
            <a:ext cx="5511097" cy="289333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2" name="Rectangle 81">
            <a:extLst>
              <a:ext uri="{FF2B5EF4-FFF2-40B4-BE49-F238E27FC236}">
                <a16:creationId xmlns:a16="http://schemas.microsoft.com/office/drawing/2014/main" id="{1BD4A84D-2CFB-4C0D-9C4E-F9E777C9B279}"/>
              </a:ext>
            </a:extLst>
          </p:cNvPr>
          <p:cNvSpPr/>
          <p:nvPr/>
        </p:nvSpPr>
        <p:spPr>
          <a:xfrm>
            <a:off x="6747155" y="3547306"/>
            <a:ext cx="173316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GAPDH (~ 37 kDa)</a:t>
            </a:r>
          </a:p>
        </p:txBody>
      </p: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C210139F-54F1-47B1-8C43-23596836B06D}"/>
              </a:ext>
            </a:extLst>
          </p:cNvPr>
          <p:cNvCxnSpPr/>
          <p:nvPr/>
        </p:nvCxnSpPr>
        <p:spPr>
          <a:xfrm rot="360000" flipV="1">
            <a:off x="6317550" y="4756633"/>
            <a:ext cx="385465" cy="34175"/>
          </a:xfrm>
          <a:prstGeom prst="straightConnector1">
            <a:avLst/>
          </a:prstGeom>
          <a:ln w="3810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Rectangle 83"/>
          <p:cNvSpPr/>
          <p:nvPr/>
        </p:nvSpPr>
        <p:spPr>
          <a:xfrm>
            <a:off x="11482275" y="5181657"/>
            <a:ext cx="5950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35 </a:t>
            </a:r>
            <a:r>
              <a:rPr lang="en-US" sz="10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US" sz="1000" dirty="0"/>
          </a:p>
        </p:txBody>
      </p:sp>
      <p:sp>
        <p:nvSpPr>
          <p:cNvPr id="87" name="Rectangle 86"/>
          <p:cNvSpPr/>
          <p:nvPr/>
        </p:nvSpPr>
        <p:spPr>
          <a:xfrm>
            <a:off x="11476526" y="4675458"/>
            <a:ext cx="5950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40 </a:t>
            </a:r>
            <a:r>
              <a:rPr lang="en-US" sz="10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US" sz="1000" dirty="0"/>
          </a:p>
        </p:txBody>
      </p:sp>
      <p:cxnSp>
        <p:nvCxnSpPr>
          <p:cNvPr id="88" name="Straight Connector 87"/>
          <p:cNvCxnSpPr/>
          <p:nvPr/>
        </p:nvCxnSpPr>
        <p:spPr>
          <a:xfrm rot="21480000">
            <a:off x="11709380" y="4906673"/>
            <a:ext cx="140827" cy="771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 rot="21480000">
            <a:off x="11710822" y="5161670"/>
            <a:ext cx="140827" cy="771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6136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Straight Connector 31"/>
          <p:cNvCxnSpPr/>
          <p:nvPr/>
        </p:nvCxnSpPr>
        <p:spPr>
          <a:xfrm>
            <a:off x="699351" y="542799"/>
            <a:ext cx="1312768" cy="6310"/>
          </a:xfrm>
          <a:prstGeom prst="line">
            <a:avLst/>
          </a:prstGeom>
          <a:ln w="476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2108764" y="553095"/>
            <a:ext cx="1556836" cy="0"/>
          </a:xfrm>
          <a:prstGeom prst="line">
            <a:avLst/>
          </a:prstGeom>
          <a:ln w="476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rot="21540000">
            <a:off x="3763517" y="542036"/>
            <a:ext cx="1219196" cy="22119"/>
          </a:xfrm>
          <a:prstGeom prst="line">
            <a:avLst/>
          </a:prstGeom>
          <a:ln w="476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584891" y="255630"/>
            <a:ext cx="14734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Tumor Weight-Stable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322987" y="255630"/>
            <a:ext cx="13837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Moderate Cachexia 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3740161" y="273424"/>
            <a:ext cx="11961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Severe Cachexia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113198" y="34963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6975CFF-A361-4486-96A4-7D3BE3C595EA}"/>
              </a:ext>
            </a:extLst>
          </p:cNvPr>
          <p:cNvSpPr txBox="1"/>
          <p:nvPr/>
        </p:nvSpPr>
        <p:spPr>
          <a:xfrm>
            <a:off x="10594856" y="6396335"/>
            <a:ext cx="1371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Figure </a:t>
            </a:r>
            <a:r>
              <a:rPr lang="en-US" sz="2400" b="1" dirty="0" smtClean="0"/>
              <a:t>5</a:t>
            </a:r>
            <a:endParaRPr lang="en-US" sz="2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221971" y="6453485"/>
            <a:ext cx="36728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Arrow indicates interested protein.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6" name="Picture 6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5" t="30451" r="27452" b="10996"/>
          <a:stretch/>
        </p:blipFill>
        <p:spPr>
          <a:xfrm>
            <a:off x="232088" y="624021"/>
            <a:ext cx="5320461" cy="274238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5" name="Rectangle 74">
            <a:extLst>
              <a:ext uri="{FF2B5EF4-FFF2-40B4-BE49-F238E27FC236}">
                <a16:creationId xmlns:a16="http://schemas.microsoft.com/office/drawing/2014/main" id="{1BD4A84D-2CFB-4C0D-9C4E-F9E777C9B279}"/>
              </a:ext>
            </a:extLst>
          </p:cNvPr>
          <p:cNvSpPr/>
          <p:nvPr/>
        </p:nvSpPr>
        <p:spPr>
          <a:xfrm>
            <a:off x="288477" y="562936"/>
            <a:ext cx="162095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MCT1 (~ 54 kDa) </a:t>
            </a:r>
          </a:p>
        </p:txBody>
      </p: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C210139F-54F1-47B1-8C43-23596836B06D}"/>
              </a:ext>
            </a:extLst>
          </p:cNvPr>
          <p:cNvCxnSpPr/>
          <p:nvPr/>
        </p:nvCxnSpPr>
        <p:spPr>
          <a:xfrm rot="21360000" flipH="1" flipV="1">
            <a:off x="5341748" y="1409605"/>
            <a:ext cx="378383" cy="27524"/>
          </a:xfrm>
          <a:prstGeom prst="straightConnector1">
            <a:avLst/>
          </a:prstGeom>
          <a:ln w="3810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 rot="21480000">
            <a:off x="427799" y="1425823"/>
            <a:ext cx="140827" cy="771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Rectangle 78"/>
          <p:cNvSpPr/>
          <p:nvPr/>
        </p:nvSpPr>
        <p:spPr>
          <a:xfrm>
            <a:off x="162065" y="1505430"/>
            <a:ext cx="5950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55 </a:t>
            </a:r>
            <a:r>
              <a:rPr lang="en-US" sz="10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US" sz="1000" dirty="0"/>
          </a:p>
        </p:txBody>
      </p:sp>
      <p:pic>
        <p:nvPicPr>
          <p:cNvPr id="80" name="Picture 7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27" t="26672" r="19579" b="8641"/>
          <a:stretch/>
        </p:blipFill>
        <p:spPr>
          <a:xfrm>
            <a:off x="221893" y="3427491"/>
            <a:ext cx="5330579" cy="3023836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C210139F-54F1-47B1-8C43-23596836B06D}"/>
              </a:ext>
            </a:extLst>
          </p:cNvPr>
          <p:cNvCxnSpPr/>
          <p:nvPr/>
        </p:nvCxnSpPr>
        <p:spPr>
          <a:xfrm rot="21540000" flipH="1" flipV="1">
            <a:off x="5341678" y="4942714"/>
            <a:ext cx="378872" cy="12493"/>
          </a:xfrm>
          <a:prstGeom prst="straightConnector1">
            <a:avLst/>
          </a:prstGeom>
          <a:ln w="3810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 rot="21480000">
            <a:off x="353997" y="4749134"/>
            <a:ext cx="140827" cy="771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Rectangle 90"/>
          <p:cNvSpPr/>
          <p:nvPr/>
        </p:nvSpPr>
        <p:spPr>
          <a:xfrm>
            <a:off x="8849" y="4536301"/>
            <a:ext cx="5950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55 </a:t>
            </a:r>
            <a:r>
              <a:rPr lang="en-US" sz="10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US" sz="1000" dirty="0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1BD4A84D-2CFB-4C0D-9C4E-F9E777C9B279}"/>
              </a:ext>
            </a:extLst>
          </p:cNvPr>
          <p:cNvSpPr/>
          <p:nvPr/>
        </p:nvSpPr>
        <p:spPr>
          <a:xfrm>
            <a:off x="341469" y="3447627"/>
            <a:ext cx="167065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GLUT1 (~ 50 kDa)</a:t>
            </a:r>
          </a:p>
        </p:txBody>
      </p:sp>
      <p:cxnSp>
        <p:nvCxnSpPr>
          <p:cNvPr id="96" name="Straight Connector 95"/>
          <p:cNvCxnSpPr/>
          <p:nvPr/>
        </p:nvCxnSpPr>
        <p:spPr>
          <a:xfrm rot="21480000">
            <a:off x="353997" y="4952121"/>
            <a:ext cx="140827" cy="771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Rectangle 96"/>
          <p:cNvSpPr/>
          <p:nvPr/>
        </p:nvSpPr>
        <p:spPr>
          <a:xfrm>
            <a:off x="161680" y="4919135"/>
            <a:ext cx="5950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sz="1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 </a:t>
            </a:r>
            <a:r>
              <a:rPr lang="en-US" sz="10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US" sz="1000" dirty="0"/>
          </a:p>
        </p:txBody>
      </p:sp>
      <p:pic>
        <p:nvPicPr>
          <p:cNvPr id="98" name="Picture 9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74" t="23888" r="24297" b="13685"/>
          <a:stretch/>
        </p:blipFill>
        <p:spPr>
          <a:xfrm>
            <a:off x="6552891" y="599876"/>
            <a:ext cx="5320384" cy="274646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9" name="Rectangle 98">
            <a:extLst>
              <a:ext uri="{FF2B5EF4-FFF2-40B4-BE49-F238E27FC236}">
                <a16:creationId xmlns:a16="http://schemas.microsoft.com/office/drawing/2014/main" id="{1BD4A84D-2CFB-4C0D-9C4E-F9E777C9B279}"/>
              </a:ext>
            </a:extLst>
          </p:cNvPr>
          <p:cNvSpPr/>
          <p:nvPr/>
        </p:nvSpPr>
        <p:spPr>
          <a:xfrm>
            <a:off x="6917605" y="844408"/>
            <a:ext cx="167065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GLUT2 (~ 60 kDa)</a:t>
            </a:r>
          </a:p>
        </p:txBody>
      </p:sp>
      <p:cxnSp>
        <p:nvCxnSpPr>
          <p:cNvPr id="100" name="Straight Arrow Connector 99">
            <a:extLst>
              <a:ext uri="{FF2B5EF4-FFF2-40B4-BE49-F238E27FC236}">
                <a16:creationId xmlns:a16="http://schemas.microsoft.com/office/drawing/2014/main" id="{C210139F-54F1-47B1-8C43-23596836B06D}"/>
              </a:ext>
            </a:extLst>
          </p:cNvPr>
          <p:cNvCxnSpPr/>
          <p:nvPr/>
        </p:nvCxnSpPr>
        <p:spPr>
          <a:xfrm>
            <a:off x="6384809" y="1751651"/>
            <a:ext cx="635724" cy="152"/>
          </a:xfrm>
          <a:prstGeom prst="straightConnector1">
            <a:avLst/>
          </a:prstGeom>
          <a:ln w="3810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Rectangle 100"/>
          <p:cNvSpPr/>
          <p:nvPr/>
        </p:nvSpPr>
        <p:spPr>
          <a:xfrm>
            <a:off x="11619571" y="1948675"/>
            <a:ext cx="5950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55 </a:t>
            </a:r>
            <a:r>
              <a:rPr lang="en-US" sz="10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US" sz="1000" dirty="0"/>
          </a:p>
        </p:txBody>
      </p:sp>
      <p:sp>
        <p:nvSpPr>
          <p:cNvPr id="102" name="Rectangle 101"/>
          <p:cNvSpPr/>
          <p:nvPr/>
        </p:nvSpPr>
        <p:spPr>
          <a:xfrm>
            <a:off x="11632989" y="1505779"/>
            <a:ext cx="5950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70 </a:t>
            </a:r>
            <a:r>
              <a:rPr lang="en-US" sz="10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US" sz="1000" dirty="0"/>
          </a:p>
        </p:txBody>
      </p:sp>
      <p:cxnSp>
        <p:nvCxnSpPr>
          <p:cNvPr id="103" name="Straight Connector 102"/>
          <p:cNvCxnSpPr/>
          <p:nvPr/>
        </p:nvCxnSpPr>
        <p:spPr>
          <a:xfrm rot="21480000">
            <a:off x="11736334" y="1742322"/>
            <a:ext cx="140827" cy="771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 rot="21480000">
            <a:off x="11730236" y="1938188"/>
            <a:ext cx="140827" cy="771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>
            <a:off x="7100151" y="517399"/>
            <a:ext cx="1312768" cy="6310"/>
          </a:xfrm>
          <a:prstGeom prst="line">
            <a:avLst/>
          </a:prstGeom>
          <a:ln w="476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/>
          <p:nvPr/>
        </p:nvCxnSpPr>
        <p:spPr>
          <a:xfrm>
            <a:off x="8459171" y="517399"/>
            <a:ext cx="1556836" cy="0"/>
          </a:xfrm>
          <a:prstGeom prst="line">
            <a:avLst/>
          </a:prstGeom>
          <a:ln w="476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 rot="21540000">
            <a:off x="10120610" y="504779"/>
            <a:ext cx="1219196" cy="22119"/>
          </a:xfrm>
          <a:prstGeom prst="line">
            <a:avLst/>
          </a:prstGeom>
          <a:ln w="476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TextBox 107"/>
          <p:cNvSpPr txBox="1"/>
          <p:nvPr/>
        </p:nvSpPr>
        <p:spPr>
          <a:xfrm>
            <a:off x="6985691" y="230230"/>
            <a:ext cx="14734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Tumor Weight-Stable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8659399" y="230230"/>
            <a:ext cx="13837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Moderate Cachexia 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10087047" y="247920"/>
            <a:ext cx="11961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Severe Cachexia</a:t>
            </a:r>
          </a:p>
        </p:txBody>
      </p:sp>
      <p:pic>
        <p:nvPicPr>
          <p:cNvPr id="111" name="Picture 11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11" t="22690" r="27884" b="6000"/>
          <a:stretch/>
        </p:blipFill>
        <p:spPr>
          <a:xfrm>
            <a:off x="6552891" y="3469763"/>
            <a:ext cx="5318264" cy="29718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2" name="Rectangle 111">
            <a:extLst>
              <a:ext uri="{FF2B5EF4-FFF2-40B4-BE49-F238E27FC236}">
                <a16:creationId xmlns:a16="http://schemas.microsoft.com/office/drawing/2014/main" id="{1BD4A84D-2CFB-4C0D-9C4E-F9E777C9B279}"/>
              </a:ext>
            </a:extLst>
          </p:cNvPr>
          <p:cNvSpPr/>
          <p:nvPr/>
        </p:nvSpPr>
        <p:spPr>
          <a:xfrm>
            <a:off x="6747155" y="3547306"/>
            <a:ext cx="173316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GAPDH (~ 37 kDa)</a:t>
            </a:r>
          </a:p>
        </p:txBody>
      </p:sp>
      <p:cxnSp>
        <p:nvCxnSpPr>
          <p:cNvPr id="113" name="Straight Arrow Connector 112">
            <a:extLst>
              <a:ext uri="{FF2B5EF4-FFF2-40B4-BE49-F238E27FC236}">
                <a16:creationId xmlns:a16="http://schemas.microsoft.com/office/drawing/2014/main" id="{C210139F-54F1-47B1-8C43-23596836B06D}"/>
              </a:ext>
            </a:extLst>
          </p:cNvPr>
          <p:cNvCxnSpPr/>
          <p:nvPr/>
        </p:nvCxnSpPr>
        <p:spPr>
          <a:xfrm rot="360000" flipV="1">
            <a:off x="6264857" y="4861716"/>
            <a:ext cx="385465" cy="34175"/>
          </a:xfrm>
          <a:prstGeom prst="straightConnector1">
            <a:avLst/>
          </a:prstGeom>
          <a:ln w="3810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Rectangle 113"/>
          <p:cNvSpPr/>
          <p:nvPr/>
        </p:nvSpPr>
        <p:spPr>
          <a:xfrm>
            <a:off x="11482275" y="5156257"/>
            <a:ext cx="5950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35 </a:t>
            </a:r>
            <a:r>
              <a:rPr lang="en-US" sz="10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US" sz="1000" dirty="0"/>
          </a:p>
        </p:txBody>
      </p:sp>
      <p:sp>
        <p:nvSpPr>
          <p:cNvPr id="115" name="Rectangle 114"/>
          <p:cNvSpPr/>
          <p:nvPr/>
        </p:nvSpPr>
        <p:spPr>
          <a:xfrm>
            <a:off x="11476526" y="4650058"/>
            <a:ext cx="5950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40 </a:t>
            </a:r>
            <a:r>
              <a:rPr lang="en-US" sz="10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US" sz="1000" dirty="0"/>
          </a:p>
        </p:txBody>
      </p:sp>
      <p:cxnSp>
        <p:nvCxnSpPr>
          <p:cNvPr id="116" name="Straight Connector 115"/>
          <p:cNvCxnSpPr/>
          <p:nvPr/>
        </p:nvCxnSpPr>
        <p:spPr>
          <a:xfrm rot="21480000">
            <a:off x="11709380" y="4881273"/>
            <a:ext cx="140827" cy="771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/>
          <p:nvPr/>
        </p:nvCxnSpPr>
        <p:spPr>
          <a:xfrm rot="21480000">
            <a:off x="11710822" y="5136270"/>
            <a:ext cx="140827" cy="771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2652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16342</TotalTime>
  <Words>162</Words>
  <Application>Microsoft Office PowerPoint</Application>
  <PresentationFormat>Widescreen</PresentationFormat>
  <Paragraphs>62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Nishant Visavadiya</dc:creator>
  <cp:lastModifiedBy>Nishant Visavadiya</cp:lastModifiedBy>
  <cp:revision>164</cp:revision>
  <dcterms:created xsi:type="dcterms:W3CDTF">2019-11-08T19:49:29Z</dcterms:created>
  <dcterms:modified xsi:type="dcterms:W3CDTF">2021-01-12T21:24:07Z</dcterms:modified>
</cp:coreProperties>
</file>