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77" r:id="rId2"/>
    <p:sldId id="837" r:id="rId3"/>
    <p:sldId id="271" r:id="rId4"/>
    <p:sldId id="839" r:id="rId5"/>
    <p:sldId id="830" r:id="rId6"/>
    <p:sldId id="844" r:id="rId7"/>
  </p:sldIdLst>
  <p:sldSz cx="9144000" cy="6858000" type="screen4x3"/>
  <p:notesSz cx="6802438" cy="9934575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6" userDrawn="1">
          <p15:clr>
            <a:srgbClr val="A4A3A4"/>
          </p15:clr>
        </p15:guide>
        <p15:guide id="2" pos="5329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井上　優子" initials="井上　優子" lastIdx="16" clrIdx="0">
    <p:extLst>
      <p:ext uri="{19B8F6BF-5375-455C-9EA6-DF929625EA0E}">
        <p15:presenceInfo xmlns:p15="http://schemas.microsoft.com/office/powerpoint/2012/main" userId="井上　優子" providerId="None"/>
      </p:ext>
    </p:extLst>
  </p:cmAuthor>
  <p:cmAuthor id="2" name="博之 鎌田" initials="博之" lastIdx="7" clrIdx="1">
    <p:extLst>
      <p:ext uri="{19B8F6BF-5375-455C-9EA6-DF929625EA0E}">
        <p15:presenceInfo xmlns:p15="http://schemas.microsoft.com/office/powerpoint/2012/main" userId="83164ca287c72f8a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CC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16DF307-A56E-4379-8C1E-50ED24B9551E}" v="11" dt="2020-10-08T00:47:13.10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スタイル (淡色)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16DA210-FB5B-4158-B5E0-FEB733F419BA}" styleName="スタイル (淡色)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スタイル (中間)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660B408-B3CF-4A94-85FC-2B1E0A45F4A2}" styleName="濃色スタイル 2 - アクセント 1/アクセント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淡色スタイル 1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941"/>
    <p:restoredTop sz="94972"/>
  </p:normalViewPr>
  <p:slideViewPr>
    <p:cSldViewPr showGuides="1">
      <p:cViewPr varScale="1">
        <p:scale>
          <a:sx n="120" d="100"/>
          <a:sy n="120" d="100"/>
        </p:scale>
        <p:origin x="1096" y="176"/>
      </p:cViewPr>
      <p:guideLst>
        <p:guide orient="horz" pos="436"/>
        <p:guide pos="53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井上　優子" userId="4f289a91-a942-4f8c-9a6f-3efc6326079b" providerId="ADAL" clId="{016DF307-A56E-4379-8C1E-50ED24B9551E}"/>
    <pc:docChg chg="custSel addSld modSld sldOrd">
      <pc:chgData name="井上　優子" userId="4f289a91-a942-4f8c-9a6f-3efc6326079b" providerId="ADAL" clId="{016DF307-A56E-4379-8C1E-50ED24B9551E}" dt="2020-10-08T00:47:19.025" v="48" actId="1035"/>
      <pc:docMkLst>
        <pc:docMk/>
      </pc:docMkLst>
      <pc:sldChg chg="addSp delSp modSp ord">
        <pc:chgData name="井上　優子" userId="4f289a91-a942-4f8c-9a6f-3efc6326079b" providerId="ADAL" clId="{016DF307-A56E-4379-8C1E-50ED24B9551E}" dt="2020-10-08T00:47:19.025" v="48" actId="1035"/>
        <pc:sldMkLst>
          <pc:docMk/>
          <pc:sldMk cId="2721451557" sldId="830"/>
        </pc:sldMkLst>
        <pc:spChg chg="add mod">
          <ac:chgData name="井上　優子" userId="4f289a91-a942-4f8c-9a6f-3efc6326079b" providerId="ADAL" clId="{016DF307-A56E-4379-8C1E-50ED24B9551E}" dt="2020-10-08T00:00:29.712" v="27" actId="1036"/>
          <ac:spMkLst>
            <pc:docMk/>
            <pc:sldMk cId="2721451557" sldId="830"/>
            <ac:spMk id="15" creationId="{CE508E21-2164-4BFB-869D-90BDE5CA59FE}"/>
          </ac:spMkLst>
        </pc:spChg>
        <pc:spChg chg="add mod">
          <ac:chgData name="井上　優子" userId="4f289a91-a942-4f8c-9a6f-3efc6326079b" providerId="ADAL" clId="{016DF307-A56E-4379-8C1E-50ED24B9551E}" dt="2020-10-08T00:00:57.129" v="39" actId="6549"/>
          <ac:spMkLst>
            <pc:docMk/>
            <pc:sldMk cId="2721451557" sldId="830"/>
            <ac:spMk id="16" creationId="{8BE2F43E-130E-4007-96D1-25DBBB4D57A3}"/>
          </ac:spMkLst>
        </pc:spChg>
        <pc:spChg chg="del mod">
          <ac:chgData name="井上　優子" userId="4f289a91-a942-4f8c-9a6f-3efc6326079b" providerId="ADAL" clId="{016DF307-A56E-4379-8C1E-50ED24B9551E}" dt="2020-10-08T00:00:15.260" v="18" actId="478"/>
          <ac:spMkLst>
            <pc:docMk/>
            <pc:sldMk cId="2721451557" sldId="830"/>
            <ac:spMk id="33" creationId="{735817EB-E060-4576-8ACD-373AFF5F83B6}"/>
          </ac:spMkLst>
        </pc:spChg>
        <pc:spChg chg="mod">
          <ac:chgData name="井上　優子" userId="4f289a91-a942-4f8c-9a6f-3efc6326079b" providerId="ADAL" clId="{016DF307-A56E-4379-8C1E-50ED24B9551E}" dt="2020-10-08T00:47:19.025" v="48" actId="1035"/>
          <ac:spMkLst>
            <pc:docMk/>
            <pc:sldMk cId="2721451557" sldId="830"/>
            <ac:spMk id="39" creationId="{EFEF2192-0CC0-9347-9265-DD7530388244}"/>
          </ac:spMkLst>
        </pc:spChg>
        <pc:graphicFrameChg chg="mod modGraphic">
          <ac:chgData name="井上　優子" userId="4f289a91-a942-4f8c-9a6f-3efc6326079b" providerId="ADAL" clId="{016DF307-A56E-4379-8C1E-50ED24B9551E}" dt="2020-10-08T00:47:13.107" v="47"/>
          <ac:graphicFrameMkLst>
            <pc:docMk/>
            <pc:sldMk cId="2721451557" sldId="830"/>
            <ac:graphicFrameMk id="76" creationId="{55332C0D-4373-B241-828A-F1C1CBA6F4B8}"/>
          </ac:graphicFrameMkLst>
        </pc:graphicFrameChg>
      </pc:sldChg>
      <pc:sldChg chg="addSp delSp">
        <pc:chgData name="井上　優子" userId="4f289a91-a942-4f8c-9a6f-3efc6326079b" providerId="ADAL" clId="{016DF307-A56E-4379-8C1E-50ED24B9551E}" dt="2020-10-07T23:54:28.720" v="2"/>
        <pc:sldMkLst>
          <pc:docMk/>
          <pc:sldMk cId="1247135568" sldId="839"/>
        </pc:sldMkLst>
        <pc:spChg chg="add del">
          <ac:chgData name="井上　優子" userId="4f289a91-a942-4f8c-9a6f-3efc6326079b" providerId="ADAL" clId="{016DF307-A56E-4379-8C1E-50ED24B9551E}" dt="2020-10-07T23:54:28.720" v="2"/>
          <ac:spMkLst>
            <pc:docMk/>
            <pc:sldMk cId="1247135568" sldId="839"/>
            <ac:spMk id="19" creationId="{9237D629-1CE8-4EE0-9117-CE18E5374A0D}"/>
          </ac:spMkLst>
        </pc:spChg>
      </pc:sldChg>
      <pc:sldChg chg="modSp">
        <pc:chgData name="井上　優子" userId="4f289a91-a942-4f8c-9a6f-3efc6326079b" providerId="ADAL" clId="{016DF307-A56E-4379-8C1E-50ED24B9551E}" dt="2020-10-07T23:56:29.442" v="13" actId="6549"/>
        <pc:sldMkLst>
          <pc:docMk/>
          <pc:sldMk cId="3086310358" sldId="840"/>
        </pc:sldMkLst>
        <pc:spChg chg="mod">
          <ac:chgData name="井上　優子" userId="4f289a91-a942-4f8c-9a6f-3efc6326079b" providerId="ADAL" clId="{016DF307-A56E-4379-8C1E-50ED24B9551E}" dt="2020-10-07T23:56:29.442" v="13" actId="6549"/>
          <ac:spMkLst>
            <pc:docMk/>
            <pc:sldMk cId="3086310358" sldId="840"/>
            <ac:spMk id="33" creationId="{735817EB-E060-4576-8ACD-373AFF5F83B6}"/>
          </ac:spMkLst>
        </pc:spChg>
      </pc:sldChg>
      <pc:sldChg chg="addSp delSp modSp add">
        <pc:chgData name="井上　優子" userId="4f289a91-a942-4f8c-9a6f-3efc6326079b" providerId="ADAL" clId="{016DF307-A56E-4379-8C1E-50ED24B9551E}" dt="2020-10-08T00:01:08.172" v="40" actId="20577"/>
        <pc:sldMkLst>
          <pc:docMk/>
          <pc:sldMk cId="3340580782" sldId="844"/>
        </pc:sldMkLst>
        <pc:spChg chg="del">
          <ac:chgData name="井上　優子" userId="4f289a91-a942-4f8c-9a6f-3efc6326079b" providerId="ADAL" clId="{016DF307-A56E-4379-8C1E-50ED24B9551E}" dt="2020-10-07T23:54:55.459" v="7" actId="478"/>
          <ac:spMkLst>
            <pc:docMk/>
            <pc:sldMk cId="3340580782" sldId="844"/>
            <ac:spMk id="2" creationId="{4FDF4466-54A3-422D-AAD5-F656A48919EE}"/>
          </ac:spMkLst>
        </pc:spChg>
        <pc:spChg chg="del">
          <ac:chgData name="井上　優子" userId="4f289a91-a942-4f8c-9a6f-3efc6326079b" providerId="ADAL" clId="{016DF307-A56E-4379-8C1E-50ED24B9551E}" dt="2020-10-07T23:55:01.280" v="10" actId="478"/>
          <ac:spMkLst>
            <pc:docMk/>
            <pc:sldMk cId="3340580782" sldId="844"/>
            <ac:spMk id="3" creationId="{A6EFF308-D101-43B8-85FA-C66144188ECB}"/>
          </ac:spMkLst>
        </pc:spChg>
        <pc:spChg chg="add mod">
          <ac:chgData name="井上　優子" userId="4f289a91-a942-4f8c-9a6f-3efc6326079b" providerId="ADAL" clId="{016DF307-A56E-4379-8C1E-50ED24B9551E}" dt="2020-10-08T00:01:08.172" v="40" actId="20577"/>
          <ac:spMkLst>
            <pc:docMk/>
            <pc:sldMk cId="3340580782" sldId="844"/>
            <ac:spMk id="4" creationId="{83177F63-DFA0-42AE-857C-2055CFDC490C}"/>
          </ac:spMkLst>
        </pc:spChg>
        <pc:spChg chg="add del">
          <ac:chgData name="井上　優子" userId="4f289a91-a942-4f8c-9a6f-3efc6326079b" providerId="ADAL" clId="{016DF307-A56E-4379-8C1E-50ED24B9551E}" dt="2020-10-07T23:54:59.132" v="9"/>
          <ac:spMkLst>
            <pc:docMk/>
            <pc:sldMk cId="3340580782" sldId="844"/>
            <ac:spMk id="6" creationId="{3CEF80D8-0316-4F8D-81E7-8CA5C8BE9E70}"/>
          </ac:spMkLst>
        </pc:spChg>
        <pc:spChg chg="add del">
          <ac:chgData name="井上　優子" userId="4f289a91-a942-4f8c-9a6f-3efc6326079b" providerId="ADAL" clId="{016DF307-A56E-4379-8C1E-50ED24B9551E}" dt="2020-10-07T23:54:59.132" v="9"/>
          <ac:spMkLst>
            <pc:docMk/>
            <pc:sldMk cId="3340580782" sldId="844"/>
            <ac:spMk id="7" creationId="{38BC2644-1A69-4B1C-BC72-832DB4541C23}"/>
          </ac:spMkLst>
        </pc:spChg>
        <pc:spChg chg="add del">
          <ac:chgData name="井上　優子" userId="4f289a91-a942-4f8c-9a6f-3efc6326079b" providerId="ADAL" clId="{016DF307-A56E-4379-8C1E-50ED24B9551E}" dt="2020-10-07T23:54:59.132" v="9"/>
          <ac:spMkLst>
            <pc:docMk/>
            <pc:sldMk cId="3340580782" sldId="844"/>
            <ac:spMk id="8" creationId="{7E6EA33D-2F3D-492F-801E-9D43E2EE1F5E}"/>
          </ac:spMkLst>
        </pc:spChg>
        <pc:spChg chg="add del">
          <ac:chgData name="井上　優子" userId="4f289a91-a942-4f8c-9a6f-3efc6326079b" providerId="ADAL" clId="{016DF307-A56E-4379-8C1E-50ED24B9551E}" dt="2020-10-07T23:54:59.132" v="9"/>
          <ac:spMkLst>
            <pc:docMk/>
            <pc:sldMk cId="3340580782" sldId="844"/>
            <ac:spMk id="9" creationId="{2E5430CB-5045-4073-9641-45D5DE2B5F4C}"/>
          </ac:spMkLst>
        </pc:spChg>
        <pc:spChg chg="add del">
          <ac:chgData name="井上　優子" userId="4f289a91-a942-4f8c-9a6f-3efc6326079b" providerId="ADAL" clId="{016DF307-A56E-4379-8C1E-50ED24B9551E}" dt="2020-10-07T23:54:59.132" v="9"/>
          <ac:spMkLst>
            <pc:docMk/>
            <pc:sldMk cId="3340580782" sldId="844"/>
            <ac:spMk id="10" creationId="{3957F562-7D39-44DF-A182-DA5BFF147A62}"/>
          </ac:spMkLst>
        </pc:spChg>
        <pc:spChg chg="add del">
          <ac:chgData name="井上　優子" userId="4f289a91-a942-4f8c-9a6f-3efc6326079b" providerId="ADAL" clId="{016DF307-A56E-4379-8C1E-50ED24B9551E}" dt="2020-10-07T23:54:59.132" v="9"/>
          <ac:spMkLst>
            <pc:docMk/>
            <pc:sldMk cId="3340580782" sldId="844"/>
            <ac:spMk id="11" creationId="{47B62DAF-C7D4-4869-AE3B-1424FE25B382}"/>
          </ac:spMkLst>
        </pc:spChg>
        <pc:spChg chg="add del">
          <ac:chgData name="井上　優子" userId="4f289a91-a942-4f8c-9a6f-3efc6326079b" providerId="ADAL" clId="{016DF307-A56E-4379-8C1E-50ED24B9551E}" dt="2020-10-07T23:54:59.132" v="9"/>
          <ac:spMkLst>
            <pc:docMk/>
            <pc:sldMk cId="3340580782" sldId="844"/>
            <ac:spMk id="12" creationId="{A15B83AC-A871-444E-8342-4AFB58AFB3E2}"/>
          </ac:spMkLst>
        </pc:spChg>
        <pc:spChg chg="add del">
          <ac:chgData name="井上　優子" userId="4f289a91-a942-4f8c-9a6f-3efc6326079b" providerId="ADAL" clId="{016DF307-A56E-4379-8C1E-50ED24B9551E}" dt="2020-10-07T23:54:59.132" v="9"/>
          <ac:spMkLst>
            <pc:docMk/>
            <pc:sldMk cId="3340580782" sldId="844"/>
            <ac:spMk id="16" creationId="{D2B8D89B-05C1-4B7A-90B3-926EC1A5D7EC}"/>
          </ac:spMkLst>
        </pc:spChg>
        <pc:spChg chg="add del">
          <ac:chgData name="井上　優子" userId="4f289a91-a942-4f8c-9a6f-3efc6326079b" providerId="ADAL" clId="{016DF307-A56E-4379-8C1E-50ED24B9551E}" dt="2020-10-07T23:54:59.132" v="9"/>
          <ac:spMkLst>
            <pc:docMk/>
            <pc:sldMk cId="3340580782" sldId="844"/>
            <ac:spMk id="17" creationId="{83EE3AD8-FB94-456E-9647-D6CB08EEA707}"/>
          </ac:spMkLst>
        </pc:spChg>
        <pc:spChg chg="add del">
          <ac:chgData name="井上　優子" userId="4f289a91-a942-4f8c-9a6f-3efc6326079b" providerId="ADAL" clId="{016DF307-A56E-4379-8C1E-50ED24B9551E}" dt="2020-10-07T23:54:59.132" v="9"/>
          <ac:spMkLst>
            <pc:docMk/>
            <pc:sldMk cId="3340580782" sldId="844"/>
            <ac:spMk id="18" creationId="{1A62DFC2-B339-429E-A343-890C611DCEE0}"/>
          </ac:spMkLst>
        </pc:spChg>
        <pc:spChg chg="add">
          <ac:chgData name="井上　優子" userId="4f289a91-a942-4f8c-9a6f-3efc6326079b" providerId="ADAL" clId="{016DF307-A56E-4379-8C1E-50ED24B9551E}" dt="2020-10-07T23:55:02.437" v="11"/>
          <ac:spMkLst>
            <pc:docMk/>
            <pc:sldMk cId="3340580782" sldId="844"/>
            <ac:spMk id="20" creationId="{8622ECB3-9518-4754-9054-ADA3F337566E}"/>
          </ac:spMkLst>
        </pc:spChg>
        <pc:spChg chg="add">
          <ac:chgData name="井上　優子" userId="4f289a91-a942-4f8c-9a6f-3efc6326079b" providerId="ADAL" clId="{016DF307-A56E-4379-8C1E-50ED24B9551E}" dt="2020-10-07T23:55:02.437" v="11"/>
          <ac:spMkLst>
            <pc:docMk/>
            <pc:sldMk cId="3340580782" sldId="844"/>
            <ac:spMk id="21" creationId="{30C1F517-E095-4A64-A192-26F429231533}"/>
          </ac:spMkLst>
        </pc:spChg>
        <pc:spChg chg="add">
          <ac:chgData name="井上　優子" userId="4f289a91-a942-4f8c-9a6f-3efc6326079b" providerId="ADAL" clId="{016DF307-A56E-4379-8C1E-50ED24B9551E}" dt="2020-10-07T23:55:02.437" v="11"/>
          <ac:spMkLst>
            <pc:docMk/>
            <pc:sldMk cId="3340580782" sldId="844"/>
            <ac:spMk id="22" creationId="{4FCC00B5-738F-4B93-BBAF-7DA43A0F3B3F}"/>
          </ac:spMkLst>
        </pc:spChg>
        <pc:spChg chg="add">
          <ac:chgData name="井上　優子" userId="4f289a91-a942-4f8c-9a6f-3efc6326079b" providerId="ADAL" clId="{016DF307-A56E-4379-8C1E-50ED24B9551E}" dt="2020-10-07T23:55:02.437" v="11"/>
          <ac:spMkLst>
            <pc:docMk/>
            <pc:sldMk cId="3340580782" sldId="844"/>
            <ac:spMk id="23" creationId="{106C09DA-B8CF-4665-B3C7-42C399D24543}"/>
          </ac:spMkLst>
        </pc:spChg>
        <pc:spChg chg="add">
          <ac:chgData name="井上　優子" userId="4f289a91-a942-4f8c-9a6f-3efc6326079b" providerId="ADAL" clId="{016DF307-A56E-4379-8C1E-50ED24B9551E}" dt="2020-10-07T23:55:02.437" v="11"/>
          <ac:spMkLst>
            <pc:docMk/>
            <pc:sldMk cId="3340580782" sldId="844"/>
            <ac:spMk id="24" creationId="{651291D1-24AA-48EC-B7F3-170974047959}"/>
          </ac:spMkLst>
        </pc:spChg>
        <pc:spChg chg="add">
          <ac:chgData name="井上　優子" userId="4f289a91-a942-4f8c-9a6f-3efc6326079b" providerId="ADAL" clId="{016DF307-A56E-4379-8C1E-50ED24B9551E}" dt="2020-10-07T23:55:02.437" v="11"/>
          <ac:spMkLst>
            <pc:docMk/>
            <pc:sldMk cId="3340580782" sldId="844"/>
            <ac:spMk id="25" creationId="{8368D966-2203-405B-9255-7C21BF602CF7}"/>
          </ac:spMkLst>
        </pc:spChg>
        <pc:spChg chg="add">
          <ac:chgData name="井上　優子" userId="4f289a91-a942-4f8c-9a6f-3efc6326079b" providerId="ADAL" clId="{016DF307-A56E-4379-8C1E-50ED24B9551E}" dt="2020-10-07T23:55:02.437" v="11"/>
          <ac:spMkLst>
            <pc:docMk/>
            <pc:sldMk cId="3340580782" sldId="844"/>
            <ac:spMk id="26" creationId="{D7C7314A-F275-41CA-B8B6-77D3909A0EE3}"/>
          </ac:spMkLst>
        </pc:spChg>
        <pc:spChg chg="add">
          <ac:chgData name="井上　優子" userId="4f289a91-a942-4f8c-9a6f-3efc6326079b" providerId="ADAL" clId="{016DF307-A56E-4379-8C1E-50ED24B9551E}" dt="2020-10-07T23:55:02.437" v="11"/>
          <ac:spMkLst>
            <pc:docMk/>
            <pc:sldMk cId="3340580782" sldId="844"/>
            <ac:spMk id="30" creationId="{500190D1-4ED6-4D99-86F8-51424F2DD1AA}"/>
          </ac:spMkLst>
        </pc:spChg>
        <pc:spChg chg="add">
          <ac:chgData name="井上　優子" userId="4f289a91-a942-4f8c-9a6f-3efc6326079b" providerId="ADAL" clId="{016DF307-A56E-4379-8C1E-50ED24B9551E}" dt="2020-10-07T23:55:02.437" v="11"/>
          <ac:spMkLst>
            <pc:docMk/>
            <pc:sldMk cId="3340580782" sldId="844"/>
            <ac:spMk id="31" creationId="{0960F3AB-224F-4C5A-95D3-8F878BF4AB7B}"/>
          </ac:spMkLst>
        </pc:spChg>
        <pc:spChg chg="add">
          <ac:chgData name="井上　優子" userId="4f289a91-a942-4f8c-9a6f-3efc6326079b" providerId="ADAL" clId="{016DF307-A56E-4379-8C1E-50ED24B9551E}" dt="2020-10-07T23:55:02.437" v="11"/>
          <ac:spMkLst>
            <pc:docMk/>
            <pc:sldMk cId="3340580782" sldId="844"/>
            <ac:spMk id="32" creationId="{EEFAADA2-54B6-4D3A-AFA8-5823E2C99307}"/>
          </ac:spMkLst>
        </pc:spChg>
        <pc:graphicFrameChg chg="add del">
          <ac:chgData name="井上　優子" userId="4f289a91-a942-4f8c-9a6f-3efc6326079b" providerId="ADAL" clId="{016DF307-A56E-4379-8C1E-50ED24B9551E}" dt="2020-10-07T23:54:59.132" v="9"/>
          <ac:graphicFrameMkLst>
            <pc:docMk/>
            <pc:sldMk cId="3340580782" sldId="844"/>
            <ac:graphicFrameMk id="13" creationId="{3282C67A-96B8-46EC-AB8A-16FAC0A71B7A}"/>
          </ac:graphicFrameMkLst>
        </pc:graphicFrameChg>
        <pc:graphicFrameChg chg="add">
          <ac:chgData name="井上　優子" userId="4f289a91-a942-4f8c-9a6f-3efc6326079b" providerId="ADAL" clId="{016DF307-A56E-4379-8C1E-50ED24B9551E}" dt="2020-10-07T23:55:02.437" v="11"/>
          <ac:graphicFrameMkLst>
            <pc:docMk/>
            <pc:sldMk cId="3340580782" sldId="844"/>
            <ac:graphicFrameMk id="27" creationId="{DC710761-291B-473D-B748-E4E181C96F24}"/>
          </ac:graphicFrameMkLst>
        </pc:graphicFrameChg>
        <pc:picChg chg="add del">
          <ac:chgData name="井上　優子" userId="4f289a91-a942-4f8c-9a6f-3efc6326079b" providerId="ADAL" clId="{016DF307-A56E-4379-8C1E-50ED24B9551E}" dt="2020-10-07T23:54:59.132" v="9"/>
          <ac:picMkLst>
            <pc:docMk/>
            <pc:sldMk cId="3340580782" sldId="844"/>
            <ac:picMk id="5" creationId="{30F96934-F7FB-44C7-908C-8DC78735F4BB}"/>
          </ac:picMkLst>
        </pc:picChg>
        <pc:picChg chg="add">
          <ac:chgData name="井上　優子" userId="4f289a91-a942-4f8c-9a6f-3efc6326079b" providerId="ADAL" clId="{016DF307-A56E-4379-8C1E-50ED24B9551E}" dt="2020-10-07T23:55:02.437" v="11"/>
          <ac:picMkLst>
            <pc:docMk/>
            <pc:sldMk cId="3340580782" sldId="844"/>
            <ac:picMk id="19" creationId="{F66C2934-76B1-4D4A-91FD-D1D3BD0B5B53}"/>
          </ac:picMkLst>
        </pc:picChg>
        <pc:cxnChg chg="add del">
          <ac:chgData name="井上　優子" userId="4f289a91-a942-4f8c-9a6f-3efc6326079b" providerId="ADAL" clId="{016DF307-A56E-4379-8C1E-50ED24B9551E}" dt="2020-10-07T23:54:59.132" v="9"/>
          <ac:cxnSpMkLst>
            <pc:docMk/>
            <pc:sldMk cId="3340580782" sldId="844"/>
            <ac:cxnSpMk id="14" creationId="{23774F6F-DCA9-4844-B6F2-B1BB3E9E5CCA}"/>
          </ac:cxnSpMkLst>
        </pc:cxnChg>
        <pc:cxnChg chg="add del">
          <ac:chgData name="井上　優子" userId="4f289a91-a942-4f8c-9a6f-3efc6326079b" providerId="ADAL" clId="{016DF307-A56E-4379-8C1E-50ED24B9551E}" dt="2020-10-07T23:54:59.132" v="9"/>
          <ac:cxnSpMkLst>
            <pc:docMk/>
            <pc:sldMk cId="3340580782" sldId="844"/>
            <ac:cxnSpMk id="15" creationId="{F06A83E2-D731-4144-BFC6-72E03B5D0AA5}"/>
          </ac:cxnSpMkLst>
        </pc:cxnChg>
        <pc:cxnChg chg="add">
          <ac:chgData name="井上　優子" userId="4f289a91-a942-4f8c-9a6f-3efc6326079b" providerId="ADAL" clId="{016DF307-A56E-4379-8C1E-50ED24B9551E}" dt="2020-10-07T23:55:02.437" v="11"/>
          <ac:cxnSpMkLst>
            <pc:docMk/>
            <pc:sldMk cId="3340580782" sldId="844"/>
            <ac:cxnSpMk id="28" creationId="{8430FFBF-704B-4B9D-AF09-E7DBB1D2E18F}"/>
          </ac:cxnSpMkLst>
        </pc:cxnChg>
        <pc:cxnChg chg="add">
          <ac:chgData name="井上　優子" userId="4f289a91-a942-4f8c-9a6f-3efc6326079b" providerId="ADAL" clId="{016DF307-A56E-4379-8C1E-50ED24B9551E}" dt="2020-10-07T23:55:02.437" v="11"/>
          <ac:cxnSpMkLst>
            <pc:docMk/>
            <pc:sldMk cId="3340580782" sldId="844"/>
            <ac:cxnSpMk id="29" creationId="{D052FDCE-2106-4043-95EB-B4A754588528}"/>
          </ac:cxnSpMkLst>
        </pc:cxnChg>
      </pc:sldChg>
    </pc:docChg>
  </pc:docChgLst>
  <pc:docChgLst>
    <pc:chgData name="井上　優子" userId="4f289a91-a942-4f8c-9a6f-3efc6326079b" providerId="ADAL" clId="{D5FC0622-57CB-41F6-8967-3336D2234A70}"/>
    <pc:docChg chg="modSld">
      <pc:chgData name="井上　優子" userId="4f289a91-a942-4f8c-9a6f-3efc6326079b" providerId="ADAL" clId="{D5FC0622-57CB-41F6-8967-3336D2234A70}" dt="2020-08-26T04:04:00.798" v="12" actId="20577"/>
      <pc:docMkLst>
        <pc:docMk/>
      </pc:docMkLst>
      <pc:sldChg chg="modSp">
        <pc:chgData name="井上　優子" userId="4f289a91-a942-4f8c-9a6f-3efc6326079b" providerId="ADAL" clId="{D5FC0622-57CB-41F6-8967-3336D2234A70}" dt="2020-08-26T03:53:51.871" v="9"/>
        <pc:sldMkLst>
          <pc:docMk/>
          <pc:sldMk cId="329035581" sldId="837"/>
        </pc:sldMkLst>
        <pc:spChg chg="mod">
          <ac:chgData name="井上　優子" userId="4f289a91-a942-4f8c-9a6f-3efc6326079b" providerId="ADAL" clId="{D5FC0622-57CB-41F6-8967-3336D2234A70}" dt="2020-08-26T03:53:51.871" v="9"/>
          <ac:spMkLst>
            <pc:docMk/>
            <pc:sldMk cId="329035581" sldId="837"/>
            <ac:spMk id="29" creationId="{9918D014-63BF-4B4F-8095-914D7FFC87D7}"/>
          </ac:spMkLst>
        </pc:spChg>
      </pc:sldChg>
      <pc:sldChg chg="modSp">
        <pc:chgData name="井上　優子" userId="4f289a91-a942-4f8c-9a6f-3efc6326079b" providerId="ADAL" clId="{D5FC0622-57CB-41F6-8967-3336D2234A70}" dt="2020-08-26T04:04:00.798" v="12" actId="20577"/>
        <pc:sldMkLst>
          <pc:docMk/>
          <pc:sldMk cId="1247135568" sldId="839"/>
        </pc:sldMkLst>
        <pc:spChg chg="mod">
          <ac:chgData name="井上　優子" userId="4f289a91-a942-4f8c-9a6f-3efc6326079b" providerId="ADAL" clId="{D5FC0622-57CB-41F6-8967-3336D2234A70}" dt="2020-08-26T04:04:00.798" v="12" actId="20577"/>
          <ac:spMkLst>
            <pc:docMk/>
            <pc:sldMk cId="1247135568" sldId="839"/>
            <ac:spMk id="46" creationId="{00000000-0000-0000-0000-000000000000}"/>
          </ac:spMkLst>
        </pc:spChg>
        <pc:graphicFrameChg chg="modGraphic">
          <ac:chgData name="井上　優子" userId="4f289a91-a942-4f8c-9a6f-3efc6326079b" providerId="ADAL" clId="{D5FC0622-57CB-41F6-8967-3336D2234A70}" dt="2020-08-26T04:02:27.780" v="11" actId="20577"/>
          <ac:graphicFrameMkLst>
            <pc:docMk/>
            <pc:sldMk cId="1247135568" sldId="839"/>
            <ac:graphicFrameMk id="44" creationId="{00000000-0000-0000-0000-000000000000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7723" cy="4967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53141" y="0"/>
            <a:ext cx="2947723" cy="4967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E22CBD-D3EE-435C-AA7A-31F8B59C40A6}" type="datetimeFigureOut">
              <a:rPr kumimoji="1" lang="ja-JP" altLang="en-US" smtClean="0"/>
              <a:pPr/>
              <a:t>2021/7/31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7288" cy="37258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0244" y="4718923"/>
            <a:ext cx="5441950" cy="44705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436122"/>
            <a:ext cx="2947723" cy="49672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53141" y="9436122"/>
            <a:ext cx="2947723" cy="49672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FDFA23-54B2-470E-9634-07F51D3B57B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ja-JP" baseline="0" dirty="0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940D76B-6209-4C4B-A40E-28FAC95D26D8}" type="slidenum">
              <a:rPr lang="ja-JP" altLang="en-US"/>
              <a:pPr/>
              <a:t>1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ja-JP" baseline="0" dirty="0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940D76B-6209-4C4B-A40E-28FAC95D26D8}" type="slidenum">
              <a:rPr lang="ja-JP" altLang="en-US"/>
              <a:pPr/>
              <a:t>2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6176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FDFA23-54B2-470E-9634-07F51D3B57BA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FDFA23-54B2-470E-9634-07F51D3B57BA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25304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9C9D8-1A13-47B2-9D91-50B201629AAA}" type="datetimeFigureOut">
              <a:rPr kumimoji="1" lang="ja-JP" altLang="en-US" smtClean="0"/>
              <a:pPr/>
              <a:t>2021/7/31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C63C6-2BFB-46A5-8B36-2E2B8502727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9C9D8-1A13-47B2-9D91-50B201629AAA}" type="datetimeFigureOut">
              <a:rPr kumimoji="1" lang="ja-JP" altLang="en-US" smtClean="0"/>
              <a:pPr/>
              <a:t>2021/7/31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C63C6-2BFB-46A5-8B36-2E2B8502727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9C9D8-1A13-47B2-9D91-50B201629AAA}" type="datetimeFigureOut">
              <a:rPr kumimoji="1" lang="ja-JP" altLang="en-US" smtClean="0"/>
              <a:pPr/>
              <a:t>2021/7/31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C63C6-2BFB-46A5-8B36-2E2B8502727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9C9D8-1A13-47B2-9D91-50B201629AAA}" type="datetimeFigureOut">
              <a:rPr kumimoji="1" lang="ja-JP" altLang="en-US" smtClean="0"/>
              <a:pPr/>
              <a:t>2021/7/31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C63C6-2BFB-46A5-8B36-2E2B8502727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9C9D8-1A13-47B2-9D91-50B201629AAA}" type="datetimeFigureOut">
              <a:rPr kumimoji="1" lang="ja-JP" altLang="en-US" smtClean="0"/>
              <a:pPr/>
              <a:t>2021/7/31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C63C6-2BFB-46A5-8B36-2E2B8502727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9C9D8-1A13-47B2-9D91-50B201629AAA}" type="datetimeFigureOut">
              <a:rPr kumimoji="1" lang="ja-JP" altLang="en-US" smtClean="0"/>
              <a:pPr/>
              <a:t>2021/7/31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C63C6-2BFB-46A5-8B36-2E2B8502727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9C9D8-1A13-47B2-9D91-50B201629AAA}" type="datetimeFigureOut">
              <a:rPr kumimoji="1" lang="ja-JP" altLang="en-US" smtClean="0"/>
              <a:pPr/>
              <a:t>2021/7/31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C63C6-2BFB-46A5-8B36-2E2B8502727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9C9D8-1A13-47B2-9D91-50B201629AAA}" type="datetimeFigureOut">
              <a:rPr kumimoji="1" lang="ja-JP" altLang="en-US" smtClean="0"/>
              <a:pPr/>
              <a:t>2021/7/31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C63C6-2BFB-46A5-8B36-2E2B8502727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9C9D8-1A13-47B2-9D91-50B201629AAA}" type="datetimeFigureOut">
              <a:rPr kumimoji="1" lang="ja-JP" altLang="en-US" smtClean="0"/>
              <a:pPr/>
              <a:t>2021/7/31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C63C6-2BFB-46A5-8B36-2E2B8502727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9C9D8-1A13-47B2-9D91-50B201629AAA}" type="datetimeFigureOut">
              <a:rPr kumimoji="1" lang="ja-JP" altLang="en-US" smtClean="0"/>
              <a:pPr/>
              <a:t>2021/7/31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C63C6-2BFB-46A5-8B36-2E2B8502727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9C9D8-1A13-47B2-9D91-50B201629AAA}" type="datetimeFigureOut">
              <a:rPr kumimoji="1" lang="ja-JP" altLang="en-US" smtClean="0"/>
              <a:pPr/>
              <a:t>2021/7/31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C63C6-2BFB-46A5-8B36-2E2B8502727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19C9D8-1A13-47B2-9D91-50B201629AAA}" type="datetimeFigureOut">
              <a:rPr kumimoji="1" lang="ja-JP" altLang="en-US" smtClean="0"/>
              <a:pPr/>
              <a:t>2021/7/31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1C63C6-2BFB-46A5-8B36-2E2B8502727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:\Users\kaneyama\Desktop\clinical question\✔⑧RFCA to PH\PH abl cases\✔市橋けんいち　AT AFL\AFL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53645" y="430357"/>
            <a:ext cx="1009650" cy="5867152"/>
          </a:xfrm>
          <a:prstGeom prst="rect">
            <a:avLst/>
          </a:prstGeom>
          <a:noFill/>
        </p:spPr>
      </p:pic>
      <p:pic>
        <p:nvPicPr>
          <p:cNvPr id="31747" name="Picture 3" descr="C:\Users\kaneyama\Desktop\clinical question\✔⑧RFCA to PH\PH abl cases\✔市橋けんいち　AT AFL\AFL2.b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0825" y="430357"/>
            <a:ext cx="1022350" cy="5877272"/>
          </a:xfrm>
          <a:prstGeom prst="rect">
            <a:avLst/>
          </a:prstGeom>
          <a:noFill/>
        </p:spPr>
      </p:pic>
      <p:pic>
        <p:nvPicPr>
          <p:cNvPr id="31748" name="Picture 4" descr="C:\Users\kaneyama\Desktop\clinical question\✔⑧RFCA to PH\PH abl cases\✔市橋けんいち　AT AFL\NSR.bm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52155" y="430357"/>
            <a:ext cx="850900" cy="5867152"/>
          </a:xfrm>
          <a:prstGeom prst="rect">
            <a:avLst/>
          </a:prstGeom>
          <a:noFill/>
        </p:spPr>
      </p:pic>
      <p:graphicFrame>
        <p:nvGraphicFramePr>
          <p:cNvPr id="53" name="表 5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484350"/>
              </p:ext>
            </p:extLst>
          </p:nvPr>
        </p:nvGraphicFramePr>
        <p:xfrm>
          <a:off x="2555776" y="692149"/>
          <a:ext cx="655191" cy="54714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551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5647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647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647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III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647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aVR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647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aVL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647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aVF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647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V1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022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V2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5647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V3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5647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V4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5647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V5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5647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V6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2066" name="TextBox 21"/>
          <p:cNvSpPr txBox="1">
            <a:spLocks noChangeArrowheads="1"/>
          </p:cNvSpPr>
          <p:nvPr/>
        </p:nvSpPr>
        <p:spPr bwMode="auto">
          <a:xfrm>
            <a:off x="4038823" y="6091605"/>
            <a:ext cx="972344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</a:t>
            </a:r>
            <a:endParaRPr lang="ja-JP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67" name="TextBox 22"/>
          <p:cNvSpPr txBox="1">
            <a:spLocks noChangeArrowheads="1"/>
          </p:cNvSpPr>
          <p:nvPr/>
        </p:nvSpPr>
        <p:spPr bwMode="auto">
          <a:xfrm>
            <a:off x="5011167" y="6082313"/>
            <a:ext cx="1224135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AFL</a:t>
            </a:r>
          </a:p>
        </p:txBody>
      </p:sp>
      <p:sp>
        <p:nvSpPr>
          <p:cNvPr id="55" name="TextBox 22"/>
          <p:cNvSpPr txBox="1">
            <a:spLocks noChangeArrowheads="1"/>
          </p:cNvSpPr>
          <p:nvPr/>
        </p:nvSpPr>
        <p:spPr bwMode="auto">
          <a:xfrm>
            <a:off x="3066951" y="5947589"/>
            <a:ext cx="1152128" cy="70788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Sinus rhythm</a:t>
            </a:r>
          </a:p>
        </p:txBody>
      </p:sp>
      <p:sp>
        <p:nvSpPr>
          <p:cNvPr id="66" name="正方形/長方形 65"/>
          <p:cNvSpPr/>
          <p:nvPr/>
        </p:nvSpPr>
        <p:spPr>
          <a:xfrm>
            <a:off x="2634903" y="202139"/>
            <a:ext cx="3672408" cy="188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9918D014-63BF-4B4F-8095-914D7FFC87D7}"/>
              </a:ext>
            </a:extLst>
          </p:cNvPr>
          <p:cNvSpPr txBox="1"/>
          <p:nvPr/>
        </p:nvSpPr>
        <p:spPr>
          <a:xfrm>
            <a:off x="96080" y="61025"/>
            <a:ext cx="2454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</a:t>
            </a:r>
            <a:r>
              <a:rPr kumimoji="1" lang="ja-JP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</a:t>
            </a:r>
            <a:r>
              <a:rPr kumimoji="1" lang="ja-JP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1A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0" name="Picture 22" descr="afl LL"/>
          <p:cNvPicPr>
            <a:picLocks noChangeAspect="1" noChangeArrowheads="1"/>
          </p:cNvPicPr>
          <p:nvPr/>
        </p:nvPicPr>
        <p:blipFill>
          <a:blip r:embed="rId3" cstate="print"/>
          <a:srcRect l="14882" t="11485" r="1569" b="14394"/>
          <a:stretch>
            <a:fillRect/>
          </a:stretch>
        </p:blipFill>
        <p:spPr bwMode="auto">
          <a:xfrm>
            <a:off x="588268" y="1268760"/>
            <a:ext cx="2782887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71" name="Picture 23" descr="at2 pa"/>
          <p:cNvPicPr>
            <a:picLocks noChangeAspect="1" noChangeArrowheads="1"/>
          </p:cNvPicPr>
          <p:nvPr/>
        </p:nvPicPr>
        <p:blipFill>
          <a:blip r:embed="rId4" cstate="print"/>
          <a:srcRect l="15955" t="12698" b="14740"/>
          <a:stretch>
            <a:fillRect/>
          </a:stretch>
        </p:blipFill>
        <p:spPr bwMode="auto">
          <a:xfrm>
            <a:off x="3468588" y="1268760"/>
            <a:ext cx="2809875" cy="2996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74" name="Text Box 26"/>
          <p:cNvSpPr txBox="1">
            <a:spLocks noChangeArrowheads="1"/>
          </p:cNvSpPr>
          <p:nvPr/>
        </p:nvSpPr>
        <p:spPr bwMode="auto">
          <a:xfrm>
            <a:off x="674239" y="4521314"/>
            <a:ext cx="213231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AFL</a:t>
            </a:r>
          </a:p>
          <a:p>
            <a:pPr algn="ctr"/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(Left Lateral view)</a:t>
            </a:r>
          </a:p>
        </p:txBody>
      </p:sp>
      <p:sp>
        <p:nvSpPr>
          <p:cNvPr id="27" name="環状矢印 26"/>
          <p:cNvSpPr/>
          <p:nvPr/>
        </p:nvSpPr>
        <p:spPr>
          <a:xfrm>
            <a:off x="1308348" y="2996952"/>
            <a:ext cx="1512168" cy="1152128"/>
          </a:xfrm>
          <a:prstGeom prst="circularArrow">
            <a:avLst/>
          </a:prstGeom>
          <a:solidFill>
            <a:srgbClr val="FF0000"/>
          </a:solidFill>
          <a:ln>
            <a:noFill/>
          </a:ln>
          <a:scene3d>
            <a:camera prst="orthographicFront">
              <a:rot lat="10800000" lon="0" rev="66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8" name="表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6282197"/>
              </p:ext>
            </p:extLst>
          </p:nvPr>
        </p:nvGraphicFramePr>
        <p:xfrm>
          <a:off x="6456513" y="2390620"/>
          <a:ext cx="2664296" cy="1854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880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762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>
                          <a:ln>
                            <a:solidFill>
                              <a:schemeClr val="accent1">
                                <a:shade val="50000"/>
                              </a:schemeClr>
                            </a:solidFill>
                          </a:ln>
                          <a:solidFill>
                            <a:srgbClr val="FF339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●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Success ablation point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>
                          <a:ln>
                            <a:solidFill>
                              <a:schemeClr val="accent1">
                                <a:shade val="50000"/>
                              </a:schemeClr>
                            </a:solidFill>
                          </a:ln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●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Ablation point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>
                          <a:ln>
                            <a:solidFill>
                              <a:schemeClr val="accent1">
                                <a:shade val="50000"/>
                              </a:schemeClr>
                            </a:solidFill>
                          </a:ln>
                          <a:solidFill>
                            <a:srgbClr val="0099C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●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Double potential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>
                          <a:ln>
                            <a:solidFill>
                              <a:schemeClr val="accent1">
                                <a:shade val="5000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●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Fragmented potential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>
                          <a:ln>
                            <a:solidFill>
                              <a:schemeClr val="accent1">
                                <a:shade val="50000"/>
                              </a:schemeClr>
                            </a:solidFill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●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scar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6" name="正方形/長方形 55"/>
          <p:cNvSpPr/>
          <p:nvPr/>
        </p:nvSpPr>
        <p:spPr>
          <a:xfrm>
            <a:off x="588268" y="1628800"/>
            <a:ext cx="504056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" name="正方形/長方形 56"/>
          <p:cNvSpPr/>
          <p:nvPr/>
        </p:nvSpPr>
        <p:spPr>
          <a:xfrm>
            <a:off x="516260" y="4017258"/>
            <a:ext cx="432048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8" name="正方形/長方形 57"/>
          <p:cNvSpPr/>
          <p:nvPr/>
        </p:nvSpPr>
        <p:spPr>
          <a:xfrm>
            <a:off x="2964532" y="3429000"/>
            <a:ext cx="432048" cy="1080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0" name="正方形/長方形 59"/>
          <p:cNvSpPr/>
          <p:nvPr/>
        </p:nvSpPr>
        <p:spPr>
          <a:xfrm>
            <a:off x="2604492" y="908720"/>
            <a:ext cx="432048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75" name="Text Box 27"/>
          <p:cNvSpPr txBox="1">
            <a:spLocks noChangeArrowheads="1"/>
          </p:cNvSpPr>
          <p:nvPr/>
        </p:nvSpPr>
        <p:spPr bwMode="auto">
          <a:xfrm>
            <a:off x="4164817" y="4517740"/>
            <a:ext cx="120815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Focal AT</a:t>
            </a:r>
          </a:p>
          <a:p>
            <a:pPr algn="ctr"/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(PA view)</a:t>
            </a:r>
          </a:p>
        </p:txBody>
      </p:sp>
      <p:cxnSp>
        <p:nvCxnSpPr>
          <p:cNvPr id="31" name="直線矢印コネクタ 30"/>
          <p:cNvCxnSpPr>
            <a:cxnSpLocks/>
          </p:cNvCxnSpPr>
          <p:nvPr/>
        </p:nvCxnSpPr>
        <p:spPr>
          <a:xfrm flipV="1">
            <a:off x="4211960" y="3173704"/>
            <a:ext cx="360040" cy="288032"/>
          </a:xfrm>
          <a:prstGeom prst="straightConnector1">
            <a:avLst/>
          </a:prstGeom>
          <a:ln w="349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テキスト ボックス 34"/>
          <p:cNvSpPr txBox="1"/>
          <p:nvPr/>
        </p:nvSpPr>
        <p:spPr>
          <a:xfrm>
            <a:off x="1164332" y="2564904"/>
            <a:ext cx="288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kumimoji="1" lang="ja-JP" altLang="en-US" sz="24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1740396" y="3212976"/>
            <a:ext cx="288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kumimoji="1" lang="ja-JP" altLang="en-US" sz="24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1524372" y="3789040"/>
            <a:ext cx="288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kumimoji="1" lang="ja-JP" altLang="en-US" sz="24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732284" y="3140968"/>
            <a:ext cx="288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endParaRPr kumimoji="1" lang="ja-JP" altLang="en-US" sz="24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9918D014-63BF-4B4F-8095-914D7FFC87D7}"/>
              </a:ext>
            </a:extLst>
          </p:cNvPr>
          <p:cNvSpPr txBox="1"/>
          <p:nvPr/>
        </p:nvSpPr>
        <p:spPr>
          <a:xfrm>
            <a:off x="96080" y="61025"/>
            <a:ext cx="2441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</a:t>
            </a:r>
            <a:r>
              <a:rPr lang="ja-JP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</a:t>
            </a:r>
            <a:r>
              <a:rPr kumimoji="1" lang="ja-JP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0355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PatientData\hoshino, michiko [02971881] Nov-20-2014\ReportData\AT.jpg"/>
          <p:cNvPicPr>
            <a:picLocks noChangeAspect="1" noChangeArrowheads="1"/>
          </p:cNvPicPr>
          <p:nvPr/>
        </p:nvPicPr>
        <p:blipFill rotWithShape="1">
          <a:blip r:embed="rId3" cstate="print"/>
          <a:srcRect t="4788" b="3191"/>
          <a:stretch/>
        </p:blipFill>
        <p:spPr bwMode="auto">
          <a:xfrm>
            <a:off x="4067944" y="607129"/>
            <a:ext cx="1695450" cy="5275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 descr="D:\PatientData\hoshino, michiko [02971881] Nov-20-2014\ReportData\SR.jpg"/>
          <p:cNvPicPr>
            <a:picLocks noChangeAspect="1" noChangeArrowheads="1"/>
          </p:cNvPicPr>
          <p:nvPr/>
        </p:nvPicPr>
        <p:blipFill rotWithShape="1">
          <a:blip r:embed="rId4" cstate="print"/>
          <a:srcRect t="4787" b="2571"/>
          <a:stretch/>
        </p:blipFill>
        <p:spPr bwMode="auto">
          <a:xfrm>
            <a:off x="3347864" y="607130"/>
            <a:ext cx="1085850" cy="5311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7" name="表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4546196"/>
              </p:ext>
            </p:extLst>
          </p:nvPr>
        </p:nvGraphicFramePr>
        <p:xfrm>
          <a:off x="3173810" y="607131"/>
          <a:ext cx="606102" cy="531134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61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311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311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</a:t>
                      </a:r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311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III</a:t>
                      </a:r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311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aVR</a:t>
                      </a:r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311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aVL</a:t>
                      </a:r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4311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aVF</a:t>
                      </a:r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4311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V1</a:t>
                      </a:r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3705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V2</a:t>
                      </a:r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4311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V3</a:t>
                      </a:r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4311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V4</a:t>
                      </a:r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4311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V5</a:t>
                      </a:r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4311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V6</a:t>
                      </a:r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28" name="正方形/長方形 27"/>
          <p:cNvSpPr/>
          <p:nvPr/>
        </p:nvSpPr>
        <p:spPr>
          <a:xfrm>
            <a:off x="4427984" y="332656"/>
            <a:ext cx="216024" cy="5949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2"/>
          <p:cNvSpPr txBox="1">
            <a:spLocks noChangeArrowheads="1"/>
          </p:cNvSpPr>
          <p:nvPr/>
        </p:nvSpPr>
        <p:spPr bwMode="auto">
          <a:xfrm>
            <a:off x="3491880" y="5882987"/>
            <a:ext cx="1296144" cy="70788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Sinus rhythm</a:t>
            </a:r>
          </a:p>
        </p:txBody>
      </p:sp>
      <p:sp>
        <p:nvSpPr>
          <p:cNvPr id="30" name="TextBox 21"/>
          <p:cNvSpPr txBox="1">
            <a:spLocks noChangeArrowheads="1"/>
          </p:cNvSpPr>
          <p:nvPr/>
        </p:nvSpPr>
        <p:spPr bwMode="auto">
          <a:xfrm>
            <a:off x="4607768" y="5849888"/>
            <a:ext cx="1116360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</a:t>
            </a:r>
            <a:endParaRPr lang="ja-JP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3203848" y="332656"/>
            <a:ext cx="2880320" cy="188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29BC5B1D-AFCB-4704-92D6-C4742742D434}"/>
              </a:ext>
            </a:extLst>
          </p:cNvPr>
          <p:cNvSpPr txBox="1"/>
          <p:nvPr/>
        </p:nvSpPr>
        <p:spPr>
          <a:xfrm>
            <a:off x="96080" y="61025"/>
            <a:ext cx="2454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</a:t>
            </a:r>
            <a:r>
              <a:rPr lang="ja-JP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</a:t>
            </a:r>
            <a:r>
              <a:rPr kumimoji="1" lang="ja-JP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F:\Patient 2014_11_20(1)\Study 1\RAO.jpg"/>
          <p:cNvPicPr>
            <a:picLocks noChangeAspect="1" noChangeArrowheads="1"/>
          </p:cNvPicPr>
          <p:nvPr/>
        </p:nvPicPr>
        <p:blipFill rotWithShape="1">
          <a:blip r:embed="rId3" cstate="print"/>
          <a:srcRect l="2525"/>
          <a:stretch/>
        </p:blipFill>
        <p:spPr bwMode="auto">
          <a:xfrm>
            <a:off x="411487" y="1034108"/>
            <a:ext cx="3396278" cy="3291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6" name="TextBox 9"/>
          <p:cNvSpPr txBox="1">
            <a:spLocks noChangeArrowheads="1"/>
          </p:cNvSpPr>
          <p:nvPr/>
        </p:nvSpPr>
        <p:spPr bwMode="auto">
          <a:xfrm>
            <a:off x="1373003" y="4590111"/>
            <a:ext cx="136864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RAO view</a:t>
            </a:r>
          </a:p>
        </p:txBody>
      </p:sp>
      <p:sp>
        <p:nvSpPr>
          <p:cNvPr id="32" name="環状矢印 31"/>
          <p:cNvSpPr/>
          <p:nvPr/>
        </p:nvSpPr>
        <p:spPr>
          <a:xfrm>
            <a:off x="323528" y="2330252"/>
            <a:ext cx="1656785" cy="1152128"/>
          </a:xfrm>
          <a:prstGeom prst="circularArrow">
            <a:avLst>
              <a:gd name="adj1" fmla="val 10762"/>
              <a:gd name="adj2" fmla="val 1142319"/>
              <a:gd name="adj3" fmla="val 21572957"/>
              <a:gd name="adj4" fmla="val 10800000"/>
              <a:gd name="adj5" fmla="val 21038"/>
            </a:avLst>
          </a:prstGeom>
          <a:solidFill>
            <a:srgbClr val="FF0000"/>
          </a:solidFill>
          <a:ln>
            <a:noFill/>
          </a:ln>
          <a:scene3d>
            <a:camera prst="orthographicFront">
              <a:rot lat="10800000" lon="0" rev="16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環状矢印 32"/>
          <p:cNvSpPr/>
          <p:nvPr/>
        </p:nvSpPr>
        <p:spPr>
          <a:xfrm>
            <a:off x="1619807" y="2306215"/>
            <a:ext cx="1656785" cy="1482825"/>
          </a:xfrm>
          <a:prstGeom prst="circularArrow">
            <a:avLst>
              <a:gd name="adj1" fmla="val 6043"/>
              <a:gd name="adj2" fmla="val 722617"/>
              <a:gd name="adj3" fmla="val 20317855"/>
              <a:gd name="adj4" fmla="val 10800000"/>
              <a:gd name="adj5" fmla="val 10861"/>
            </a:avLst>
          </a:prstGeom>
          <a:solidFill>
            <a:srgbClr val="FF0000"/>
          </a:solidFill>
          <a:ln>
            <a:noFill/>
          </a:ln>
          <a:scene3d>
            <a:camera prst="orthographicFront">
              <a:rot lat="10800000" lon="0" rev="5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0" name="Straight Arrow Connector 25"/>
          <p:cNvCxnSpPr>
            <a:cxnSpLocks/>
          </p:cNvCxnSpPr>
          <p:nvPr/>
        </p:nvCxnSpPr>
        <p:spPr>
          <a:xfrm flipH="1">
            <a:off x="1866966" y="1127741"/>
            <a:ext cx="448119" cy="308977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テキスト ボックス 41"/>
          <p:cNvSpPr txBox="1"/>
          <p:nvPr/>
        </p:nvSpPr>
        <p:spPr>
          <a:xfrm>
            <a:off x="2315085" y="769737"/>
            <a:ext cx="1492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Incision line</a:t>
            </a:r>
            <a:endParaRPr kumimoji="1" lang="ja-JP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正方形/長方形 42"/>
          <p:cNvSpPr/>
          <p:nvPr/>
        </p:nvSpPr>
        <p:spPr>
          <a:xfrm>
            <a:off x="872970" y="1191952"/>
            <a:ext cx="432205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4" name="表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9664110"/>
              </p:ext>
            </p:extLst>
          </p:nvPr>
        </p:nvGraphicFramePr>
        <p:xfrm>
          <a:off x="5868144" y="1844204"/>
          <a:ext cx="2752209" cy="1854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008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514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>
                          <a:ln>
                            <a:solidFill>
                              <a:schemeClr val="accent1">
                                <a:shade val="50000"/>
                              </a:schemeClr>
                            </a:solidFill>
                          </a:ln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●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Success ablation point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>
                          <a:ln>
                            <a:solidFill>
                              <a:schemeClr val="accent1">
                                <a:shade val="50000"/>
                              </a:schemeClr>
                            </a:solidFill>
                          </a:ln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●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Ablation point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>
                          <a:ln>
                            <a:solidFill>
                              <a:schemeClr val="accent1">
                                <a:shade val="50000"/>
                              </a:schemeClr>
                            </a:solidFill>
                          </a:ln>
                          <a:solidFill>
                            <a:srgbClr val="0099C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●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Double potential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>
                          <a:ln>
                            <a:solidFill>
                              <a:schemeClr val="accent1">
                                <a:shade val="5000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●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Fragmented potential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>
                          <a:ln>
                            <a:solidFill>
                              <a:schemeClr val="accent1">
                                <a:shade val="50000"/>
                              </a:schemeClr>
                            </a:solidFill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●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scar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5" name="正方形/長方形 44"/>
          <p:cNvSpPr/>
          <p:nvPr/>
        </p:nvSpPr>
        <p:spPr>
          <a:xfrm>
            <a:off x="8620353" y="3915905"/>
            <a:ext cx="432205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2980656" y="2738780"/>
            <a:ext cx="1798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Tricuspid </a:t>
            </a:r>
          </a:p>
          <a:p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Annulus </a:t>
            </a:r>
            <a:endParaRPr kumimoji="1" lang="ja-JP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899592" y="2258244"/>
            <a:ext cx="4322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kumimoji="1" lang="ja-JP" altLang="en-US" sz="24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1547664" y="3092723"/>
            <a:ext cx="4322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kumimoji="1" lang="ja-JP" altLang="en-US" sz="24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2195736" y="2258244"/>
            <a:ext cx="4322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kumimoji="1" lang="ja-JP" altLang="en-US" sz="24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29BC5B1D-AFCB-4704-92D6-C4742742D434}"/>
              </a:ext>
            </a:extLst>
          </p:cNvPr>
          <p:cNvSpPr txBox="1"/>
          <p:nvPr/>
        </p:nvSpPr>
        <p:spPr>
          <a:xfrm>
            <a:off x="96079" y="61025"/>
            <a:ext cx="25659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</a:t>
            </a:r>
            <a:r>
              <a:rPr lang="ja-JP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</a:t>
            </a:r>
            <a:r>
              <a:rPr kumimoji="1" lang="ja-JP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CDCCC5DE-EE2B-4B54-BCC5-C97303774C8D}"/>
              </a:ext>
            </a:extLst>
          </p:cNvPr>
          <p:cNvSpPr txBox="1"/>
          <p:nvPr/>
        </p:nvSpPr>
        <p:spPr>
          <a:xfrm>
            <a:off x="3547123" y="3896762"/>
            <a:ext cx="1492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CTI line</a:t>
            </a:r>
            <a:endParaRPr kumimoji="1" lang="ja-JP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1" name="Straight Arrow Connector 25">
            <a:extLst>
              <a:ext uri="{FF2B5EF4-FFF2-40B4-BE49-F238E27FC236}">
                <a16:creationId xmlns:a16="http://schemas.microsoft.com/office/drawing/2014/main" id="{C058B0DA-8C56-456A-8F71-BE52DDA35374}"/>
              </a:ext>
            </a:extLst>
          </p:cNvPr>
          <p:cNvCxnSpPr>
            <a:cxnSpLocks/>
            <a:stCxn id="20" idx="1"/>
          </p:cNvCxnSpPr>
          <p:nvPr/>
        </p:nvCxnSpPr>
        <p:spPr>
          <a:xfrm flipH="1" flipV="1">
            <a:off x="3113965" y="3991499"/>
            <a:ext cx="433158" cy="105318"/>
          </a:xfrm>
          <a:prstGeom prst="straightConnector1">
            <a:avLst/>
          </a:prstGeom>
          <a:ln w="28575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図 2">
            <a:extLst>
              <a:ext uri="{FF2B5EF4-FFF2-40B4-BE49-F238E27FC236}">
                <a16:creationId xmlns:a16="http://schemas.microsoft.com/office/drawing/2014/main" id="{E9E37B1E-5340-8647-9F1A-C0F95DF8DDF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6564" y="847261"/>
            <a:ext cx="2349500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1355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4E06148-6270-D04F-BC4B-6A7804D8DBF1}"/>
              </a:ext>
            </a:extLst>
          </p:cNvPr>
          <p:cNvSpPr txBox="1"/>
          <p:nvPr/>
        </p:nvSpPr>
        <p:spPr>
          <a:xfrm>
            <a:off x="1298838" y="441929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</a:t>
            </a:r>
            <a:endParaRPr kumimoji="1" lang="ja-JP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A0DDAAA-67BF-F34A-A605-A1BA3C84EAF0}"/>
              </a:ext>
            </a:extLst>
          </p:cNvPr>
          <p:cNvSpPr txBox="1"/>
          <p:nvPr/>
        </p:nvSpPr>
        <p:spPr>
          <a:xfrm>
            <a:off x="1415858" y="133843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80</a:t>
            </a:r>
            <a:endParaRPr kumimoji="1" lang="ja-JP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913CB4A-0B15-EC49-ABC4-3C998705AD84}"/>
              </a:ext>
            </a:extLst>
          </p:cNvPr>
          <p:cNvSpPr txBox="1"/>
          <p:nvPr/>
        </p:nvSpPr>
        <p:spPr>
          <a:xfrm>
            <a:off x="1415858" y="226498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60</a:t>
            </a:r>
            <a:endParaRPr kumimoji="1" lang="ja-JP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6899414-9F06-B84E-A820-5FBA188A866E}"/>
              </a:ext>
            </a:extLst>
          </p:cNvPr>
          <p:cNvSpPr txBox="1"/>
          <p:nvPr/>
        </p:nvSpPr>
        <p:spPr>
          <a:xfrm>
            <a:off x="1415858" y="404450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endParaRPr kumimoji="1" lang="ja-JP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28918050-4EC9-7545-9EF2-9982D51C5088}"/>
              </a:ext>
            </a:extLst>
          </p:cNvPr>
          <p:cNvSpPr txBox="1"/>
          <p:nvPr/>
        </p:nvSpPr>
        <p:spPr>
          <a:xfrm>
            <a:off x="1415858" y="315671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</a:t>
            </a:r>
            <a:endParaRPr kumimoji="1" lang="ja-JP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7E6431F8-C8B4-8446-BDED-5473601689BD}"/>
              </a:ext>
            </a:extLst>
          </p:cNvPr>
          <p:cNvSpPr txBox="1"/>
          <p:nvPr/>
        </p:nvSpPr>
        <p:spPr>
          <a:xfrm>
            <a:off x="1532876" y="493422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kumimoji="1" lang="ja-JP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07261E09-61D3-BC4A-9FFA-E44C1581C5B9}"/>
              </a:ext>
            </a:extLst>
          </p:cNvPr>
          <p:cNvSpPr txBox="1"/>
          <p:nvPr/>
        </p:nvSpPr>
        <p:spPr>
          <a:xfrm>
            <a:off x="3748334" y="5561482"/>
            <a:ext cx="2792688" cy="4062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Time from 1</a:t>
            </a:r>
            <a:r>
              <a:rPr kumimoji="1" lang="en-US" altLang="ja-JP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</a:t>
            </a: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RFCA (years)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8A991F91-9C1E-4040-BF36-267A8C758612}"/>
              </a:ext>
            </a:extLst>
          </p:cNvPr>
          <p:cNvSpPr txBox="1"/>
          <p:nvPr/>
        </p:nvSpPr>
        <p:spPr>
          <a:xfrm rot="10800000">
            <a:off x="1002796" y="2033331"/>
            <a:ext cx="461665" cy="168251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Survival rate (%)</a:t>
            </a:r>
            <a:endParaRPr kumimoji="1" lang="ja-JP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EFEF2192-0CC0-9347-9265-DD7530388244}"/>
              </a:ext>
            </a:extLst>
          </p:cNvPr>
          <p:cNvSpPr txBox="1"/>
          <p:nvPr/>
        </p:nvSpPr>
        <p:spPr>
          <a:xfrm>
            <a:off x="18575" y="5877272"/>
            <a:ext cx="15755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Number at risk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6" name="表 75">
            <a:extLst>
              <a:ext uri="{FF2B5EF4-FFF2-40B4-BE49-F238E27FC236}">
                <a16:creationId xmlns:a16="http://schemas.microsoft.com/office/drawing/2014/main" id="{55332C0D-4373-B241-828A-F1C1CBA6F4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4270687"/>
              </p:ext>
            </p:extLst>
          </p:nvPr>
        </p:nvGraphicFramePr>
        <p:xfrm>
          <a:off x="1660409" y="5911015"/>
          <a:ext cx="7088055" cy="370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45235">
                  <a:extLst>
                    <a:ext uri="{9D8B030D-6E8A-4147-A177-3AD203B41FA5}">
                      <a16:colId xmlns:a16="http://schemas.microsoft.com/office/drawing/2014/main" val="3849172633"/>
                    </a:ext>
                  </a:extLst>
                </a:gridCol>
                <a:gridCol w="545235">
                  <a:extLst>
                    <a:ext uri="{9D8B030D-6E8A-4147-A177-3AD203B41FA5}">
                      <a16:colId xmlns:a16="http://schemas.microsoft.com/office/drawing/2014/main" val="2837212966"/>
                    </a:ext>
                  </a:extLst>
                </a:gridCol>
                <a:gridCol w="545235">
                  <a:extLst>
                    <a:ext uri="{9D8B030D-6E8A-4147-A177-3AD203B41FA5}">
                      <a16:colId xmlns:a16="http://schemas.microsoft.com/office/drawing/2014/main" val="3048609965"/>
                    </a:ext>
                  </a:extLst>
                </a:gridCol>
                <a:gridCol w="545235">
                  <a:extLst>
                    <a:ext uri="{9D8B030D-6E8A-4147-A177-3AD203B41FA5}">
                      <a16:colId xmlns:a16="http://schemas.microsoft.com/office/drawing/2014/main" val="21680576"/>
                    </a:ext>
                  </a:extLst>
                </a:gridCol>
                <a:gridCol w="545235">
                  <a:extLst>
                    <a:ext uri="{9D8B030D-6E8A-4147-A177-3AD203B41FA5}">
                      <a16:colId xmlns:a16="http://schemas.microsoft.com/office/drawing/2014/main" val="1846986357"/>
                    </a:ext>
                  </a:extLst>
                </a:gridCol>
                <a:gridCol w="545235">
                  <a:extLst>
                    <a:ext uri="{9D8B030D-6E8A-4147-A177-3AD203B41FA5}">
                      <a16:colId xmlns:a16="http://schemas.microsoft.com/office/drawing/2014/main" val="3237648700"/>
                    </a:ext>
                  </a:extLst>
                </a:gridCol>
                <a:gridCol w="545235">
                  <a:extLst>
                    <a:ext uri="{9D8B030D-6E8A-4147-A177-3AD203B41FA5}">
                      <a16:colId xmlns:a16="http://schemas.microsoft.com/office/drawing/2014/main" val="2127701493"/>
                    </a:ext>
                  </a:extLst>
                </a:gridCol>
                <a:gridCol w="545235">
                  <a:extLst>
                    <a:ext uri="{9D8B030D-6E8A-4147-A177-3AD203B41FA5}">
                      <a16:colId xmlns:a16="http://schemas.microsoft.com/office/drawing/2014/main" val="2382774831"/>
                    </a:ext>
                  </a:extLst>
                </a:gridCol>
                <a:gridCol w="545235">
                  <a:extLst>
                    <a:ext uri="{9D8B030D-6E8A-4147-A177-3AD203B41FA5}">
                      <a16:colId xmlns:a16="http://schemas.microsoft.com/office/drawing/2014/main" val="2985638394"/>
                    </a:ext>
                  </a:extLst>
                </a:gridCol>
                <a:gridCol w="545235">
                  <a:extLst>
                    <a:ext uri="{9D8B030D-6E8A-4147-A177-3AD203B41FA5}">
                      <a16:colId xmlns:a16="http://schemas.microsoft.com/office/drawing/2014/main" val="3309246523"/>
                    </a:ext>
                  </a:extLst>
                </a:gridCol>
                <a:gridCol w="545235">
                  <a:extLst>
                    <a:ext uri="{9D8B030D-6E8A-4147-A177-3AD203B41FA5}">
                      <a16:colId xmlns:a16="http://schemas.microsoft.com/office/drawing/2014/main" val="1562902250"/>
                    </a:ext>
                  </a:extLst>
                </a:gridCol>
                <a:gridCol w="545235">
                  <a:extLst>
                    <a:ext uri="{9D8B030D-6E8A-4147-A177-3AD203B41FA5}">
                      <a16:colId xmlns:a16="http://schemas.microsoft.com/office/drawing/2014/main" val="2534650190"/>
                    </a:ext>
                  </a:extLst>
                </a:gridCol>
                <a:gridCol w="545235">
                  <a:extLst>
                    <a:ext uri="{9D8B030D-6E8A-4147-A177-3AD203B41FA5}">
                      <a16:colId xmlns:a16="http://schemas.microsoft.com/office/drawing/2014/main" val="146722407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72013504"/>
                  </a:ext>
                </a:extLst>
              </a:tr>
            </a:tbl>
          </a:graphicData>
        </a:graphic>
      </p:graphicFrame>
      <p:graphicFrame>
        <p:nvGraphicFramePr>
          <p:cNvPr id="77" name="表 76">
            <a:extLst>
              <a:ext uri="{FF2B5EF4-FFF2-40B4-BE49-F238E27FC236}">
                <a16:creationId xmlns:a16="http://schemas.microsoft.com/office/drawing/2014/main" id="{FD6FFEBA-F5D7-5A46-9D2E-2323F290A3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0934301"/>
              </p:ext>
            </p:extLst>
          </p:nvPr>
        </p:nvGraphicFramePr>
        <p:xfrm>
          <a:off x="1660409" y="5275397"/>
          <a:ext cx="7088055" cy="370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45235">
                  <a:extLst>
                    <a:ext uri="{9D8B030D-6E8A-4147-A177-3AD203B41FA5}">
                      <a16:colId xmlns:a16="http://schemas.microsoft.com/office/drawing/2014/main" val="3849172633"/>
                    </a:ext>
                  </a:extLst>
                </a:gridCol>
                <a:gridCol w="545235">
                  <a:extLst>
                    <a:ext uri="{9D8B030D-6E8A-4147-A177-3AD203B41FA5}">
                      <a16:colId xmlns:a16="http://schemas.microsoft.com/office/drawing/2014/main" val="2837212966"/>
                    </a:ext>
                  </a:extLst>
                </a:gridCol>
                <a:gridCol w="545235">
                  <a:extLst>
                    <a:ext uri="{9D8B030D-6E8A-4147-A177-3AD203B41FA5}">
                      <a16:colId xmlns:a16="http://schemas.microsoft.com/office/drawing/2014/main" val="3048609965"/>
                    </a:ext>
                  </a:extLst>
                </a:gridCol>
                <a:gridCol w="545235">
                  <a:extLst>
                    <a:ext uri="{9D8B030D-6E8A-4147-A177-3AD203B41FA5}">
                      <a16:colId xmlns:a16="http://schemas.microsoft.com/office/drawing/2014/main" val="21680576"/>
                    </a:ext>
                  </a:extLst>
                </a:gridCol>
                <a:gridCol w="545235">
                  <a:extLst>
                    <a:ext uri="{9D8B030D-6E8A-4147-A177-3AD203B41FA5}">
                      <a16:colId xmlns:a16="http://schemas.microsoft.com/office/drawing/2014/main" val="1846986357"/>
                    </a:ext>
                  </a:extLst>
                </a:gridCol>
                <a:gridCol w="545235">
                  <a:extLst>
                    <a:ext uri="{9D8B030D-6E8A-4147-A177-3AD203B41FA5}">
                      <a16:colId xmlns:a16="http://schemas.microsoft.com/office/drawing/2014/main" val="3237648700"/>
                    </a:ext>
                  </a:extLst>
                </a:gridCol>
                <a:gridCol w="545235">
                  <a:extLst>
                    <a:ext uri="{9D8B030D-6E8A-4147-A177-3AD203B41FA5}">
                      <a16:colId xmlns:a16="http://schemas.microsoft.com/office/drawing/2014/main" val="2127701493"/>
                    </a:ext>
                  </a:extLst>
                </a:gridCol>
                <a:gridCol w="545235">
                  <a:extLst>
                    <a:ext uri="{9D8B030D-6E8A-4147-A177-3AD203B41FA5}">
                      <a16:colId xmlns:a16="http://schemas.microsoft.com/office/drawing/2014/main" val="2382774831"/>
                    </a:ext>
                  </a:extLst>
                </a:gridCol>
                <a:gridCol w="545235">
                  <a:extLst>
                    <a:ext uri="{9D8B030D-6E8A-4147-A177-3AD203B41FA5}">
                      <a16:colId xmlns:a16="http://schemas.microsoft.com/office/drawing/2014/main" val="2985638394"/>
                    </a:ext>
                  </a:extLst>
                </a:gridCol>
                <a:gridCol w="545235">
                  <a:extLst>
                    <a:ext uri="{9D8B030D-6E8A-4147-A177-3AD203B41FA5}">
                      <a16:colId xmlns:a16="http://schemas.microsoft.com/office/drawing/2014/main" val="3309246523"/>
                    </a:ext>
                  </a:extLst>
                </a:gridCol>
                <a:gridCol w="545235">
                  <a:extLst>
                    <a:ext uri="{9D8B030D-6E8A-4147-A177-3AD203B41FA5}">
                      <a16:colId xmlns:a16="http://schemas.microsoft.com/office/drawing/2014/main" val="1562902250"/>
                    </a:ext>
                  </a:extLst>
                </a:gridCol>
                <a:gridCol w="545235">
                  <a:extLst>
                    <a:ext uri="{9D8B030D-6E8A-4147-A177-3AD203B41FA5}">
                      <a16:colId xmlns:a16="http://schemas.microsoft.com/office/drawing/2014/main" val="2534650190"/>
                    </a:ext>
                  </a:extLst>
                </a:gridCol>
                <a:gridCol w="545235">
                  <a:extLst>
                    <a:ext uri="{9D8B030D-6E8A-4147-A177-3AD203B41FA5}">
                      <a16:colId xmlns:a16="http://schemas.microsoft.com/office/drawing/2014/main" val="146722407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kumimoji="1" lang="ja-JP" altLang="en-US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kumimoji="1" lang="ja-JP" altLang="en-US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kumimoji="1" lang="ja-JP" altLang="en-US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kumimoji="1" lang="ja-JP" altLang="en-US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kumimoji="1" lang="ja-JP" altLang="en-US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kumimoji="1" lang="ja-JP" altLang="en-US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kumimoji="1" lang="ja-JP" altLang="en-US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kumimoji="1" lang="ja-JP" altLang="en-US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kumimoji="1" lang="ja-JP" altLang="en-US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kumimoji="1" lang="ja-JP" altLang="en-US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kumimoji="1" lang="ja-JP" altLang="en-US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kumimoji="1" lang="ja-JP" altLang="en-US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kumimoji="1" lang="ja-JP" altLang="en-US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062099910"/>
                  </a:ext>
                </a:extLst>
              </a:tr>
            </a:tbl>
          </a:graphicData>
        </a:graphic>
      </p:graphicFrame>
      <p:pic>
        <p:nvPicPr>
          <p:cNvPr id="2" name="図 1">
            <a:extLst>
              <a:ext uri="{FF2B5EF4-FFF2-40B4-BE49-F238E27FC236}">
                <a16:creationId xmlns:a16="http://schemas.microsoft.com/office/drawing/2014/main" id="{F4A220F1-2D4A-AF41-ACDF-96F2659EF83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909" r="1" b="12129"/>
          <a:stretch/>
        </p:blipFill>
        <p:spPr>
          <a:xfrm>
            <a:off x="1763688" y="407477"/>
            <a:ext cx="7131808" cy="4896075"/>
          </a:xfrm>
          <a:prstGeom prst="rect">
            <a:avLst/>
          </a:prstGeom>
        </p:spPr>
      </p:pic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CE508E21-2164-4BFB-869D-90BDE5CA59FE}"/>
              </a:ext>
            </a:extLst>
          </p:cNvPr>
          <p:cNvSpPr txBox="1"/>
          <p:nvPr/>
        </p:nvSpPr>
        <p:spPr>
          <a:xfrm>
            <a:off x="96079" y="35332"/>
            <a:ext cx="25659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</a:t>
            </a:r>
            <a:r>
              <a:rPr lang="ja-JP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</a:t>
            </a:r>
            <a:r>
              <a:rPr kumimoji="1" lang="ja-JP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3A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8BE2F43E-130E-4007-96D1-25DBBB4D57A3}"/>
              </a:ext>
            </a:extLst>
          </p:cNvPr>
          <p:cNvSpPr txBox="1"/>
          <p:nvPr/>
        </p:nvSpPr>
        <p:spPr>
          <a:xfrm>
            <a:off x="7252789" y="4212622"/>
            <a:ext cx="11723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n=23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14515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3177F63-DFA0-42AE-857C-2055CFDC490C}"/>
              </a:ext>
            </a:extLst>
          </p:cNvPr>
          <p:cNvSpPr txBox="1"/>
          <p:nvPr/>
        </p:nvSpPr>
        <p:spPr>
          <a:xfrm>
            <a:off x="96079" y="61025"/>
            <a:ext cx="25659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</a:t>
            </a:r>
            <a:r>
              <a:rPr lang="ja-JP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</a:t>
            </a:r>
            <a:r>
              <a:rPr kumimoji="1" lang="ja-JP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3B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" name="図 18">
            <a:extLst>
              <a:ext uri="{FF2B5EF4-FFF2-40B4-BE49-F238E27FC236}">
                <a16:creationId xmlns:a16="http://schemas.microsoft.com/office/drawing/2014/main" id="{F66C2934-76B1-4D4A-91FD-D1D3BD0B5B5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823" b="12509"/>
          <a:stretch/>
        </p:blipFill>
        <p:spPr>
          <a:xfrm>
            <a:off x="1761966" y="590549"/>
            <a:ext cx="7044335" cy="4764162"/>
          </a:xfrm>
          <a:prstGeom prst="rect">
            <a:avLst/>
          </a:prstGeom>
        </p:spPr>
      </p:pic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8622ECB3-9518-4754-9054-ADA3F337566E}"/>
              </a:ext>
            </a:extLst>
          </p:cNvPr>
          <p:cNvSpPr txBox="1"/>
          <p:nvPr/>
        </p:nvSpPr>
        <p:spPr>
          <a:xfrm>
            <a:off x="1280448" y="598664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</a:t>
            </a:r>
            <a:endParaRPr kumimoji="1" lang="ja-JP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30C1F517-E095-4A64-A192-26F429231533}"/>
              </a:ext>
            </a:extLst>
          </p:cNvPr>
          <p:cNvSpPr txBox="1"/>
          <p:nvPr/>
        </p:nvSpPr>
        <p:spPr>
          <a:xfrm>
            <a:off x="1397468" y="1495169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80</a:t>
            </a:r>
            <a:endParaRPr kumimoji="1" lang="ja-JP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4FCC00B5-738F-4B93-BBAF-7DA43A0F3B3F}"/>
              </a:ext>
            </a:extLst>
          </p:cNvPr>
          <p:cNvSpPr txBox="1"/>
          <p:nvPr/>
        </p:nvSpPr>
        <p:spPr>
          <a:xfrm>
            <a:off x="1397468" y="2421715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60</a:t>
            </a:r>
            <a:endParaRPr kumimoji="1" lang="ja-JP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106C09DA-B8CF-4665-B3C7-42C399D24543}"/>
              </a:ext>
            </a:extLst>
          </p:cNvPr>
          <p:cNvSpPr txBox="1"/>
          <p:nvPr/>
        </p:nvSpPr>
        <p:spPr>
          <a:xfrm>
            <a:off x="1397468" y="4201237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endParaRPr kumimoji="1" lang="ja-JP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651291D1-24AA-48EC-B7F3-170974047959}"/>
              </a:ext>
            </a:extLst>
          </p:cNvPr>
          <p:cNvSpPr txBox="1"/>
          <p:nvPr/>
        </p:nvSpPr>
        <p:spPr>
          <a:xfrm>
            <a:off x="1397468" y="3313445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</a:t>
            </a:r>
            <a:endParaRPr kumimoji="1" lang="ja-JP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8368D966-2203-405B-9255-7C21BF602CF7}"/>
              </a:ext>
            </a:extLst>
          </p:cNvPr>
          <p:cNvSpPr txBox="1"/>
          <p:nvPr/>
        </p:nvSpPr>
        <p:spPr>
          <a:xfrm>
            <a:off x="1514486" y="509095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kumimoji="1" lang="ja-JP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D7C7314A-F275-41CA-B8B6-77D3909A0EE3}"/>
              </a:ext>
            </a:extLst>
          </p:cNvPr>
          <p:cNvSpPr txBox="1"/>
          <p:nvPr/>
        </p:nvSpPr>
        <p:spPr>
          <a:xfrm rot="10800000">
            <a:off x="984406" y="2190066"/>
            <a:ext cx="461665" cy="168251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Survival rate (%)</a:t>
            </a:r>
            <a:endParaRPr kumimoji="1" lang="ja-JP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7" name="表 26">
            <a:extLst>
              <a:ext uri="{FF2B5EF4-FFF2-40B4-BE49-F238E27FC236}">
                <a16:creationId xmlns:a16="http://schemas.microsoft.com/office/drawing/2014/main" id="{DC710761-291B-473D-B748-E4E181C96F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5171607"/>
              </p:ext>
            </p:extLst>
          </p:nvPr>
        </p:nvGraphicFramePr>
        <p:xfrm>
          <a:off x="1630927" y="5297185"/>
          <a:ext cx="7044336" cy="370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41872">
                  <a:extLst>
                    <a:ext uri="{9D8B030D-6E8A-4147-A177-3AD203B41FA5}">
                      <a16:colId xmlns:a16="http://schemas.microsoft.com/office/drawing/2014/main" val="3849172633"/>
                    </a:ext>
                  </a:extLst>
                </a:gridCol>
                <a:gridCol w="541872">
                  <a:extLst>
                    <a:ext uri="{9D8B030D-6E8A-4147-A177-3AD203B41FA5}">
                      <a16:colId xmlns:a16="http://schemas.microsoft.com/office/drawing/2014/main" val="2837212966"/>
                    </a:ext>
                  </a:extLst>
                </a:gridCol>
                <a:gridCol w="541872">
                  <a:extLst>
                    <a:ext uri="{9D8B030D-6E8A-4147-A177-3AD203B41FA5}">
                      <a16:colId xmlns:a16="http://schemas.microsoft.com/office/drawing/2014/main" val="3048609965"/>
                    </a:ext>
                  </a:extLst>
                </a:gridCol>
                <a:gridCol w="541872">
                  <a:extLst>
                    <a:ext uri="{9D8B030D-6E8A-4147-A177-3AD203B41FA5}">
                      <a16:colId xmlns:a16="http://schemas.microsoft.com/office/drawing/2014/main" val="21680576"/>
                    </a:ext>
                  </a:extLst>
                </a:gridCol>
                <a:gridCol w="541872">
                  <a:extLst>
                    <a:ext uri="{9D8B030D-6E8A-4147-A177-3AD203B41FA5}">
                      <a16:colId xmlns:a16="http://schemas.microsoft.com/office/drawing/2014/main" val="1846986357"/>
                    </a:ext>
                  </a:extLst>
                </a:gridCol>
                <a:gridCol w="541872">
                  <a:extLst>
                    <a:ext uri="{9D8B030D-6E8A-4147-A177-3AD203B41FA5}">
                      <a16:colId xmlns:a16="http://schemas.microsoft.com/office/drawing/2014/main" val="3237648700"/>
                    </a:ext>
                  </a:extLst>
                </a:gridCol>
                <a:gridCol w="541872">
                  <a:extLst>
                    <a:ext uri="{9D8B030D-6E8A-4147-A177-3AD203B41FA5}">
                      <a16:colId xmlns:a16="http://schemas.microsoft.com/office/drawing/2014/main" val="2127701493"/>
                    </a:ext>
                  </a:extLst>
                </a:gridCol>
                <a:gridCol w="541872">
                  <a:extLst>
                    <a:ext uri="{9D8B030D-6E8A-4147-A177-3AD203B41FA5}">
                      <a16:colId xmlns:a16="http://schemas.microsoft.com/office/drawing/2014/main" val="2382774831"/>
                    </a:ext>
                  </a:extLst>
                </a:gridCol>
                <a:gridCol w="541872">
                  <a:extLst>
                    <a:ext uri="{9D8B030D-6E8A-4147-A177-3AD203B41FA5}">
                      <a16:colId xmlns:a16="http://schemas.microsoft.com/office/drawing/2014/main" val="2985638394"/>
                    </a:ext>
                  </a:extLst>
                </a:gridCol>
                <a:gridCol w="541872">
                  <a:extLst>
                    <a:ext uri="{9D8B030D-6E8A-4147-A177-3AD203B41FA5}">
                      <a16:colId xmlns:a16="http://schemas.microsoft.com/office/drawing/2014/main" val="3309246523"/>
                    </a:ext>
                  </a:extLst>
                </a:gridCol>
                <a:gridCol w="541872">
                  <a:extLst>
                    <a:ext uri="{9D8B030D-6E8A-4147-A177-3AD203B41FA5}">
                      <a16:colId xmlns:a16="http://schemas.microsoft.com/office/drawing/2014/main" val="1562902250"/>
                    </a:ext>
                  </a:extLst>
                </a:gridCol>
                <a:gridCol w="541872">
                  <a:extLst>
                    <a:ext uri="{9D8B030D-6E8A-4147-A177-3AD203B41FA5}">
                      <a16:colId xmlns:a16="http://schemas.microsoft.com/office/drawing/2014/main" val="2534650190"/>
                    </a:ext>
                  </a:extLst>
                </a:gridCol>
                <a:gridCol w="541872">
                  <a:extLst>
                    <a:ext uri="{9D8B030D-6E8A-4147-A177-3AD203B41FA5}">
                      <a16:colId xmlns:a16="http://schemas.microsoft.com/office/drawing/2014/main" val="146722407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kumimoji="1" lang="ja-JP" altLang="en-US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kumimoji="1" lang="ja-JP" altLang="en-US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kumimoji="1" lang="ja-JP" altLang="en-US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kumimoji="1" lang="ja-JP" altLang="en-US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kumimoji="1" lang="ja-JP" altLang="en-US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kumimoji="1" lang="ja-JP" altLang="en-US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kumimoji="1" lang="ja-JP" altLang="en-US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kumimoji="1" lang="ja-JP" altLang="en-US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kumimoji="1" lang="ja-JP" altLang="en-US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kumimoji="1" lang="ja-JP" altLang="en-US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kumimoji="1" lang="ja-JP" altLang="en-US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kumimoji="1" lang="ja-JP" altLang="en-US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kumimoji="1" lang="ja-JP" altLang="en-US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062099910"/>
                  </a:ext>
                </a:extLst>
              </a:tr>
            </a:tbl>
          </a:graphicData>
        </a:graphic>
      </p:graphicFrame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0960F3AB-224F-4C5A-95D3-8F878BF4AB7B}"/>
              </a:ext>
            </a:extLst>
          </p:cNvPr>
          <p:cNvSpPr txBox="1"/>
          <p:nvPr/>
        </p:nvSpPr>
        <p:spPr>
          <a:xfrm>
            <a:off x="7252789" y="4011609"/>
            <a:ext cx="11723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n=19</a:t>
            </a:r>
          </a:p>
          <a:p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=0.10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EEFAADA2-54B6-4D3A-AFA8-5823E2C99307}"/>
              </a:ext>
            </a:extLst>
          </p:cNvPr>
          <p:cNvSpPr/>
          <p:nvPr/>
        </p:nvSpPr>
        <p:spPr>
          <a:xfrm>
            <a:off x="3669273" y="5536467"/>
            <a:ext cx="32928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Time from the last RFCA (years) </a:t>
            </a:r>
            <a:endParaRPr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8" name="表 17">
            <a:extLst>
              <a:ext uri="{FF2B5EF4-FFF2-40B4-BE49-F238E27FC236}">
                <a16:creationId xmlns:a16="http://schemas.microsoft.com/office/drawing/2014/main" id="{F2643685-7564-A849-9504-87D79DB3E2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5588854"/>
              </p:ext>
            </p:extLst>
          </p:nvPr>
        </p:nvGraphicFramePr>
        <p:xfrm>
          <a:off x="1630927" y="6070808"/>
          <a:ext cx="7044336" cy="6705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41872">
                  <a:extLst>
                    <a:ext uri="{9D8B030D-6E8A-4147-A177-3AD203B41FA5}">
                      <a16:colId xmlns:a16="http://schemas.microsoft.com/office/drawing/2014/main" val="3849172633"/>
                    </a:ext>
                  </a:extLst>
                </a:gridCol>
                <a:gridCol w="541872">
                  <a:extLst>
                    <a:ext uri="{9D8B030D-6E8A-4147-A177-3AD203B41FA5}">
                      <a16:colId xmlns:a16="http://schemas.microsoft.com/office/drawing/2014/main" val="2837212966"/>
                    </a:ext>
                  </a:extLst>
                </a:gridCol>
                <a:gridCol w="541872">
                  <a:extLst>
                    <a:ext uri="{9D8B030D-6E8A-4147-A177-3AD203B41FA5}">
                      <a16:colId xmlns:a16="http://schemas.microsoft.com/office/drawing/2014/main" val="3048609965"/>
                    </a:ext>
                  </a:extLst>
                </a:gridCol>
                <a:gridCol w="541872">
                  <a:extLst>
                    <a:ext uri="{9D8B030D-6E8A-4147-A177-3AD203B41FA5}">
                      <a16:colId xmlns:a16="http://schemas.microsoft.com/office/drawing/2014/main" val="21680576"/>
                    </a:ext>
                  </a:extLst>
                </a:gridCol>
                <a:gridCol w="541872">
                  <a:extLst>
                    <a:ext uri="{9D8B030D-6E8A-4147-A177-3AD203B41FA5}">
                      <a16:colId xmlns:a16="http://schemas.microsoft.com/office/drawing/2014/main" val="1846986357"/>
                    </a:ext>
                  </a:extLst>
                </a:gridCol>
                <a:gridCol w="541872">
                  <a:extLst>
                    <a:ext uri="{9D8B030D-6E8A-4147-A177-3AD203B41FA5}">
                      <a16:colId xmlns:a16="http://schemas.microsoft.com/office/drawing/2014/main" val="3237648700"/>
                    </a:ext>
                  </a:extLst>
                </a:gridCol>
                <a:gridCol w="541872">
                  <a:extLst>
                    <a:ext uri="{9D8B030D-6E8A-4147-A177-3AD203B41FA5}">
                      <a16:colId xmlns:a16="http://schemas.microsoft.com/office/drawing/2014/main" val="2127701493"/>
                    </a:ext>
                  </a:extLst>
                </a:gridCol>
                <a:gridCol w="541872">
                  <a:extLst>
                    <a:ext uri="{9D8B030D-6E8A-4147-A177-3AD203B41FA5}">
                      <a16:colId xmlns:a16="http://schemas.microsoft.com/office/drawing/2014/main" val="2382774831"/>
                    </a:ext>
                  </a:extLst>
                </a:gridCol>
                <a:gridCol w="541872">
                  <a:extLst>
                    <a:ext uri="{9D8B030D-6E8A-4147-A177-3AD203B41FA5}">
                      <a16:colId xmlns:a16="http://schemas.microsoft.com/office/drawing/2014/main" val="2985638394"/>
                    </a:ext>
                  </a:extLst>
                </a:gridCol>
                <a:gridCol w="541872">
                  <a:extLst>
                    <a:ext uri="{9D8B030D-6E8A-4147-A177-3AD203B41FA5}">
                      <a16:colId xmlns:a16="http://schemas.microsoft.com/office/drawing/2014/main" val="3309246523"/>
                    </a:ext>
                  </a:extLst>
                </a:gridCol>
                <a:gridCol w="541872">
                  <a:extLst>
                    <a:ext uri="{9D8B030D-6E8A-4147-A177-3AD203B41FA5}">
                      <a16:colId xmlns:a16="http://schemas.microsoft.com/office/drawing/2014/main" val="1562902250"/>
                    </a:ext>
                  </a:extLst>
                </a:gridCol>
                <a:gridCol w="541872">
                  <a:extLst>
                    <a:ext uri="{9D8B030D-6E8A-4147-A177-3AD203B41FA5}">
                      <a16:colId xmlns:a16="http://schemas.microsoft.com/office/drawing/2014/main" val="2534650190"/>
                    </a:ext>
                  </a:extLst>
                </a:gridCol>
                <a:gridCol w="541872">
                  <a:extLst>
                    <a:ext uri="{9D8B030D-6E8A-4147-A177-3AD203B41FA5}">
                      <a16:colId xmlns:a16="http://schemas.microsoft.com/office/drawing/2014/main" val="1467224076"/>
                    </a:ext>
                  </a:extLst>
                </a:gridCol>
              </a:tblGrid>
              <a:tr h="16300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kumimoji="1" lang="ja-JP" altLang="en-US" sz="16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kumimoji="1" lang="ja-JP" altLang="en-US" sz="16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kumimoji="1" lang="ja-JP" altLang="en-US" sz="16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kumimoji="1" lang="ja-JP" altLang="en-US" sz="16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kumimoji="1" lang="ja-JP" altLang="en-US" sz="16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kumimoji="1" lang="ja-JP" altLang="en-US" sz="16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kumimoji="1" lang="ja-JP" altLang="en-US" sz="16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kumimoji="1" lang="ja-JP" altLang="en-US" sz="16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kumimoji="1" lang="ja-JP" altLang="en-US" sz="16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kumimoji="1" lang="ja-JP" altLang="en-US" sz="16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kumimoji="1" lang="ja-JP" altLang="en-US" sz="16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kumimoji="1" lang="ja-JP" altLang="en-US" sz="16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kumimoji="1" lang="ja-JP" altLang="en-US" sz="16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2013504"/>
                  </a:ext>
                </a:extLst>
              </a:tr>
              <a:tr h="16300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kumimoji="1" lang="ja-JP" altLang="en-US" sz="16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kumimoji="1" lang="ja-JP" altLang="en-US" sz="16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kumimoji="1" lang="ja-JP" altLang="en-US" sz="16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kumimoji="1" lang="ja-JP" altLang="en-US" sz="16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kumimoji="1" lang="ja-JP" altLang="en-US" sz="16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kumimoji="1" lang="ja-JP" altLang="en-US" sz="16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kumimoji="1" lang="ja-JP" altLang="en-US" sz="16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kumimoji="1" lang="ja-JP" altLang="en-US" sz="16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kumimoji="1" lang="ja-JP" altLang="en-US" sz="16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kumimoji="1" lang="ja-JP" altLang="en-US" sz="16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kumimoji="1" lang="ja-JP" altLang="en-US" sz="16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kumimoji="1" lang="ja-JP" altLang="en-US" sz="16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kumimoji="1" lang="ja-JP" altLang="en-US" sz="16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062099910"/>
                  </a:ext>
                </a:extLst>
              </a:tr>
            </a:tbl>
          </a:graphicData>
        </a:graphic>
      </p:graphicFrame>
      <p:cxnSp>
        <p:nvCxnSpPr>
          <p:cNvPr id="35" name="直線コネクタ 34">
            <a:extLst>
              <a:ext uri="{FF2B5EF4-FFF2-40B4-BE49-F238E27FC236}">
                <a16:creationId xmlns:a16="http://schemas.microsoft.com/office/drawing/2014/main" id="{CBDF102E-FA80-9F49-AC7B-769C4CA5F835}"/>
              </a:ext>
            </a:extLst>
          </p:cNvPr>
          <p:cNvCxnSpPr>
            <a:cxnSpLocks/>
          </p:cNvCxnSpPr>
          <p:nvPr/>
        </p:nvCxnSpPr>
        <p:spPr>
          <a:xfrm>
            <a:off x="2364737" y="4224867"/>
            <a:ext cx="551079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コネクタ 35">
            <a:extLst>
              <a:ext uri="{FF2B5EF4-FFF2-40B4-BE49-F238E27FC236}">
                <a16:creationId xmlns:a16="http://schemas.microsoft.com/office/drawing/2014/main" id="{E3ED30B3-31EC-4E49-A7E3-29B2CD00E254}"/>
              </a:ext>
            </a:extLst>
          </p:cNvPr>
          <p:cNvCxnSpPr>
            <a:cxnSpLocks/>
          </p:cNvCxnSpPr>
          <p:nvPr/>
        </p:nvCxnSpPr>
        <p:spPr>
          <a:xfrm>
            <a:off x="2364737" y="4516712"/>
            <a:ext cx="551079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B416713A-E731-7946-B6F0-BB0CAD560934}"/>
              </a:ext>
            </a:extLst>
          </p:cNvPr>
          <p:cNvSpPr txBox="1"/>
          <p:nvPr/>
        </p:nvSpPr>
        <p:spPr>
          <a:xfrm>
            <a:off x="2915816" y="4055047"/>
            <a:ext cx="19287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</a:t>
            </a: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long-term </a:t>
            </a: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SVT</a:t>
            </a:r>
          </a:p>
          <a:p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Long-term SVT</a:t>
            </a:r>
            <a:endParaRPr kumimoji="1" lang="ja-JP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0BE5D9B6-BACB-7F4C-9976-BD7656F4B50F}"/>
              </a:ext>
            </a:extLst>
          </p:cNvPr>
          <p:cNvSpPr txBox="1"/>
          <p:nvPr/>
        </p:nvSpPr>
        <p:spPr>
          <a:xfrm>
            <a:off x="140882" y="6414249"/>
            <a:ext cx="13956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Long-term SVT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FB47D53D-2C0E-F249-8025-8BFB5710F2A7}"/>
              </a:ext>
            </a:extLst>
          </p:cNvPr>
          <p:cNvSpPr txBox="1"/>
          <p:nvPr/>
        </p:nvSpPr>
        <p:spPr>
          <a:xfrm>
            <a:off x="140882" y="6107341"/>
            <a:ext cx="15753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long-term SVT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B4D0EF38-2E19-A24C-BF38-8E72A2673BEC}"/>
              </a:ext>
            </a:extLst>
          </p:cNvPr>
          <p:cNvSpPr/>
          <p:nvPr/>
        </p:nvSpPr>
        <p:spPr>
          <a:xfrm>
            <a:off x="146618" y="5657058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Number at risk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405807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10935</TotalTime>
  <Words>233</Words>
  <Application>Microsoft Macintosh PowerPoint</Application>
  <PresentationFormat>画面に合わせる (4:3)</PresentationFormat>
  <Paragraphs>165</Paragraphs>
  <Slides>6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Arial</vt:lpstr>
      <vt:lpstr>Calibri</vt:lpstr>
      <vt:lpstr>Times New Roman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subject/>
  <dc:creator>kamada</dc:creator>
  <cp:keywords/>
  <dc:description/>
  <cp:lastModifiedBy>博之 鎌田</cp:lastModifiedBy>
  <cp:revision>668</cp:revision>
  <cp:lastPrinted>2020-07-16T00:13:00Z</cp:lastPrinted>
  <dcterms:created xsi:type="dcterms:W3CDTF">2014-12-02T10:58:44Z</dcterms:created>
  <dcterms:modified xsi:type="dcterms:W3CDTF">2021-07-30T21:42:50Z</dcterms:modified>
  <cp:category/>
</cp:coreProperties>
</file>