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4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854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391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352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45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9393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6928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451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6361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232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80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152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D540-D1D2-4F68-A3EE-F3FDF7A1EA17}" type="datetimeFigureOut">
              <a:rPr lang="es-ES" smtClean="0"/>
              <a:t>08/02/2021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F4CC4-2B8E-448E-BDC8-60B575704D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50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595538"/>
              </p:ext>
            </p:extLst>
          </p:nvPr>
        </p:nvGraphicFramePr>
        <p:xfrm>
          <a:off x="3323124" y="945708"/>
          <a:ext cx="4859970" cy="4274820"/>
        </p:xfrm>
        <a:graphic>
          <a:graphicData uri="http://schemas.openxmlformats.org/drawingml/2006/table">
            <a:tbl>
              <a:tblPr firstRow="1" bandRow="1"/>
              <a:tblGrid>
                <a:gridCol w="809995">
                  <a:extLst>
                    <a:ext uri="{9D8B030D-6E8A-4147-A177-3AD203B41FA5}">
                      <a16:colId xmlns="" xmlns:a16="http://schemas.microsoft.com/office/drawing/2014/main" val="483063665"/>
                    </a:ext>
                  </a:extLst>
                </a:gridCol>
                <a:gridCol w="809995">
                  <a:extLst>
                    <a:ext uri="{9D8B030D-6E8A-4147-A177-3AD203B41FA5}">
                      <a16:colId xmlns="" xmlns:a16="http://schemas.microsoft.com/office/drawing/2014/main" val="914423563"/>
                    </a:ext>
                  </a:extLst>
                </a:gridCol>
                <a:gridCol w="809995">
                  <a:extLst>
                    <a:ext uri="{9D8B030D-6E8A-4147-A177-3AD203B41FA5}">
                      <a16:colId xmlns="" xmlns:a16="http://schemas.microsoft.com/office/drawing/2014/main" val="826976814"/>
                    </a:ext>
                  </a:extLst>
                </a:gridCol>
                <a:gridCol w="809995">
                  <a:extLst>
                    <a:ext uri="{9D8B030D-6E8A-4147-A177-3AD203B41FA5}">
                      <a16:colId xmlns="" xmlns:a16="http://schemas.microsoft.com/office/drawing/2014/main" val="4123718498"/>
                    </a:ext>
                  </a:extLst>
                </a:gridCol>
                <a:gridCol w="809995">
                  <a:extLst>
                    <a:ext uri="{9D8B030D-6E8A-4147-A177-3AD203B41FA5}">
                      <a16:colId xmlns="" xmlns:a16="http://schemas.microsoft.com/office/drawing/2014/main" val="4156105767"/>
                    </a:ext>
                  </a:extLst>
                </a:gridCol>
                <a:gridCol w="809995">
                  <a:extLst>
                    <a:ext uri="{9D8B030D-6E8A-4147-A177-3AD203B41FA5}">
                      <a16:colId xmlns="" xmlns:a16="http://schemas.microsoft.com/office/drawing/2014/main" val="2861041710"/>
                    </a:ext>
                  </a:extLst>
                </a:gridCol>
              </a:tblGrid>
              <a:tr h="203317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CEAP CLASIFICATION</a:t>
                      </a:r>
                      <a:endParaRPr lang="es-ES" sz="1200" b="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91754263"/>
                  </a:ext>
                </a:extLst>
              </a:tr>
              <a:tr h="203317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NR</a:t>
                      </a:r>
                    </a:p>
                  </a:txBody>
                  <a:tcPr marL="68580" marR="68580" marT="34290" marB="34290" vert="vert27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34,48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(10)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NR&lt;50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30,76(4)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2700097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69,24(9)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02869301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62,07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(18)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92220240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17051081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3,45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NR≥50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37,50(6)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83789942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56,25(9)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3375895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6,25(1)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957094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76117804"/>
                  </a:ext>
                </a:extLst>
              </a:tr>
              <a:tr h="203317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R</a:t>
                      </a:r>
                    </a:p>
                  </a:txBody>
                  <a:tcPr marL="68580" marR="68580" marT="34290" marB="34290" vert="vert27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R&lt;50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85733265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34,37(11)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32278502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44,44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(36)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53,13(17)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1000040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12,50(4)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1814828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48,15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(39)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R≥50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C1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0,00(0)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17709710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C2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51,02(25)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99282697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7,41</a:t>
                      </a:r>
                    </a:p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(6)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C3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44,89(22)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15688900"/>
                  </a:ext>
                </a:extLst>
              </a:tr>
              <a:tr h="203317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C4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s-ES" sz="1200" b="0" dirty="0">
                          <a:latin typeface="+mn-lt"/>
                          <a:cs typeface="Times New Roman" panose="02020603050405020304" pitchFamily="18" charset="0"/>
                        </a:rPr>
                        <a:t>4,09(2)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80707621"/>
                  </a:ext>
                </a:extLst>
              </a:tr>
            </a:tbl>
          </a:graphicData>
        </a:graphic>
      </p:graphicFrame>
      <p:sp>
        <p:nvSpPr>
          <p:cNvPr id="5" name="Rectángulo 3"/>
          <p:cNvSpPr/>
          <p:nvPr/>
        </p:nvSpPr>
        <p:spPr>
          <a:xfrm>
            <a:off x="4887344" y="5586842"/>
            <a:ext cx="2787750" cy="3362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>
                <a:solidFill>
                  <a:schemeClr val="tx1"/>
                </a:solidFill>
              </a:rPr>
              <a:t>Suplemt. Table </a:t>
            </a:r>
            <a:r>
              <a:rPr lang="es-ES" dirty="0" smtClean="0">
                <a:solidFill>
                  <a:schemeClr val="tx1"/>
                </a:solidFill>
              </a:rPr>
              <a:t>1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682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104</Words>
  <Application>Microsoft Office PowerPoint</Application>
  <PresentationFormat>Personalizado</PresentationFormat>
  <Paragraphs>64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MAON</cp:lastModifiedBy>
  <cp:revision>75</cp:revision>
  <dcterms:created xsi:type="dcterms:W3CDTF">2019-12-02T08:46:19Z</dcterms:created>
  <dcterms:modified xsi:type="dcterms:W3CDTF">2021-02-08T22:02:11Z</dcterms:modified>
</cp:coreProperties>
</file>