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78" d="100"/>
          <a:sy n="78" d="100"/>
        </p:scale>
        <p:origin x="7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AAF71-CF3E-4B28-ACBB-49A8AC9EAC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3EB41F-6927-490D-AC84-4E18E7DBF8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025AF7-A002-40C9-9CFE-689B78D68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778E-7046-4F79-B25A-ADB6A0857862}" type="datetimeFigureOut">
              <a:rPr lang="sv-SE" smtClean="0"/>
              <a:t>2020-11-09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C682B-1D20-4495-A604-74FB1B3E0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5F8211-B293-41CE-954C-A3FA520FC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D9FED-C1C9-491E-AE9B-1BF7F3B69A7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04314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D372E-948F-4FF8-958D-8A5F7D091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AA69F1-77A5-4C73-B1D4-93E0644016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9D98A2-6F77-44C7-94E1-271F9AEB5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778E-7046-4F79-B25A-ADB6A0857862}" type="datetimeFigureOut">
              <a:rPr lang="sv-SE" smtClean="0"/>
              <a:t>2020-11-09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C0563F-9F56-4B8B-B938-C1D78F20B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7DF68-D4E4-4F41-8A7F-528866AA3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D9FED-C1C9-491E-AE9B-1BF7F3B69A7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2381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30F366-6C08-4EB6-B367-CB8F490EB6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39E0EC-84DE-44FC-A990-B75CEA3451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6FC5F-F0EA-43B4-99BB-63613C305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778E-7046-4F79-B25A-ADB6A0857862}" type="datetimeFigureOut">
              <a:rPr lang="sv-SE" smtClean="0"/>
              <a:t>2020-11-09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402A28-FF3A-4873-9DE6-4854236FE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D0D2F-12AE-4273-BA86-83990DE80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D9FED-C1C9-491E-AE9B-1BF7F3B69A7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0092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468AD-BDA1-4F71-A11E-5B0CEA1C6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DEAE7-AA01-4162-88E8-16C3565814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80D3C1-A2BC-4629-A72C-68D373ABB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778E-7046-4F79-B25A-ADB6A0857862}" type="datetimeFigureOut">
              <a:rPr lang="sv-SE" smtClean="0"/>
              <a:t>2020-11-09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383B0E-CE2F-4174-A08A-7FB673E31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ED5605-0A48-4A8C-AC04-32F5C17E3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D9FED-C1C9-491E-AE9B-1BF7F3B69A7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42544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9F553-EBA0-4B15-889F-EE558FB8F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A7AE05-2C44-4A52-8CA8-E2D908FF5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5D6D21-138B-4C49-B370-4A5B3B07D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778E-7046-4F79-B25A-ADB6A0857862}" type="datetimeFigureOut">
              <a:rPr lang="sv-SE" smtClean="0"/>
              <a:t>2020-11-09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931E15-3774-4C08-A469-2F1C7865C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864637-8F6A-4621-AB30-C70F200BC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D9FED-C1C9-491E-AE9B-1BF7F3B69A7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2163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B2A64-624F-418D-9A8C-7C202C448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EADF1-3DE0-437F-91CF-82D37C8660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8A3940-604A-444C-A9DD-B85C90924D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9DF9D1-3B4B-45AD-8660-01D16B336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778E-7046-4F79-B25A-ADB6A0857862}" type="datetimeFigureOut">
              <a:rPr lang="sv-SE" smtClean="0"/>
              <a:t>2020-11-09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C33949-05AD-45D6-9759-DE6BC03E3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E40C66-A874-4DE0-B92F-FA5A09B5A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D9FED-C1C9-491E-AE9B-1BF7F3B69A7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73892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F397A-81CD-4E57-A180-372DE4642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C3B08C-DBD1-48D1-9ADC-E972130270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F33867-4DFB-417D-B99D-BCD1C149F3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FA26D7-D26E-4C3F-8507-F5D9D2539D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8658AA-3ECF-4F0D-A229-BB731A2139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224333-012E-4DA3-BDA5-BAC1347C2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778E-7046-4F79-B25A-ADB6A0857862}" type="datetimeFigureOut">
              <a:rPr lang="sv-SE" smtClean="0"/>
              <a:t>2020-11-09</a:t>
            </a:fld>
            <a:endParaRPr lang="sv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795B5C-8678-464E-A6E5-1F71165DE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E3379B-908F-4F5B-96FC-94B3D388D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D9FED-C1C9-491E-AE9B-1BF7F3B69A7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3356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17AC1-FB3E-4319-BDF9-C30C91A3B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DD80DC-14C7-4498-942B-C0A1E495C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778E-7046-4F79-B25A-ADB6A0857862}" type="datetimeFigureOut">
              <a:rPr lang="sv-SE" smtClean="0"/>
              <a:t>2020-11-09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5878CA-CB17-456B-842E-885E8C9AA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204FCC-238D-40D6-981A-EDF276252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D9FED-C1C9-491E-AE9B-1BF7F3B69A7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24697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EC40D2-6592-434F-8528-F612499E7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778E-7046-4F79-B25A-ADB6A0857862}" type="datetimeFigureOut">
              <a:rPr lang="sv-SE" smtClean="0"/>
              <a:t>2020-11-09</a:t>
            </a:fld>
            <a:endParaRPr lang="sv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EFD09B-6713-4B44-B7EE-A3D782FEA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B61DA-364A-4184-82B3-D9332F8DF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D9FED-C1C9-491E-AE9B-1BF7F3B69A7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675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EFE4F-B677-4E53-9A17-884771568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FE6FAA-99E9-4BB9-B393-DEFE304AE6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24C12-8E85-4724-BB07-5BB748AAAD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ABCD10-EA97-4496-AF09-D56F8335F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778E-7046-4F79-B25A-ADB6A0857862}" type="datetimeFigureOut">
              <a:rPr lang="sv-SE" smtClean="0"/>
              <a:t>2020-11-09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394E4B-4CEB-4AD1-B639-714CBD597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9D1D33-4DB4-4722-AC9E-8548F43E8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D9FED-C1C9-491E-AE9B-1BF7F3B69A7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18804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9F5C7-48D0-46FC-9A66-BBFA2F806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DF8D25-AB44-4545-AFC3-611C8D33FE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5003ED-2F76-4F86-916F-E7D31B27EA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E15A1B-26B8-4E65-B973-BF12E9FEA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778E-7046-4F79-B25A-ADB6A0857862}" type="datetimeFigureOut">
              <a:rPr lang="sv-SE" smtClean="0"/>
              <a:t>2020-11-09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8FA51B-4E58-46D9-B858-01184EE27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F8B155-7297-449D-AD12-AA2BB6F5C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D9FED-C1C9-491E-AE9B-1BF7F3B69A7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34686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9138D1-B754-4764-8B6A-FC2E750C1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697026-46C7-420E-B690-17AE82C9FC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21E15-DFA3-49EC-8078-75A542E79A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6778E-7046-4F79-B25A-ADB6A0857862}" type="datetimeFigureOut">
              <a:rPr lang="sv-SE" smtClean="0"/>
              <a:t>2020-11-09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CAD53-9EEF-4C6D-92ED-3CD4394204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253F5-2871-415D-92BD-88E677832A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D9FED-C1C9-491E-AE9B-1BF7F3B69A7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2887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4256A2-2C6D-44DC-8DBB-45D8A9571A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" y="457200"/>
            <a:ext cx="12106275" cy="59436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E6E02B7-ABA1-49C6-BE3F-C9441D64D9D6}"/>
              </a:ext>
            </a:extLst>
          </p:cNvPr>
          <p:cNvSpPr txBox="1"/>
          <p:nvPr/>
        </p:nvSpPr>
        <p:spPr>
          <a:xfrm>
            <a:off x="622300" y="6400800"/>
            <a:ext cx="1394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Suppl. Fig.1A</a:t>
            </a:r>
          </a:p>
        </p:txBody>
      </p:sp>
    </p:spTree>
    <p:extLst>
      <p:ext uri="{BB962C8B-B14F-4D97-AF65-F5344CB8AC3E}">
        <p14:creationId xmlns:p14="http://schemas.microsoft.com/office/powerpoint/2010/main" val="1214824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C9E96D5-6C13-4575-9F66-E2D23A8A4A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" y="466725"/>
            <a:ext cx="12011025" cy="59245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1646E5E-C53E-4FB8-80A6-016839DEF62D}"/>
              </a:ext>
            </a:extLst>
          </p:cNvPr>
          <p:cNvSpPr txBox="1"/>
          <p:nvPr/>
        </p:nvSpPr>
        <p:spPr>
          <a:xfrm>
            <a:off x="378934" y="653124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dirty="0"/>
              <a:t>Suppl. Fig.1B</a:t>
            </a:r>
          </a:p>
        </p:txBody>
      </p:sp>
    </p:spTree>
    <p:extLst>
      <p:ext uri="{BB962C8B-B14F-4D97-AF65-F5344CB8AC3E}">
        <p14:creationId xmlns:p14="http://schemas.microsoft.com/office/powerpoint/2010/main" val="557340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8512F52-B524-4548-9EFD-2D4809E58B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2" y="446774"/>
            <a:ext cx="11877675" cy="59150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F63AA59-F9D5-410E-BCA4-EC454ED58561}"/>
              </a:ext>
            </a:extLst>
          </p:cNvPr>
          <p:cNvSpPr txBox="1"/>
          <p:nvPr/>
        </p:nvSpPr>
        <p:spPr>
          <a:xfrm>
            <a:off x="503532" y="6314999"/>
            <a:ext cx="60980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dirty="0"/>
              <a:t>Suppl. Fig.1C</a:t>
            </a:r>
          </a:p>
        </p:txBody>
      </p:sp>
    </p:spTree>
    <p:extLst>
      <p:ext uri="{BB962C8B-B14F-4D97-AF65-F5344CB8AC3E}">
        <p14:creationId xmlns:p14="http://schemas.microsoft.com/office/powerpoint/2010/main" val="2995391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21C9727-BEB4-4724-9D95-34860E496189}"/>
              </a:ext>
            </a:extLst>
          </p:cNvPr>
          <p:cNvSpPr txBox="1"/>
          <p:nvPr/>
        </p:nvSpPr>
        <p:spPr>
          <a:xfrm>
            <a:off x="1334530" y="1186249"/>
            <a:ext cx="781255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Suppl.Fig</a:t>
            </a:r>
            <a:r>
              <a:rPr lang="en-CA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1</a:t>
            </a:r>
          </a:p>
          <a:p>
            <a:r>
              <a:rPr lang="en-CA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Example of basic analysis of marker expression in panel AML 2. </a:t>
            </a:r>
          </a:p>
          <a:p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After dead cells were excluded the gate was set on CD33+/++ cells independent of scatter (upper panel left). Upper middle panel shows </a:t>
            </a:r>
            <a:r>
              <a:rPr lang="en-CA" dirty="0" err="1">
                <a:latin typeface="Calibri" panose="020F0502020204030204" pitchFamily="34" charset="0"/>
                <a:ea typeface="Calibri" panose="020F0502020204030204" pitchFamily="34" charset="0"/>
              </a:rPr>
              <a:t>b</a:t>
            </a:r>
            <a:r>
              <a:rPr lang="en-CA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ackgating</a:t>
            </a:r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of the CD33+/++ gate on SSC/CD45 plot.</a:t>
            </a: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Percentages of leukemic </a:t>
            </a:r>
            <a:r>
              <a:rPr lang="en-CA" sz="18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cells positive for </a:t>
            </a:r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various markers were analysed using histograms with the linear gate set using the level of autofluorescence and/or negative populations present in the sample as cut-off on the left. A case of </a:t>
            </a:r>
            <a:r>
              <a:rPr lang="en-CA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hypergranular</a:t>
            </a:r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APL is shown in A, a </a:t>
            </a:r>
            <a:r>
              <a:rPr lang="en-CA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hypogranular</a:t>
            </a:r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APL in B and a NPM-1+ AML with myelomonocytic pattern in C. 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51269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131</Words>
  <Application>Microsoft Office PowerPoint</Application>
  <PresentationFormat>Widescreen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Porwit</dc:creator>
  <cp:lastModifiedBy>Anna Porwit</cp:lastModifiedBy>
  <cp:revision>6</cp:revision>
  <dcterms:created xsi:type="dcterms:W3CDTF">2020-11-09T18:06:39Z</dcterms:created>
  <dcterms:modified xsi:type="dcterms:W3CDTF">2020-11-09T19:15:04Z</dcterms:modified>
</cp:coreProperties>
</file>