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104" d="100"/>
          <a:sy n="104" d="100"/>
        </p:scale>
        <p:origin x="232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726F1-DBA6-DE48-81B0-C36FEBE34E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3F8862-7D10-C442-A8B7-B4D72A5965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BDFCD-180B-A747-BD43-499E340A0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4A08F-9DEA-4942-B16A-02CE6815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937A31-4324-0043-9ECD-9BF835516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67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36F65-09D5-0E4E-B2DB-194DD50F4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DA2E56-0B20-E34E-B474-D369E199C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F4A1E-D07F-EB42-9330-EAC010644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BA3734-0FD7-3243-A9E4-A47694137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F1D55-9580-0741-8D7B-616D73CD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82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8BD91-2419-4842-9F69-9824D2CD1E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73587-93AE-934D-8071-E2D6830C11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C958A-4408-6042-9665-200B22A13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6D232-0B2F-BA4B-A24D-69A7BD4F6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08D797-1A9F-294E-AB34-33EA39794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63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0C688-33C5-8841-B71B-6A34E2A56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0DCA4F-2435-EB4B-BFC0-003F834E62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0CAE0-6FC5-7642-99A2-BC890C45B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141F7-646A-4147-A9EB-689E82C5D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F092F-DC4D-334E-87A7-7A546DE3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1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886AF-F1FE-DD48-81AE-8166333ED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2BFEF-8598-664F-BA7C-06C7D32935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E2D8B-8B44-6D47-AC4D-B7FEB6504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F6380-1B24-5C49-ADD7-43FC5B028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DDB59D-95CB-B44F-97D8-9F507D4D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2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A27E-A0E5-124F-B72A-7A814F7A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D08DA9-CE85-CA4A-89A9-B80B52B66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657780-1FCE-6844-9269-EDB6CF493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D14315-E735-7E49-835C-731B17E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9DEDF-B889-EC45-9BAC-78D05CC1F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93EF7B-33EC-F843-9C4E-4EA891CF4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16F28-F7CE-8446-9CED-6ED2AF6CA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204B66-A3D9-9348-ACDA-20AA720E2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DBAA0-E148-3E4C-8D82-4FA880D51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5F3016-7AB3-B747-9C98-42880A79D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76F45-62CF-5846-91CD-DEC65AD4C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81649-5A61-094B-B5E4-7A3B5F868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4E93A-6E18-FE48-91FC-111529EA3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EDB7B8-B3A0-424C-B93B-CCACA1926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27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165B3-84DD-4946-9198-473E88FD8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F0E468-08E4-224A-AC9B-B201462B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9B313C-41EB-134A-87F9-B6365D10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5D016-D80A-2144-A5E5-9FC54F01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60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89D2FB-A4B8-734A-9A1C-35383F00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377CCD-14E3-4449-8402-B3ECC4E09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735B0B-A01C-0C4F-8A74-675B043F5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889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E7668-8B02-2D4F-85CF-825AB6C144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8ECCF-2AE1-614B-800E-E32AE3D68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B93AF5-FF99-E24B-9C69-F807D188D2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EA9FBD-3EE9-ED42-ABAC-A7DFF1AC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938B7A-5E4F-B549-A168-A91764D25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3D69C9-507E-FD47-B65F-F32CEEDA8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2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7F5AC-9DDD-E542-9766-E21CA435A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79DA0C-F324-8F4D-85C4-E3C5A892D2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57DBE5-3B6A-594A-93F7-9C99254A7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02F67E-5C5A-064F-B51E-662EDA88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5CB4B0-1CD3-F946-BAB3-7325BFD8A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3F2779-5AA1-664B-9677-6A71BCCC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8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EBC6F4-8E1C-8848-81CB-C2AFCC434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D3946-B705-BC45-95B2-741DFCA22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A1A13-637B-FF4E-BFA2-07DC25FF79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2B10D-9C1D-E44B-AA11-E178557139A7}" type="datetimeFigureOut">
              <a:rPr lang="en-US" smtClean="0"/>
              <a:t>5/18/21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8CD562-DA7F-ED43-B90A-E22E4F09A4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FA6D1F-71B2-CB41-8991-9CA9191CB7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2550B-8D91-4347-9F86-C56572E0C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5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27" y="66992"/>
            <a:ext cx="11779135" cy="370074"/>
          </a:xfrm>
        </p:spPr>
        <p:txBody>
          <a:bodyPr>
            <a:noAutofit/>
          </a:bodyPr>
          <a:lstStyle/>
          <a:p>
            <a:r>
              <a:rPr lang="en-GB" sz="1800" b="1">
                <a:latin typeface="Times" pitchFamily="2" charset="0"/>
              </a:rPr>
              <a:t>Additional </a:t>
            </a:r>
            <a:r>
              <a:rPr lang="en-GB" sz="1800" b="1" dirty="0">
                <a:latin typeface="Times" pitchFamily="2" charset="0"/>
              </a:rPr>
              <a:t>figure 1: Phase light microscopy of THP-1 cells. </a:t>
            </a:r>
            <a:endParaRPr lang="en-US" sz="1800" b="1" dirty="0">
              <a:latin typeface="Times" pitchFamily="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273" y="3557106"/>
            <a:ext cx="3730772" cy="298461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90" y="3646218"/>
            <a:ext cx="3710273" cy="28955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273" y="415420"/>
            <a:ext cx="3730772" cy="30267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390" y="533684"/>
            <a:ext cx="3730772" cy="2961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27" y="415572"/>
            <a:ext cx="3730772" cy="30265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8346" y="3211782"/>
            <a:ext cx="952485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/>
              <a:t>Control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104273" y="3176211"/>
            <a:ext cx="937281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/>
              <a:t>1000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200" b="1" dirty="0"/>
              <a:t>/ml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174390" y="3176212"/>
            <a:ext cx="880369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200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200" b="1" dirty="0"/>
              <a:t>/ml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26027" y="6264724"/>
            <a:ext cx="788677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50</a:t>
            </a:r>
            <a:r>
              <a:rPr lang="en-GB" b="1" dirty="0">
                <a:solidFill>
                  <a:srgbClr val="FF0000"/>
                </a:solidFill>
                <a:latin typeface="Calibri" panose="020F0502020204030204"/>
              </a:rPr>
              <a:t>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200" b="1" dirty="0"/>
              <a:t>/ml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104273" y="6264039"/>
            <a:ext cx="801823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10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200" b="1" dirty="0"/>
              <a:t>/ml</a:t>
            </a:r>
            <a:endParaRPr lang="en-US" sz="1200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510" y="3557106"/>
            <a:ext cx="3708652" cy="29634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198779" y="6206899"/>
            <a:ext cx="1285929" cy="27699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/>
              <a:t>PMA(200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 </a:t>
            </a:r>
            <a:r>
              <a:rPr lang="en-GB" sz="1200" b="1" dirty="0"/>
              <a:t>/ml)</a:t>
            </a:r>
            <a:endParaRPr lang="en-US" sz="12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607D0D-EF91-134A-B181-195D3D010A98}"/>
              </a:ext>
            </a:extLst>
          </p:cNvPr>
          <p:cNvSpPr/>
          <p:nvPr/>
        </p:nvSpPr>
        <p:spPr>
          <a:xfrm>
            <a:off x="0" y="6542701"/>
            <a:ext cx="119051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imes" pitchFamily="2" charset="0"/>
              </a:rPr>
              <a:t>Legend; individual panels are of control cells or various concentration of arecoline studied at 48 hours</a:t>
            </a:r>
            <a:endParaRPr lang="en-US" sz="1200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993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52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Theme</vt:lpstr>
      <vt:lpstr>Additional figure 1: Phase light microscopy of THP-1 cells.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Additional figure 1: Phase light microscopy of THP-1 cells. </dc:title>
  <dc:creator>GA Hitman</dc:creator>
  <cp:lastModifiedBy>GA Hitman</cp:lastModifiedBy>
  <cp:revision>1</cp:revision>
  <dcterms:created xsi:type="dcterms:W3CDTF">2021-05-18T15:58:33Z</dcterms:created>
  <dcterms:modified xsi:type="dcterms:W3CDTF">2021-05-18T15:59:34Z</dcterms:modified>
</cp:coreProperties>
</file>