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726F1-DBA6-DE48-81B0-C36FEBE34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F8862-7D10-C442-A8B7-B4D72A596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BDFCD-180B-A747-BD43-499E340A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4A08F-9DEA-4942-B16A-02CE6815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37A31-4324-0043-9ECD-9BF835516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6F65-09D5-0E4E-B2DB-194DD50F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A2E56-0B20-E34E-B474-D369E199C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F4A1E-D07F-EB42-9330-EAC01064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A3734-0FD7-3243-A9E4-A47694137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F1D55-9580-0741-8D7B-616D73CD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2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8BD91-2419-4842-9F69-9824D2CD1E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73587-93AE-934D-8071-E2D6830C1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C958A-4408-6042-9665-200B22A1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D232-0B2F-BA4B-A24D-69A7BD4F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8D797-1A9F-294E-AB34-33EA39794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3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0C688-33C5-8841-B71B-6A34E2A5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DCA4F-2435-EB4B-BFC0-003F834E6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AE0-6FC5-7642-99A2-BC890C45B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141F7-646A-4147-A9EB-689E82C5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F092F-DC4D-334E-87A7-7A546DE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1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86AF-F1FE-DD48-81AE-8166333E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2BFEF-8598-664F-BA7C-06C7D3293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E2D8B-8B44-6D47-AC4D-B7FEB65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6380-1B24-5C49-ADD7-43FC5B02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DB59D-95CB-B44F-97D8-9F507D4D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A27E-A0E5-124F-B72A-7A814F7A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08DA9-CE85-CA4A-89A9-B80B52B66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57780-1FCE-6844-9269-EDB6CF493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14315-E735-7E49-835C-731B17E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9DEDF-B889-EC45-9BAC-78D05CC1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3EF7B-33EC-F843-9C4E-4EA891CF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16F28-F7CE-8446-9CED-6ED2AF6CA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4B66-A3D9-9348-ACDA-20AA720E2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DBAA0-E148-3E4C-8D82-4FA880D51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F3016-7AB3-B747-9C98-42880A79D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76F45-62CF-5846-91CD-DEC65AD4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81649-5A61-094B-B5E4-7A3B5F86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4E93A-6E18-FE48-91FC-111529EA3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EDB7B8-B3A0-424C-B93B-CCACA19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2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165B3-84DD-4946-9198-473E88FD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0E468-08E4-224A-AC9B-B201462B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313C-41EB-134A-87F9-B6365D1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5D016-D80A-2144-A5E5-9FC54F01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0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9D2FB-A4B8-734A-9A1C-35383F00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77CCD-14E3-4449-8402-B3ECC4E0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35B0B-A01C-0C4F-8A74-675B043F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8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7668-8B02-2D4F-85CF-825AB6C14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8ECCF-2AE1-614B-800E-E32AE3D68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93AF5-FF99-E24B-9C69-F807D188D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A9FBD-3EE9-ED42-ABAC-A7DFF1AC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38B7A-5E4F-B549-A168-A91764D2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D69C9-507E-FD47-B65F-F32CEEDA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2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7F5AC-9DDD-E542-9766-E21CA435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9DA0C-F324-8F4D-85C4-E3C5A892D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7DBE5-3B6A-594A-93F7-9C99254A7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2F67E-5C5A-064F-B51E-662EDA88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CB4B0-1CD3-F946-BAB3-7325BFD8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3F2779-5AA1-664B-9677-6A71BCCC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BC6F4-8E1C-8848-81CB-C2AFCC4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D3946-B705-BC45-95B2-741DFCA22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A1A13-637B-FF4E-BFA2-07DC25FF7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CD562-DA7F-ED43-B90A-E22E4F09A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A6D1F-71B2-CB41-8991-9CA9191C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5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521C9-5F77-425A-A83C-5A626301C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4921" y="861848"/>
            <a:ext cx="9308877" cy="36193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 b="1" kern="1200" dirty="0">
                <a:solidFill>
                  <a:schemeClr val="tx1"/>
                </a:solidFill>
                <a:latin typeface="Times" pitchFamily="2" charset="0"/>
              </a:rPr>
              <a:t>Additional figure 2: MTT-Cell proliferation assay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98B501A-8CDF-4EC4-87A7-7498DB79A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4921" y="1863801"/>
            <a:ext cx="8102157" cy="44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95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Additional figure 2: MTT-Cell proliferation assay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figure 1: Phase light microscopy of THP-1 cells. </dc:title>
  <dc:creator>GA Hitman</dc:creator>
  <cp:lastModifiedBy>GA Hitman</cp:lastModifiedBy>
  <cp:revision>4</cp:revision>
  <dcterms:created xsi:type="dcterms:W3CDTF">2021-05-18T15:58:33Z</dcterms:created>
  <dcterms:modified xsi:type="dcterms:W3CDTF">2021-05-18T16:01:39Z</dcterms:modified>
</cp:coreProperties>
</file>