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D09031-44DE-6C4F-8BB0-0397364EE484}" type="doc">
      <dgm:prSet loTypeId="urn:microsoft.com/office/officeart/2005/8/layout/venn1" loCatId="" qsTypeId="urn:microsoft.com/office/officeart/2005/8/quickstyle/simple1" qsCatId="simple" csTypeId="urn:microsoft.com/office/officeart/2005/8/colors/colorful1" csCatId="colorful" phldr="1"/>
      <dgm:spPr/>
    </dgm:pt>
    <dgm:pt modelId="{99F6F772-7D75-8644-9DDD-77F3B7230D81}">
      <dgm:prSet phldrT="[Text]" custT="1"/>
      <dgm:spPr/>
      <dgm:t>
        <a:bodyPr/>
        <a:lstStyle/>
        <a:p>
          <a:r>
            <a:rPr lang="en-GB" sz="1600" dirty="0">
              <a:latin typeface="Times" pitchFamily="2" charset="0"/>
            </a:rPr>
            <a:t>Arecoline only n=206 </a:t>
          </a:r>
        </a:p>
      </dgm:t>
    </dgm:pt>
    <dgm:pt modelId="{FE8C1E6E-55E7-9949-AFD4-552AFC9DD18A}" type="parTrans" cxnId="{3C16B01B-D3EC-C54B-8700-1D9E152E1D6F}">
      <dgm:prSet/>
      <dgm:spPr/>
      <dgm:t>
        <a:bodyPr/>
        <a:lstStyle/>
        <a:p>
          <a:endParaRPr lang="en-GB"/>
        </a:p>
      </dgm:t>
    </dgm:pt>
    <dgm:pt modelId="{2E390D2B-5B33-AC4D-8BD9-97998CE9DF6D}" type="sibTrans" cxnId="{3C16B01B-D3EC-C54B-8700-1D9E152E1D6F}">
      <dgm:prSet/>
      <dgm:spPr/>
      <dgm:t>
        <a:bodyPr/>
        <a:lstStyle/>
        <a:p>
          <a:endParaRPr lang="en-GB"/>
        </a:p>
      </dgm:t>
    </dgm:pt>
    <dgm:pt modelId="{89ACBD2A-40D1-0B45-9070-B3148AE52B97}">
      <dgm:prSet phldrT="[Text]" custT="1"/>
      <dgm:spPr/>
      <dgm:t>
        <a:bodyPr/>
        <a:lstStyle/>
        <a:p>
          <a:r>
            <a:rPr lang="en-GB" sz="1600" dirty="0">
              <a:latin typeface="Times" pitchFamily="2" charset="0"/>
            </a:rPr>
            <a:t>MNPA only n=290</a:t>
          </a:r>
        </a:p>
      </dgm:t>
    </dgm:pt>
    <dgm:pt modelId="{3C6C8861-6514-B641-A415-B72CC89C059A}" type="parTrans" cxnId="{6499EF5C-5FD6-5B4F-8D85-FD8607A31B51}">
      <dgm:prSet/>
      <dgm:spPr/>
      <dgm:t>
        <a:bodyPr/>
        <a:lstStyle/>
        <a:p>
          <a:endParaRPr lang="en-GB"/>
        </a:p>
      </dgm:t>
    </dgm:pt>
    <dgm:pt modelId="{FD4B7D52-5C61-0A4F-AF51-A72A85EC31EF}" type="sibTrans" cxnId="{6499EF5C-5FD6-5B4F-8D85-FD8607A31B51}">
      <dgm:prSet/>
      <dgm:spPr/>
      <dgm:t>
        <a:bodyPr/>
        <a:lstStyle/>
        <a:p>
          <a:endParaRPr lang="en-GB"/>
        </a:p>
      </dgm:t>
    </dgm:pt>
    <dgm:pt modelId="{5475A4AB-0937-4746-A54D-BC943E50718F}" type="pres">
      <dgm:prSet presAssocID="{60D09031-44DE-6C4F-8BB0-0397364EE484}" presName="compositeShape" presStyleCnt="0">
        <dgm:presLayoutVars>
          <dgm:chMax val="7"/>
          <dgm:dir/>
          <dgm:resizeHandles val="exact"/>
        </dgm:presLayoutVars>
      </dgm:prSet>
      <dgm:spPr/>
    </dgm:pt>
    <dgm:pt modelId="{47B516AF-2B0D-6D45-BCE0-38AE34433897}" type="pres">
      <dgm:prSet presAssocID="{99F6F772-7D75-8644-9DDD-77F3B7230D81}" presName="circ1" presStyleLbl="vennNode1" presStyleIdx="0" presStyleCnt="2" custLinFactNeighborX="-21539" custLinFactNeighborY="273"/>
      <dgm:spPr/>
    </dgm:pt>
    <dgm:pt modelId="{E9B979EA-875A-324B-A7C4-7685D7837561}" type="pres">
      <dgm:prSet presAssocID="{99F6F772-7D75-8644-9DDD-77F3B7230D8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4A72513-670B-8249-9A47-547ED25781BB}" type="pres">
      <dgm:prSet presAssocID="{89ACBD2A-40D1-0B45-9070-B3148AE52B97}" presName="circ2" presStyleLbl="vennNode1" presStyleIdx="1" presStyleCnt="2" custLinFactNeighborX="-18415" custLinFactNeighborY="273"/>
      <dgm:spPr/>
    </dgm:pt>
    <dgm:pt modelId="{DB65B79A-0554-B34C-97E8-51658FE91ACC}" type="pres">
      <dgm:prSet presAssocID="{89ACBD2A-40D1-0B45-9070-B3148AE52B9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3C16B01B-D3EC-C54B-8700-1D9E152E1D6F}" srcId="{60D09031-44DE-6C4F-8BB0-0397364EE484}" destId="{99F6F772-7D75-8644-9DDD-77F3B7230D81}" srcOrd="0" destOrd="0" parTransId="{FE8C1E6E-55E7-9949-AFD4-552AFC9DD18A}" sibTransId="{2E390D2B-5B33-AC4D-8BD9-97998CE9DF6D}"/>
    <dgm:cxn modelId="{9B18952E-CD47-7040-86AA-851F90D1D5A0}" type="presOf" srcId="{99F6F772-7D75-8644-9DDD-77F3B7230D81}" destId="{E9B979EA-875A-324B-A7C4-7685D7837561}" srcOrd="1" destOrd="0" presId="urn:microsoft.com/office/officeart/2005/8/layout/venn1"/>
    <dgm:cxn modelId="{66F7A251-0AA2-7642-AED2-58EE45086138}" type="presOf" srcId="{89ACBD2A-40D1-0B45-9070-B3148AE52B97}" destId="{94A72513-670B-8249-9A47-547ED25781BB}" srcOrd="0" destOrd="0" presId="urn:microsoft.com/office/officeart/2005/8/layout/venn1"/>
    <dgm:cxn modelId="{EAFEE552-B2C4-C44C-B69C-40883E556575}" type="presOf" srcId="{89ACBD2A-40D1-0B45-9070-B3148AE52B97}" destId="{DB65B79A-0554-B34C-97E8-51658FE91ACC}" srcOrd="1" destOrd="0" presId="urn:microsoft.com/office/officeart/2005/8/layout/venn1"/>
    <dgm:cxn modelId="{6499EF5C-5FD6-5B4F-8D85-FD8607A31B51}" srcId="{60D09031-44DE-6C4F-8BB0-0397364EE484}" destId="{89ACBD2A-40D1-0B45-9070-B3148AE52B97}" srcOrd="1" destOrd="0" parTransId="{3C6C8861-6514-B641-A415-B72CC89C059A}" sibTransId="{FD4B7D52-5C61-0A4F-AF51-A72A85EC31EF}"/>
    <dgm:cxn modelId="{47F0CC76-960B-9E4D-B072-20842E9866EB}" type="presOf" srcId="{99F6F772-7D75-8644-9DDD-77F3B7230D81}" destId="{47B516AF-2B0D-6D45-BCE0-38AE34433897}" srcOrd="0" destOrd="0" presId="urn:microsoft.com/office/officeart/2005/8/layout/venn1"/>
    <dgm:cxn modelId="{85770C98-EB1A-3A43-9D50-B63EA9C4E9CC}" type="presOf" srcId="{60D09031-44DE-6C4F-8BB0-0397364EE484}" destId="{5475A4AB-0937-4746-A54D-BC943E50718F}" srcOrd="0" destOrd="0" presId="urn:microsoft.com/office/officeart/2005/8/layout/venn1"/>
    <dgm:cxn modelId="{625B7425-61EE-434C-BDA1-E4717B9224A3}" type="presParOf" srcId="{5475A4AB-0937-4746-A54D-BC943E50718F}" destId="{47B516AF-2B0D-6D45-BCE0-38AE34433897}" srcOrd="0" destOrd="0" presId="urn:microsoft.com/office/officeart/2005/8/layout/venn1"/>
    <dgm:cxn modelId="{A3B5605E-A0A3-C549-8752-BB194BDFD76D}" type="presParOf" srcId="{5475A4AB-0937-4746-A54D-BC943E50718F}" destId="{E9B979EA-875A-324B-A7C4-7685D7837561}" srcOrd="1" destOrd="0" presId="urn:microsoft.com/office/officeart/2005/8/layout/venn1"/>
    <dgm:cxn modelId="{97B713B9-969C-F440-9399-C5D19ECFC000}" type="presParOf" srcId="{5475A4AB-0937-4746-A54D-BC943E50718F}" destId="{94A72513-670B-8249-9A47-547ED25781BB}" srcOrd="2" destOrd="0" presId="urn:microsoft.com/office/officeart/2005/8/layout/venn1"/>
    <dgm:cxn modelId="{897B27F7-C1EE-6044-9FF4-4876AF0A4B7D}" type="presParOf" srcId="{5475A4AB-0937-4746-A54D-BC943E50718F}" destId="{DB65B79A-0554-B34C-97E8-51658FE91ACC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B516AF-2B0D-6D45-BCE0-38AE34433897}">
      <dsp:nvSpPr>
        <dsp:cNvPr id="0" name=""/>
        <dsp:cNvSpPr/>
      </dsp:nvSpPr>
      <dsp:spPr>
        <a:xfrm>
          <a:off x="602310" y="23650"/>
          <a:ext cx="4327666" cy="432766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Times" pitchFamily="2" charset="0"/>
            </a:rPr>
            <a:t>Arecoline only n=206 </a:t>
          </a:r>
        </a:p>
      </dsp:txBody>
      <dsp:txXfrm>
        <a:off x="1206624" y="533975"/>
        <a:ext cx="2495231" cy="3307016"/>
      </dsp:txXfrm>
    </dsp:sp>
    <dsp:sp modelId="{94A72513-670B-8249-9A47-547ED25781BB}">
      <dsp:nvSpPr>
        <dsp:cNvPr id="0" name=""/>
        <dsp:cNvSpPr/>
      </dsp:nvSpPr>
      <dsp:spPr>
        <a:xfrm>
          <a:off x="3856546" y="23650"/>
          <a:ext cx="4327666" cy="4327666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latin typeface="Times" pitchFamily="2" charset="0"/>
            </a:rPr>
            <a:t>MNPA only n=290</a:t>
          </a:r>
        </a:p>
      </dsp:txBody>
      <dsp:txXfrm>
        <a:off x="5084667" y="533975"/>
        <a:ext cx="2495231" cy="33070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726F1-DBA6-DE48-81B0-C36FEBE34E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3F8862-7D10-C442-A8B7-B4D72A5965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BDFCD-180B-A747-BD43-499E340A0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4A08F-9DEA-4942-B16A-02CE6815F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37A31-4324-0043-9ECD-9BF835516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567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36F65-09D5-0E4E-B2DB-194DD50F4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DA2E56-0B20-E34E-B474-D369E199C3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7F4A1E-D07F-EB42-9330-EAC010644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BA3734-0FD7-3243-A9E4-A47694137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F1D55-9580-0741-8D7B-616D73CD2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821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88BD91-2419-4842-9F69-9824D2CD1E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773587-93AE-934D-8071-E2D6830C11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C958A-4408-6042-9665-200B22A13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6D232-0B2F-BA4B-A24D-69A7BD4F6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08D797-1A9F-294E-AB34-33EA39794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631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0C688-33C5-8841-B71B-6A34E2A56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0DCA4F-2435-EB4B-BFC0-003F834E62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0CAE0-6FC5-7642-99A2-BC890C45B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7141F7-646A-4147-A9EB-689E82C5D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F092F-DC4D-334E-87A7-7A546DE3D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14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886AF-F1FE-DD48-81AE-8166333ED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32BFEF-8598-664F-BA7C-06C7D32935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AE2D8B-8B44-6D47-AC4D-B7FEB6504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FF6380-1B24-5C49-ADD7-43FC5B028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DDB59D-95CB-B44F-97D8-9F507D4D7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923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6A27E-A0E5-124F-B72A-7A814F7A9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D08DA9-CE85-CA4A-89A9-B80B52B665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657780-1FCE-6844-9269-EDB6CF493C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D14315-E735-7E49-835C-731B17EA5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19DEDF-B889-EC45-9BAC-78D05CC1F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93EF7B-33EC-F843-9C4E-4EA891CF4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7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16F28-F7CE-8446-9CED-6ED2AF6CA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204B66-A3D9-9348-ACDA-20AA720E2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6DBAA0-E148-3E4C-8D82-4FA880D513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5F3016-7AB3-B747-9C98-42880A79DC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F76F45-62CF-5846-91CD-DEC65AD4C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181649-5A61-094B-B5E4-7A3B5F868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24E93A-6E18-FE48-91FC-111529EA3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EDB7B8-B3A0-424C-B93B-CCACA1926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427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165B3-84DD-4946-9198-473E88FD8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F0E468-08E4-224A-AC9B-B201462B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9B313C-41EB-134A-87F9-B6365D105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E5D016-D80A-2144-A5E5-9FC54F01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606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89D2FB-A4B8-734A-9A1C-35383F00D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377CCD-14E3-4449-8402-B3ECC4E09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735B0B-A01C-0C4F-8A74-675B043F5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889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E7668-8B02-2D4F-85CF-825AB6C14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8ECCF-2AE1-614B-800E-E32AE3D68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B93AF5-FF99-E24B-9C69-F807D188D2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EA9FBD-3EE9-ED42-ABAC-A7DFF1ACC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938B7A-5E4F-B549-A168-A91764D25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3D69C9-507E-FD47-B65F-F32CEEDA8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623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7F5AC-9DDD-E542-9766-E21CA435A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79DA0C-F324-8F4D-85C4-E3C5A892D2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57DBE5-3B6A-594A-93F7-9C99254A7F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02F67E-5C5A-064F-B51E-662EDA88D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5CB4B0-1CD3-F946-BAB3-7325BFD8A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3F2779-5AA1-664B-9677-6A71BCCC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718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EBC6F4-8E1C-8848-81CB-C2AFCC434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5D3946-B705-BC45-95B2-741DFCA22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EA1A13-637B-FF4E-BFA2-07DC25FF79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8CD562-DA7F-ED43-B90A-E22E4F09A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FA6D1F-71B2-CB41-8991-9CA9191CB7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356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860A8-54EC-C842-BA5A-8122EBDE4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6995"/>
            <a:ext cx="10515600" cy="1133693"/>
          </a:xfrm>
        </p:spPr>
        <p:txBody>
          <a:bodyPr>
            <a:noAutofit/>
          </a:bodyPr>
          <a:lstStyle/>
          <a:p>
            <a:pPr algn="ctr"/>
            <a:r>
              <a:rPr lang="en-US" sz="1600" b="1" dirty="0">
                <a:latin typeface="Times" pitchFamily="2" charset="0"/>
              </a:rPr>
              <a:t>Additional Figure 4: Shared genes expressed (q&lt;0.05) after incubation with either arecoline or MNPA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5DF8080-EBCD-984D-A93C-086BD864454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4A5F124-FF6B-3142-9862-46314026010F}"/>
              </a:ext>
            </a:extLst>
          </p:cNvPr>
          <p:cNvSpPr txBox="1"/>
          <p:nvPr/>
        </p:nvSpPr>
        <p:spPr>
          <a:xfrm>
            <a:off x="4694728" y="3708228"/>
            <a:ext cx="10754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" pitchFamily="2" charset="0"/>
              </a:rPr>
              <a:t>Shared</a:t>
            </a:r>
          </a:p>
          <a:p>
            <a:pPr algn="ctr"/>
            <a:r>
              <a:rPr lang="en-US" sz="1600" dirty="0">
                <a:latin typeface="Times" pitchFamily="2" charset="0"/>
              </a:rPr>
              <a:t>n=69</a:t>
            </a:r>
          </a:p>
        </p:txBody>
      </p:sp>
    </p:spTree>
    <p:extLst>
      <p:ext uri="{BB962C8B-B14F-4D97-AF65-F5344CB8AC3E}">
        <p14:creationId xmlns:p14="http://schemas.microsoft.com/office/powerpoint/2010/main" val="269528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33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</vt:lpstr>
      <vt:lpstr>Office Theme</vt:lpstr>
      <vt:lpstr>Additional Figure 4: Shared genes expressed (q&lt;0.05) after incubation with either arecoline or MNPA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Additional figure 1: Phase light microscopy of THP-1 cells. </dc:title>
  <dc:creator>GA Hitman</dc:creator>
  <cp:lastModifiedBy>GA Hitman</cp:lastModifiedBy>
  <cp:revision>7</cp:revision>
  <dcterms:created xsi:type="dcterms:W3CDTF">2021-05-18T15:58:33Z</dcterms:created>
  <dcterms:modified xsi:type="dcterms:W3CDTF">2021-05-18T16:04:40Z</dcterms:modified>
</cp:coreProperties>
</file>