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4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96979-A795-4A81-AE11-070E764A0C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8ECA5C-C22B-4521-8049-BC092913A7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6DA5D-FCEA-4672-8209-A809BD893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14B1C0-B626-49A9-B142-B8E40C0B7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74A98-D25C-41D6-96C3-B546BF755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071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91A870-394A-4247-8F36-EFC476A24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068B48-6F08-4EB0-A4BB-93F08A6AC0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140EB8-C5EB-44E3-B8B2-AC6A7E995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BCAA5-8AF5-4A92-BF09-11E9E5E02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A4D89-7685-488A-A6AD-E293A2C64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85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2E171B-DDC3-4E95-AD69-7B4014E502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E5419D-BEB0-4FCB-9569-D55E0D0BD5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C0A345-6CCB-4BF8-BCFB-AF5F24C6F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19E9C-848A-4986-A4A8-EA30F9BA0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80835-73D2-45A8-AA70-496146F2B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241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2B1A3-60E3-47B0-9684-06A8CD437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4E411-7D18-4BF0-BC51-22BFFC6C06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88F642-0766-4EA0-AFC1-5E75ECC06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C2A492-36E7-45C7-867F-9BD306C6D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1E494-0E9C-4647-8534-E6383EBCE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838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57A03-2E1B-4511-AA34-7F3A6EEC4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7338E6-7C9B-4DF0-93C6-292BE67240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206B7-657A-439E-9655-2CE9A5154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CD185-E6E1-4514-B611-F113E56D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8919D-7E3C-4F1E-A7DE-F402A2517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65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CAD23-CBE2-4F24-A5E3-233694839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B18072-1D08-4AEE-B842-7879CB7363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35EB76-190D-4DE7-BF36-104F95E47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8D6C39-3EB2-410A-9D47-2F83C27C1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D676FB-668A-4D52-827B-8D5F420B4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758E6D-9B35-4219-A8B4-81AA1ADA0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4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390C6-7E42-4923-807E-79AA2E0A2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77DFA-36FB-4DEC-9DC8-BD9655B2E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820DCF-83A7-4298-B0E3-361B1836C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5385C1-C30C-457C-8038-D43B4BED41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40438F-917A-4733-8958-FB86B9D770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CF3B62-EBFC-40F0-B2F1-E95176C93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D864F6-6798-4082-9E2B-E3376AC0E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9784EE-4DB3-4DD2-9460-506F8C5D1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680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6D7A1-CD80-4A3B-94F0-B52FD4D18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6040B5-BAF3-4A98-897E-E458D2576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61F424-28ED-4307-B978-D5DBD85DB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E08CE9-FEAF-4199-BFB2-73FCA59D5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4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D6B0FB-D9F7-4D7C-96D5-F547F7FCB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72793F-7ED0-452A-AE7E-BF82418E2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C69D3C-3DF1-4379-8F39-6888B1A38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957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2E6DE-AEA9-4622-B631-3FCE67935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A58B2-F009-4AE0-8064-86DB7AA3B2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548010-8723-4A5B-8636-2387E647E4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F17B76-2616-403A-A209-8322D2359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E8A846-32DA-4FFE-A8B8-10BEFC937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6E1783-0913-4260-9F2F-90CBCAD20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911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C0F85-97C2-4185-9709-99D042940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E997779-6B76-4105-9EC7-9AFD0E3B49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79F46E-EC37-4377-A3B0-DC9F8CA95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93FD4E-722A-469B-82DF-9A1FE5DE7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1576B-43A3-4BFB-9700-1FC45C27E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D5F32C-E55C-42DA-BDE6-36D253312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62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A73AC8-22C1-4DD4-8834-88F8124C9C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CAAD3F-60C7-40D3-8418-A945AB116F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E020-DD5A-4AB5-8C0B-6D0BB0D988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B1E5D-4B57-4EC0-BF3D-B06CD07C2CAC}" type="datetimeFigureOut">
              <a:rPr lang="en-US" smtClean="0"/>
              <a:t>7/22/2021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74BBA5-C3C5-4E06-B607-9E09677FC2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F20284-DC5F-4820-AE69-B0917A30D3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6F343-9748-4188-BC62-1B6E42D462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22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g"/><Relationship Id="rId3" Type="http://schemas.openxmlformats.org/officeDocument/2006/relationships/image" Target="../media/image60.jpg"/><Relationship Id="rId7" Type="http://schemas.openxmlformats.org/officeDocument/2006/relationships/image" Target="../media/image64.jp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jpg"/><Relationship Id="rId4" Type="http://schemas.openxmlformats.org/officeDocument/2006/relationships/image" Target="../media/image6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g"/><Relationship Id="rId3" Type="http://schemas.openxmlformats.org/officeDocument/2006/relationships/image" Target="../media/image73.png"/><Relationship Id="rId7" Type="http://schemas.openxmlformats.org/officeDocument/2006/relationships/image" Target="../media/image77.jp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g"/><Relationship Id="rId11" Type="http://schemas.openxmlformats.org/officeDocument/2006/relationships/image" Target="../media/image81.jpg"/><Relationship Id="rId5" Type="http://schemas.openxmlformats.org/officeDocument/2006/relationships/image" Target="../media/image75.png"/><Relationship Id="rId10" Type="http://schemas.openxmlformats.org/officeDocument/2006/relationships/image" Target="../media/image80.png"/><Relationship Id="rId4" Type="http://schemas.openxmlformats.org/officeDocument/2006/relationships/image" Target="../media/image74.png"/><Relationship Id="rId9" Type="http://schemas.openxmlformats.org/officeDocument/2006/relationships/image" Target="../media/image7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4.png"/><Relationship Id="rId18" Type="http://schemas.openxmlformats.org/officeDocument/2006/relationships/image" Target="../media/image4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17" Type="http://schemas.openxmlformats.org/officeDocument/2006/relationships/image" Target="../media/image48.png"/><Relationship Id="rId2" Type="http://schemas.openxmlformats.org/officeDocument/2006/relationships/image" Target="../media/image33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5" Type="http://schemas.openxmlformats.org/officeDocument/2006/relationships/image" Target="../media/image46.png"/><Relationship Id="rId10" Type="http://schemas.openxmlformats.org/officeDocument/2006/relationships/image" Target="../media/image41.png"/><Relationship Id="rId19" Type="http://schemas.openxmlformats.org/officeDocument/2006/relationships/image" Target="../media/image50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Relationship Id="rId14" Type="http://schemas.openxmlformats.org/officeDocument/2006/relationships/image" Target="../media/image4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1524" y="1044933"/>
            <a:ext cx="7889571" cy="441409"/>
          </a:xfrm>
          <a:prstGeom prst="rect">
            <a:avLst/>
          </a:prstGeom>
        </p:spPr>
        <p:txBody>
          <a:bodyPr vert="horz" wrap="square" lIns="0" tIns="10420" rIns="0" bIns="0" rtlCol="0" anchor="ctr">
            <a:spAutoFit/>
          </a:bodyPr>
          <a:lstStyle/>
          <a:p>
            <a:pPr marL="322553">
              <a:lnSpc>
                <a:spcPct val="100000"/>
              </a:lnSpc>
              <a:spcBef>
                <a:spcPts val="1440"/>
              </a:spcBef>
            </a:pPr>
            <a:r>
              <a:rPr lang="en-US" sz="2800" dirty="0">
                <a:latin typeface="YaleNew" panose="02000602050000020003" pitchFamily="50" charset="0"/>
                <a:cs typeface="Calibri"/>
              </a:rPr>
              <a:t>Supplementary</a:t>
            </a:r>
            <a:r>
              <a:rPr lang="en-US" sz="2800" spc="-4" dirty="0">
                <a:latin typeface="YaleNew" panose="02000602050000020003" pitchFamily="50" charset="0"/>
                <a:cs typeface="Calibri"/>
              </a:rPr>
              <a:t> </a:t>
            </a:r>
            <a:r>
              <a:rPr lang="en-US" sz="2800" dirty="0">
                <a:latin typeface="YaleNew" panose="02000602050000020003" pitchFamily="50" charset="0"/>
                <a:cs typeface="Calibri"/>
              </a:rPr>
              <a:t>Figures </a:t>
            </a:r>
            <a:r>
              <a:rPr lang="en-US" sz="2800" spc="7" dirty="0">
                <a:latin typeface="YaleNew" panose="02000602050000020003" pitchFamily="50" charset="0"/>
                <a:cs typeface="Calibri"/>
              </a:rPr>
              <a:t>1‐11</a:t>
            </a:r>
            <a:endParaRPr lang="en-US" sz="2800" dirty="0">
              <a:latin typeface="YaleNew" panose="02000602050000020003" pitchFamily="50" charset="0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952864" y="2182769"/>
            <a:ext cx="8496109" cy="1337549"/>
          </a:xfrm>
          <a:prstGeom prst="rect">
            <a:avLst/>
          </a:prstGeom>
        </p:spPr>
        <p:txBody>
          <a:bodyPr vert="horz" wrap="square" lIns="0" tIns="5210" rIns="0" bIns="0" rtlCol="0">
            <a:spAutoFit/>
          </a:bodyPr>
          <a:lstStyle/>
          <a:p>
            <a:pPr marL="202247" marR="223561" indent="0">
              <a:lnSpc>
                <a:spcPct val="101899"/>
              </a:lnSpc>
              <a:spcBef>
                <a:spcPts val="41"/>
              </a:spcBef>
              <a:buNone/>
            </a:pPr>
            <a:r>
              <a:rPr spc="4" dirty="0">
                <a:latin typeface="YaleNew" panose="02000602050000020003" pitchFamily="50" charset="0"/>
              </a:rPr>
              <a:t>The </a:t>
            </a:r>
            <a:r>
              <a:rPr dirty="0">
                <a:latin typeface="YaleNew" panose="02000602050000020003" pitchFamily="50" charset="0"/>
              </a:rPr>
              <a:t>HECT </a:t>
            </a:r>
            <a:r>
              <a:rPr spc="4" dirty="0">
                <a:latin typeface="YaleNew" panose="02000602050000020003" pitchFamily="50" charset="0"/>
              </a:rPr>
              <a:t>type E3 </a:t>
            </a:r>
            <a:r>
              <a:rPr dirty="0">
                <a:latin typeface="YaleNew" panose="02000602050000020003" pitchFamily="50" charset="0"/>
              </a:rPr>
              <a:t>ligase </a:t>
            </a:r>
            <a:r>
              <a:rPr spc="-4" dirty="0">
                <a:latin typeface="YaleNew" panose="02000602050000020003" pitchFamily="50" charset="0"/>
              </a:rPr>
              <a:t>Itch </a:t>
            </a:r>
            <a:r>
              <a:rPr spc="4" dirty="0">
                <a:latin typeface="YaleNew" panose="02000602050000020003" pitchFamily="50" charset="0"/>
              </a:rPr>
              <a:t>is a </a:t>
            </a:r>
            <a:r>
              <a:rPr spc="22" dirty="0">
                <a:latin typeface="YaleNew" panose="02000602050000020003" pitchFamily="50" charset="0"/>
              </a:rPr>
              <a:t>nega</a:t>
            </a:r>
            <a:r>
              <a:rPr lang="en-US" spc="22" dirty="0">
                <a:latin typeface="YaleNew" panose="02000602050000020003" pitchFamily="50" charset="0"/>
              </a:rPr>
              <a:t>ti</a:t>
            </a:r>
            <a:r>
              <a:rPr spc="22" dirty="0">
                <a:latin typeface="YaleNew" panose="02000602050000020003" pitchFamily="50" charset="0"/>
              </a:rPr>
              <a:t>ve </a:t>
            </a:r>
            <a:r>
              <a:rPr spc="-4" dirty="0">
                <a:latin typeface="YaleNew" panose="02000602050000020003" pitchFamily="50" charset="0"/>
              </a:rPr>
              <a:t>regulator </a:t>
            </a:r>
            <a:r>
              <a:rPr spc="4" dirty="0">
                <a:latin typeface="YaleNew" panose="02000602050000020003" pitchFamily="50" charset="0"/>
              </a:rPr>
              <a:t>of </a:t>
            </a:r>
            <a:r>
              <a:rPr spc="-455" dirty="0">
                <a:latin typeface="YaleNew" panose="02000602050000020003" pitchFamily="50" charset="0"/>
              </a:rPr>
              <a:t> </a:t>
            </a:r>
            <a:r>
              <a:rPr spc="15" dirty="0">
                <a:latin typeface="YaleNew" panose="02000602050000020003" pitchFamily="50" charset="0"/>
              </a:rPr>
              <a:t>hematopoie</a:t>
            </a:r>
            <a:r>
              <a:rPr lang="en-US" spc="15" dirty="0">
                <a:latin typeface="YaleNew" panose="02000602050000020003" pitchFamily="50" charset="0"/>
              </a:rPr>
              <a:t>ti</a:t>
            </a:r>
            <a:r>
              <a:rPr spc="15" dirty="0">
                <a:latin typeface="YaleNew" panose="02000602050000020003" pitchFamily="50" charset="0"/>
              </a:rPr>
              <a:t>c</a:t>
            </a:r>
            <a:r>
              <a:rPr spc="4" dirty="0">
                <a:latin typeface="YaleNew" panose="02000602050000020003" pitchFamily="50" charset="0"/>
              </a:rPr>
              <a:t> </a:t>
            </a:r>
            <a:r>
              <a:rPr spc="-7" dirty="0">
                <a:latin typeface="YaleNew" panose="02000602050000020003" pitchFamily="50" charset="0"/>
              </a:rPr>
              <a:t>stem</a:t>
            </a:r>
            <a:r>
              <a:rPr spc="4" dirty="0">
                <a:latin typeface="YaleNew" panose="02000602050000020003" pitchFamily="50" charset="0"/>
              </a:rPr>
              <a:t> </a:t>
            </a:r>
            <a:r>
              <a:rPr dirty="0">
                <a:latin typeface="YaleNew" panose="02000602050000020003" pitchFamily="50" charset="0"/>
              </a:rPr>
              <a:t>cell</a:t>
            </a:r>
            <a:r>
              <a:rPr spc="4" dirty="0">
                <a:latin typeface="YaleNew" panose="02000602050000020003" pitchFamily="50" charset="0"/>
              </a:rPr>
              <a:t> </a:t>
            </a:r>
            <a:r>
              <a:rPr dirty="0">
                <a:latin typeface="YaleNew" panose="02000602050000020003" pitchFamily="50" charset="0"/>
              </a:rPr>
              <a:t>homeostasis</a:t>
            </a:r>
            <a:r>
              <a:rPr spc="4" dirty="0">
                <a:latin typeface="YaleNew" panose="02000602050000020003" pitchFamily="50" charset="0"/>
              </a:rPr>
              <a:t> </a:t>
            </a:r>
            <a:r>
              <a:rPr spc="7" dirty="0">
                <a:latin typeface="YaleNew" panose="02000602050000020003" pitchFamily="50" charset="0"/>
              </a:rPr>
              <a:t>and </a:t>
            </a:r>
            <a:r>
              <a:rPr spc="22" dirty="0">
                <a:latin typeface="YaleNew" panose="02000602050000020003" pitchFamily="50" charset="0"/>
              </a:rPr>
              <a:t>func</a:t>
            </a:r>
            <a:r>
              <a:rPr lang="en-US" spc="22" dirty="0">
                <a:latin typeface="YaleNew" panose="02000602050000020003" pitchFamily="50" charset="0"/>
              </a:rPr>
              <a:t>ti</a:t>
            </a:r>
            <a:r>
              <a:rPr spc="22" dirty="0">
                <a:latin typeface="YaleNew" panose="02000602050000020003" pitchFamily="50" charset="0"/>
              </a:rPr>
              <a:t>ons</a:t>
            </a:r>
          </a:p>
          <a:p>
            <a:pPr marL="0" indent="0">
              <a:lnSpc>
                <a:spcPct val="100000"/>
              </a:lnSpc>
              <a:spcBef>
                <a:spcPts val="30"/>
              </a:spcBef>
              <a:buNone/>
            </a:pPr>
            <a:endParaRPr sz="2946" dirty="0">
              <a:latin typeface="YaleNew" panose="02000602050000020003" pitchFamily="50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84533" y="261675"/>
            <a:ext cx="1364022" cy="72582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63219" y="1128396"/>
            <a:ext cx="1378231" cy="68201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503312" y="261674"/>
            <a:ext cx="1420856" cy="68201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377428" y="1966702"/>
            <a:ext cx="1364022" cy="738845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2824005" y="485222"/>
            <a:ext cx="372738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spc="-4" dirty="0">
                <a:latin typeface="Arial"/>
                <a:cs typeface="Arial"/>
              </a:rPr>
              <a:t>c-Jun</a:t>
            </a:r>
            <a:endParaRPr sz="1044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802691" y="1330632"/>
            <a:ext cx="350478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spc="-4" dirty="0">
                <a:latin typeface="Arial"/>
                <a:cs typeface="Arial"/>
              </a:rPr>
              <a:t>JunB</a:t>
            </a:r>
            <a:endParaRPr sz="1044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02692" y="2229324"/>
            <a:ext cx="454200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Smad2</a:t>
            </a:r>
            <a:endParaRPr sz="1044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503312" y="1234961"/>
            <a:ext cx="1420856" cy="511508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6560146" y="1966701"/>
            <a:ext cx="1364021" cy="738845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5964097" y="485222"/>
            <a:ext cx="255281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Fyn</a:t>
            </a:r>
            <a:endParaRPr sz="1044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42784" y="1330632"/>
            <a:ext cx="439518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PLC</a:t>
            </a:r>
            <a:r>
              <a:rPr sz="1044" b="1" spc="45" dirty="0">
                <a:latin typeface="Trebuchet MS"/>
                <a:cs typeface="Trebuchet MS"/>
              </a:rPr>
              <a:t>γ</a:t>
            </a:r>
            <a:r>
              <a:rPr sz="1044" b="1" spc="45" dirty="0">
                <a:latin typeface="Arial"/>
                <a:cs typeface="Arial"/>
              </a:rPr>
              <a:t>1</a:t>
            </a:r>
            <a:endParaRPr sz="1044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016195" y="2229324"/>
            <a:ext cx="247703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p73</a:t>
            </a:r>
            <a:endParaRPr sz="1044">
              <a:latin typeface="Arial"/>
              <a:cs typeface="Arial"/>
            </a:endParaRPr>
          </a:p>
        </p:txBody>
      </p:sp>
      <p:pic>
        <p:nvPicPr>
          <p:cNvPr id="14" name="object 14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025622" y="3250208"/>
            <a:ext cx="1364022" cy="377711"/>
          </a:xfrm>
          <a:prstGeom prst="rect">
            <a:avLst/>
          </a:prstGeom>
        </p:spPr>
      </p:pic>
      <p:sp>
        <p:nvSpPr>
          <p:cNvPr id="15" name="object 15"/>
          <p:cNvSpPr txBox="1"/>
          <p:nvPr/>
        </p:nvSpPr>
        <p:spPr>
          <a:xfrm>
            <a:off x="4506535" y="3341144"/>
            <a:ext cx="350478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spc="-4" dirty="0">
                <a:latin typeface="Arial"/>
                <a:cs typeface="Arial"/>
              </a:rPr>
              <a:t>Actin</a:t>
            </a:r>
            <a:endParaRPr sz="1044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474046" y="44757"/>
            <a:ext cx="420573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i="1" spc="4" dirty="0">
                <a:latin typeface="Arial"/>
                <a:cs typeface="Arial"/>
              </a:rPr>
              <a:t>Itch</a:t>
            </a:r>
            <a:r>
              <a:rPr sz="1007" b="1" spc="5" baseline="24691" dirty="0">
                <a:latin typeface="Arial"/>
                <a:cs typeface="Arial"/>
              </a:rPr>
              <a:t>+/+</a:t>
            </a:r>
            <a:endParaRPr sz="1007" baseline="24691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260253" y="35284"/>
            <a:ext cx="415837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i="1" dirty="0">
                <a:latin typeface="Arial"/>
                <a:cs typeface="Arial"/>
              </a:rPr>
              <a:t>Itch</a:t>
            </a:r>
            <a:r>
              <a:rPr sz="1007" b="1" baseline="24691" dirty="0">
                <a:latin typeface="Arial"/>
                <a:cs typeface="Arial"/>
              </a:rPr>
              <a:t>–/–</a:t>
            </a:r>
            <a:endParaRPr sz="1007" baseline="24691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628348" y="44757"/>
            <a:ext cx="420573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i="1" spc="4" dirty="0">
                <a:latin typeface="Arial"/>
                <a:cs typeface="Arial"/>
              </a:rPr>
              <a:t>Itch</a:t>
            </a:r>
            <a:r>
              <a:rPr sz="1007" b="1" spc="5" baseline="24691" dirty="0">
                <a:latin typeface="Arial"/>
                <a:cs typeface="Arial"/>
              </a:rPr>
              <a:t>+/+</a:t>
            </a:r>
            <a:endParaRPr sz="1007" baseline="24691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188547" y="3028554"/>
            <a:ext cx="420573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i="1" spc="4" dirty="0">
                <a:latin typeface="Arial"/>
                <a:cs typeface="Arial"/>
              </a:rPr>
              <a:t>Itch</a:t>
            </a:r>
            <a:r>
              <a:rPr sz="1007" b="1" spc="5" baseline="24691" dirty="0">
                <a:latin typeface="Arial"/>
                <a:cs typeface="Arial"/>
              </a:rPr>
              <a:t>+/+</a:t>
            </a:r>
            <a:endParaRPr sz="1007" baseline="24691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7367193" y="43573"/>
            <a:ext cx="415837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i="1" dirty="0">
                <a:latin typeface="Arial"/>
                <a:cs typeface="Arial"/>
              </a:rPr>
              <a:t>Itch</a:t>
            </a:r>
            <a:r>
              <a:rPr sz="1007" b="1" baseline="24691" dirty="0">
                <a:latin typeface="Arial"/>
                <a:cs typeface="Arial"/>
              </a:rPr>
              <a:t>–/–</a:t>
            </a:r>
            <a:endParaRPr sz="1007" baseline="24691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842140" y="3027372"/>
            <a:ext cx="415837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i="1" dirty="0">
                <a:latin typeface="Arial"/>
                <a:cs typeface="Arial"/>
              </a:rPr>
              <a:t>Itch</a:t>
            </a:r>
            <a:r>
              <a:rPr sz="1007" b="1" baseline="24691" dirty="0">
                <a:latin typeface="Arial"/>
                <a:cs typeface="Arial"/>
              </a:rPr>
              <a:t>–/–</a:t>
            </a:r>
            <a:endParaRPr sz="1007" baseline="24691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2394195" y="4191275"/>
            <a:ext cx="6290131" cy="491812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9.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Expression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levels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of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Itch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target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proteins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</a:t>
            </a:r>
            <a:r>
              <a:rPr sz="1044" b="1" spc="-15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="1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b="1" spc="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HPCs.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>
              <a:lnSpc>
                <a:spcPct val="101200"/>
              </a:lnSpc>
            </a:pPr>
            <a:r>
              <a:rPr sz="1044" spc="-4" dirty="0">
                <a:latin typeface="YaleNew" panose="02000602050000020003" pitchFamily="50" charset="0"/>
                <a:cs typeface="Arial"/>
              </a:rPr>
              <a:t>Normal</a:t>
            </a:r>
            <a:r>
              <a:rPr sz="1044" spc="8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expression</a:t>
            </a:r>
            <a:r>
              <a:rPr sz="1044" spc="8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levels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c-Jun,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Jun</a:t>
            </a:r>
            <a:r>
              <a:rPr sz="1044" spc="85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B,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Smad2,</a:t>
            </a:r>
            <a:r>
              <a:rPr sz="1044" spc="85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Fyn,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PLC</a:t>
            </a:r>
            <a:r>
              <a:rPr sz="1044" spc="-4" dirty="0">
                <a:latin typeface="YaleNew" panose="02000602050000020003" pitchFamily="50" charset="0"/>
                <a:cs typeface="Symbol"/>
              </a:rPr>
              <a:t>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1and</a:t>
            </a:r>
            <a:r>
              <a:rPr sz="1044" spc="8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p73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proteins</a:t>
            </a:r>
            <a:r>
              <a:rPr sz="1044" spc="8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the</a:t>
            </a:r>
            <a:r>
              <a:rPr sz="1044" spc="85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lin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-</a:t>
            </a:r>
            <a:r>
              <a:rPr sz="1007" spc="11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BM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85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from </a:t>
            </a:r>
            <a:r>
              <a:rPr sz="1044" spc="-280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151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mice.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 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of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73108" y="756800"/>
            <a:ext cx="3353221" cy="1378231"/>
            <a:chOff x="2451100" y="1014673"/>
            <a:chExt cx="4495800" cy="18478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51100" y="1079500"/>
              <a:ext cx="4305300" cy="1776074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641600" y="1079500"/>
              <a:ext cx="4305300" cy="1776074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517114" y="1131836"/>
              <a:ext cx="4174490" cy="1724025"/>
            </a:xfrm>
            <a:custGeom>
              <a:avLst/>
              <a:gdLst/>
              <a:ahLst/>
              <a:cxnLst/>
              <a:rect l="l" t="t" r="r" b="b"/>
              <a:pathLst>
                <a:path w="4174490" h="1724025">
                  <a:moveTo>
                    <a:pt x="189725" y="574586"/>
                  </a:moveTo>
                  <a:lnTo>
                    <a:pt x="0" y="574586"/>
                  </a:lnTo>
                  <a:lnTo>
                    <a:pt x="0" y="1723745"/>
                  </a:lnTo>
                  <a:lnTo>
                    <a:pt x="189725" y="1723745"/>
                  </a:lnTo>
                  <a:lnTo>
                    <a:pt x="189725" y="574586"/>
                  </a:lnTo>
                  <a:close/>
                </a:path>
                <a:path w="4174490" h="1724025">
                  <a:moveTo>
                    <a:pt x="853757" y="574586"/>
                  </a:moveTo>
                  <a:lnTo>
                    <a:pt x="664032" y="574586"/>
                  </a:lnTo>
                  <a:lnTo>
                    <a:pt x="664032" y="1723745"/>
                  </a:lnTo>
                  <a:lnTo>
                    <a:pt x="853757" y="1723745"/>
                  </a:lnTo>
                  <a:lnTo>
                    <a:pt x="853757" y="574586"/>
                  </a:lnTo>
                  <a:close/>
                </a:path>
                <a:path w="4174490" h="1724025">
                  <a:moveTo>
                    <a:pt x="1517802" y="1123048"/>
                  </a:moveTo>
                  <a:lnTo>
                    <a:pt x="1328077" y="1123048"/>
                  </a:lnTo>
                  <a:lnTo>
                    <a:pt x="1328077" y="1723745"/>
                  </a:lnTo>
                  <a:lnTo>
                    <a:pt x="1517802" y="1723745"/>
                  </a:lnTo>
                  <a:lnTo>
                    <a:pt x="1517802" y="1123048"/>
                  </a:lnTo>
                  <a:close/>
                </a:path>
                <a:path w="4174490" h="1724025">
                  <a:moveTo>
                    <a:pt x="2181834" y="0"/>
                  </a:moveTo>
                  <a:lnTo>
                    <a:pt x="1992109" y="0"/>
                  </a:lnTo>
                  <a:lnTo>
                    <a:pt x="1992109" y="1723745"/>
                  </a:lnTo>
                  <a:lnTo>
                    <a:pt x="2181834" y="1723745"/>
                  </a:lnTo>
                  <a:lnTo>
                    <a:pt x="2181834" y="0"/>
                  </a:lnTo>
                  <a:close/>
                </a:path>
                <a:path w="4174490" h="1724025">
                  <a:moveTo>
                    <a:pt x="2845879" y="1123048"/>
                  </a:moveTo>
                  <a:lnTo>
                    <a:pt x="2656154" y="1123048"/>
                  </a:lnTo>
                  <a:lnTo>
                    <a:pt x="2656154" y="1723745"/>
                  </a:lnTo>
                  <a:lnTo>
                    <a:pt x="2845879" y="1723745"/>
                  </a:lnTo>
                  <a:lnTo>
                    <a:pt x="2845879" y="1123048"/>
                  </a:lnTo>
                  <a:close/>
                </a:path>
                <a:path w="4174490" h="1724025">
                  <a:moveTo>
                    <a:pt x="3509924" y="1593151"/>
                  </a:moveTo>
                  <a:lnTo>
                    <a:pt x="3320199" y="1593151"/>
                  </a:lnTo>
                  <a:lnTo>
                    <a:pt x="3320199" y="1723745"/>
                  </a:lnTo>
                  <a:lnTo>
                    <a:pt x="3509924" y="1723745"/>
                  </a:lnTo>
                  <a:lnTo>
                    <a:pt x="3509924" y="1593151"/>
                  </a:lnTo>
                  <a:close/>
                </a:path>
                <a:path w="4174490" h="1724025">
                  <a:moveTo>
                    <a:pt x="4173956" y="1645386"/>
                  </a:moveTo>
                  <a:lnTo>
                    <a:pt x="3984231" y="1645386"/>
                  </a:lnTo>
                  <a:lnTo>
                    <a:pt x="3984231" y="1723745"/>
                  </a:lnTo>
                  <a:lnTo>
                    <a:pt x="4173956" y="1723745"/>
                  </a:lnTo>
                  <a:lnTo>
                    <a:pt x="4173956" y="1645386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" name="object 6"/>
            <p:cNvSpPr/>
            <p:nvPr/>
          </p:nvSpPr>
          <p:spPr>
            <a:xfrm>
              <a:off x="2517115" y="1131830"/>
              <a:ext cx="4174490" cy="1724025"/>
            </a:xfrm>
            <a:custGeom>
              <a:avLst/>
              <a:gdLst/>
              <a:ahLst/>
              <a:cxnLst/>
              <a:rect l="l" t="t" r="r" b="b"/>
              <a:pathLst>
                <a:path w="4174490" h="1724025">
                  <a:moveTo>
                    <a:pt x="0" y="574581"/>
                  </a:moveTo>
                  <a:lnTo>
                    <a:pt x="189726" y="574581"/>
                  </a:lnTo>
                  <a:lnTo>
                    <a:pt x="189726" y="1723744"/>
                  </a:lnTo>
                  <a:lnTo>
                    <a:pt x="0" y="1723744"/>
                  </a:lnTo>
                  <a:lnTo>
                    <a:pt x="0" y="574581"/>
                  </a:lnTo>
                  <a:close/>
                </a:path>
                <a:path w="4174490" h="1724025">
                  <a:moveTo>
                    <a:pt x="664040" y="574581"/>
                  </a:moveTo>
                  <a:lnTo>
                    <a:pt x="853766" y="574581"/>
                  </a:lnTo>
                  <a:lnTo>
                    <a:pt x="853766" y="1723744"/>
                  </a:lnTo>
                  <a:lnTo>
                    <a:pt x="664040" y="1723744"/>
                  </a:lnTo>
                  <a:lnTo>
                    <a:pt x="664040" y="574581"/>
                  </a:lnTo>
                  <a:close/>
                </a:path>
                <a:path w="4174490" h="1724025">
                  <a:moveTo>
                    <a:pt x="1328080" y="1123045"/>
                  </a:moveTo>
                  <a:lnTo>
                    <a:pt x="1517806" y="1123045"/>
                  </a:lnTo>
                  <a:lnTo>
                    <a:pt x="1517806" y="1723744"/>
                  </a:lnTo>
                  <a:lnTo>
                    <a:pt x="1328080" y="1723744"/>
                  </a:lnTo>
                  <a:lnTo>
                    <a:pt x="1328080" y="1123045"/>
                  </a:lnTo>
                  <a:close/>
                </a:path>
                <a:path w="4174490" h="1724025">
                  <a:moveTo>
                    <a:pt x="1992120" y="0"/>
                  </a:moveTo>
                  <a:lnTo>
                    <a:pt x="2181846" y="0"/>
                  </a:lnTo>
                  <a:lnTo>
                    <a:pt x="2181846" y="1723744"/>
                  </a:lnTo>
                  <a:lnTo>
                    <a:pt x="1992120" y="1723744"/>
                  </a:lnTo>
                  <a:lnTo>
                    <a:pt x="1992120" y="0"/>
                  </a:lnTo>
                  <a:close/>
                </a:path>
                <a:path w="4174490" h="1724025">
                  <a:moveTo>
                    <a:pt x="2656160" y="1123045"/>
                  </a:moveTo>
                  <a:lnTo>
                    <a:pt x="2845885" y="1123045"/>
                  </a:lnTo>
                  <a:lnTo>
                    <a:pt x="2845885" y="1723744"/>
                  </a:lnTo>
                  <a:lnTo>
                    <a:pt x="2656160" y="1723744"/>
                  </a:lnTo>
                  <a:lnTo>
                    <a:pt x="2656160" y="1123045"/>
                  </a:lnTo>
                  <a:close/>
                </a:path>
                <a:path w="4174490" h="1724025">
                  <a:moveTo>
                    <a:pt x="3320200" y="1593157"/>
                  </a:moveTo>
                  <a:lnTo>
                    <a:pt x="3509925" y="1593157"/>
                  </a:lnTo>
                  <a:lnTo>
                    <a:pt x="3509925" y="1723744"/>
                  </a:lnTo>
                  <a:lnTo>
                    <a:pt x="3320200" y="1723744"/>
                  </a:lnTo>
                  <a:lnTo>
                    <a:pt x="3320200" y="1593157"/>
                  </a:lnTo>
                  <a:close/>
                </a:path>
                <a:path w="4174490" h="1724025">
                  <a:moveTo>
                    <a:pt x="3984239" y="1645392"/>
                  </a:moveTo>
                  <a:lnTo>
                    <a:pt x="4173965" y="1645392"/>
                  </a:lnTo>
                  <a:lnTo>
                    <a:pt x="4173965" y="1723744"/>
                  </a:lnTo>
                  <a:lnTo>
                    <a:pt x="3984239" y="1723744"/>
                  </a:lnTo>
                  <a:lnTo>
                    <a:pt x="3984239" y="1645392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" name="object 7"/>
            <p:cNvSpPr/>
            <p:nvPr/>
          </p:nvSpPr>
          <p:spPr>
            <a:xfrm>
              <a:off x="2706840" y="1131836"/>
              <a:ext cx="4174490" cy="1724025"/>
            </a:xfrm>
            <a:custGeom>
              <a:avLst/>
              <a:gdLst/>
              <a:ahLst/>
              <a:cxnLst/>
              <a:rect l="l" t="t" r="r" b="b"/>
              <a:pathLst>
                <a:path w="4174490" h="1724025">
                  <a:moveTo>
                    <a:pt x="189725" y="496227"/>
                  </a:moveTo>
                  <a:lnTo>
                    <a:pt x="0" y="496227"/>
                  </a:lnTo>
                  <a:lnTo>
                    <a:pt x="0" y="1723745"/>
                  </a:lnTo>
                  <a:lnTo>
                    <a:pt x="189725" y="1723745"/>
                  </a:lnTo>
                  <a:lnTo>
                    <a:pt x="189725" y="496227"/>
                  </a:lnTo>
                  <a:close/>
                </a:path>
                <a:path w="4174490" h="1724025">
                  <a:moveTo>
                    <a:pt x="853757" y="652932"/>
                  </a:moveTo>
                  <a:lnTo>
                    <a:pt x="664032" y="652932"/>
                  </a:lnTo>
                  <a:lnTo>
                    <a:pt x="664032" y="1723745"/>
                  </a:lnTo>
                  <a:lnTo>
                    <a:pt x="853757" y="1723745"/>
                  </a:lnTo>
                  <a:lnTo>
                    <a:pt x="853757" y="652932"/>
                  </a:lnTo>
                  <a:close/>
                </a:path>
                <a:path w="4174490" h="1724025">
                  <a:moveTo>
                    <a:pt x="1517802" y="1096924"/>
                  </a:moveTo>
                  <a:lnTo>
                    <a:pt x="1328077" y="1096924"/>
                  </a:lnTo>
                  <a:lnTo>
                    <a:pt x="1328077" y="1723745"/>
                  </a:lnTo>
                  <a:lnTo>
                    <a:pt x="1517802" y="1723745"/>
                  </a:lnTo>
                  <a:lnTo>
                    <a:pt x="1517802" y="1096924"/>
                  </a:lnTo>
                  <a:close/>
                </a:path>
                <a:path w="4174490" h="1724025">
                  <a:moveTo>
                    <a:pt x="2181834" y="0"/>
                  </a:moveTo>
                  <a:lnTo>
                    <a:pt x="1992109" y="0"/>
                  </a:lnTo>
                  <a:lnTo>
                    <a:pt x="1992109" y="1723745"/>
                  </a:lnTo>
                  <a:lnTo>
                    <a:pt x="2181834" y="1723745"/>
                  </a:lnTo>
                  <a:lnTo>
                    <a:pt x="2181834" y="0"/>
                  </a:lnTo>
                  <a:close/>
                </a:path>
                <a:path w="4174490" h="1724025">
                  <a:moveTo>
                    <a:pt x="2845879" y="1096924"/>
                  </a:moveTo>
                  <a:lnTo>
                    <a:pt x="2656154" y="1096924"/>
                  </a:lnTo>
                  <a:lnTo>
                    <a:pt x="2656154" y="1723745"/>
                  </a:lnTo>
                  <a:lnTo>
                    <a:pt x="2845879" y="1723745"/>
                  </a:lnTo>
                  <a:lnTo>
                    <a:pt x="2845879" y="1096924"/>
                  </a:lnTo>
                  <a:close/>
                </a:path>
                <a:path w="4174490" h="1724025">
                  <a:moveTo>
                    <a:pt x="3509924" y="1567040"/>
                  </a:moveTo>
                  <a:lnTo>
                    <a:pt x="3320199" y="1567040"/>
                  </a:lnTo>
                  <a:lnTo>
                    <a:pt x="3320199" y="1723745"/>
                  </a:lnTo>
                  <a:lnTo>
                    <a:pt x="3509924" y="1723745"/>
                  </a:lnTo>
                  <a:lnTo>
                    <a:pt x="3509924" y="1567040"/>
                  </a:lnTo>
                  <a:close/>
                </a:path>
                <a:path w="4174490" h="1724025">
                  <a:moveTo>
                    <a:pt x="4173956" y="1663674"/>
                  </a:moveTo>
                  <a:lnTo>
                    <a:pt x="3984231" y="1663674"/>
                  </a:lnTo>
                  <a:lnTo>
                    <a:pt x="3984231" y="1723745"/>
                  </a:lnTo>
                  <a:lnTo>
                    <a:pt x="4173956" y="1723745"/>
                  </a:lnTo>
                  <a:lnTo>
                    <a:pt x="4173956" y="1663674"/>
                  </a:lnTo>
                  <a:close/>
                </a:path>
              </a:pathLst>
            </a:custGeom>
            <a:solidFill>
              <a:srgbClr val="427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" name="object 8"/>
            <p:cNvSpPr/>
            <p:nvPr/>
          </p:nvSpPr>
          <p:spPr>
            <a:xfrm>
              <a:off x="2706841" y="1131830"/>
              <a:ext cx="4174490" cy="1724025"/>
            </a:xfrm>
            <a:custGeom>
              <a:avLst/>
              <a:gdLst/>
              <a:ahLst/>
              <a:cxnLst/>
              <a:rect l="l" t="t" r="r" b="b"/>
              <a:pathLst>
                <a:path w="4174490" h="1724025">
                  <a:moveTo>
                    <a:pt x="0" y="496229"/>
                  </a:moveTo>
                  <a:lnTo>
                    <a:pt x="189726" y="496229"/>
                  </a:lnTo>
                  <a:lnTo>
                    <a:pt x="189726" y="1723744"/>
                  </a:lnTo>
                  <a:lnTo>
                    <a:pt x="0" y="1723744"/>
                  </a:lnTo>
                  <a:lnTo>
                    <a:pt x="0" y="496229"/>
                  </a:lnTo>
                  <a:close/>
                </a:path>
                <a:path w="4174490" h="1724025">
                  <a:moveTo>
                    <a:pt x="664040" y="652933"/>
                  </a:moveTo>
                  <a:lnTo>
                    <a:pt x="853765" y="652933"/>
                  </a:lnTo>
                  <a:lnTo>
                    <a:pt x="853765" y="1723744"/>
                  </a:lnTo>
                  <a:lnTo>
                    <a:pt x="664040" y="1723744"/>
                  </a:lnTo>
                  <a:lnTo>
                    <a:pt x="664040" y="652933"/>
                  </a:lnTo>
                  <a:close/>
                </a:path>
                <a:path w="4174490" h="1724025">
                  <a:moveTo>
                    <a:pt x="1328080" y="1096928"/>
                  </a:moveTo>
                  <a:lnTo>
                    <a:pt x="1517805" y="1096928"/>
                  </a:lnTo>
                  <a:lnTo>
                    <a:pt x="1517805" y="1723744"/>
                  </a:lnTo>
                  <a:lnTo>
                    <a:pt x="1328080" y="1723744"/>
                  </a:lnTo>
                  <a:lnTo>
                    <a:pt x="1328080" y="1096928"/>
                  </a:lnTo>
                  <a:close/>
                </a:path>
                <a:path w="4174490" h="1724025">
                  <a:moveTo>
                    <a:pt x="1992119" y="0"/>
                  </a:moveTo>
                  <a:lnTo>
                    <a:pt x="2181845" y="0"/>
                  </a:lnTo>
                  <a:lnTo>
                    <a:pt x="2181845" y="1723744"/>
                  </a:lnTo>
                  <a:lnTo>
                    <a:pt x="1992119" y="1723744"/>
                  </a:lnTo>
                  <a:lnTo>
                    <a:pt x="1992119" y="0"/>
                  </a:lnTo>
                  <a:close/>
                </a:path>
                <a:path w="4174490" h="1724025">
                  <a:moveTo>
                    <a:pt x="2656159" y="1096928"/>
                  </a:moveTo>
                  <a:lnTo>
                    <a:pt x="2845885" y="1096928"/>
                  </a:lnTo>
                  <a:lnTo>
                    <a:pt x="2845885" y="1723744"/>
                  </a:lnTo>
                  <a:lnTo>
                    <a:pt x="2656159" y="1723744"/>
                  </a:lnTo>
                  <a:lnTo>
                    <a:pt x="2656159" y="1096928"/>
                  </a:lnTo>
                  <a:close/>
                </a:path>
                <a:path w="4174490" h="1724025">
                  <a:moveTo>
                    <a:pt x="3320199" y="1567040"/>
                  </a:moveTo>
                  <a:lnTo>
                    <a:pt x="3509925" y="1567040"/>
                  </a:lnTo>
                  <a:lnTo>
                    <a:pt x="3509925" y="1723744"/>
                  </a:lnTo>
                  <a:lnTo>
                    <a:pt x="3320199" y="1723744"/>
                  </a:lnTo>
                  <a:lnTo>
                    <a:pt x="3320199" y="1567040"/>
                  </a:lnTo>
                  <a:close/>
                </a:path>
                <a:path w="4174490" h="1724025">
                  <a:moveTo>
                    <a:pt x="3984239" y="1663674"/>
                  </a:moveTo>
                  <a:lnTo>
                    <a:pt x="4173965" y="1663674"/>
                  </a:lnTo>
                  <a:lnTo>
                    <a:pt x="4173965" y="1723744"/>
                  </a:lnTo>
                  <a:lnTo>
                    <a:pt x="3984239" y="1723744"/>
                  </a:lnTo>
                  <a:lnTo>
                    <a:pt x="3984239" y="1663674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" name="object 9"/>
            <p:cNvSpPr/>
            <p:nvPr/>
          </p:nvSpPr>
          <p:spPr>
            <a:xfrm>
              <a:off x="2583403" y="1021023"/>
              <a:ext cx="4041775" cy="1793239"/>
            </a:xfrm>
            <a:custGeom>
              <a:avLst/>
              <a:gdLst/>
              <a:ahLst/>
              <a:cxnLst/>
              <a:rect l="l" t="t" r="r" b="b"/>
              <a:pathLst>
                <a:path w="4041775" h="1793239">
                  <a:moveTo>
                    <a:pt x="28575" y="759259"/>
                  </a:moveTo>
                  <a:lnTo>
                    <a:pt x="28575" y="685388"/>
                  </a:lnTo>
                  <a:lnTo>
                    <a:pt x="28575" y="611517"/>
                  </a:lnTo>
                </a:path>
                <a:path w="4041775" h="1793239">
                  <a:moveTo>
                    <a:pt x="0" y="759259"/>
                  </a:moveTo>
                  <a:lnTo>
                    <a:pt x="57150" y="759259"/>
                  </a:lnTo>
                </a:path>
                <a:path w="4041775" h="1793239">
                  <a:moveTo>
                    <a:pt x="0" y="611517"/>
                  </a:moveTo>
                  <a:lnTo>
                    <a:pt x="57150" y="611517"/>
                  </a:lnTo>
                </a:path>
                <a:path w="4041775" h="1793239">
                  <a:moveTo>
                    <a:pt x="692615" y="759259"/>
                  </a:moveTo>
                  <a:lnTo>
                    <a:pt x="692615" y="685388"/>
                  </a:lnTo>
                  <a:lnTo>
                    <a:pt x="692615" y="611517"/>
                  </a:lnTo>
                </a:path>
                <a:path w="4041775" h="1793239">
                  <a:moveTo>
                    <a:pt x="664040" y="759259"/>
                  </a:moveTo>
                  <a:lnTo>
                    <a:pt x="721190" y="759259"/>
                  </a:lnTo>
                </a:path>
                <a:path w="4041775" h="1793239">
                  <a:moveTo>
                    <a:pt x="664040" y="611517"/>
                  </a:moveTo>
                  <a:lnTo>
                    <a:pt x="721190" y="611517"/>
                  </a:lnTo>
                </a:path>
                <a:path w="4041775" h="1793239">
                  <a:moveTo>
                    <a:pt x="1356655" y="1270788"/>
                  </a:moveTo>
                  <a:lnTo>
                    <a:pt x="1356655" y="1233852"/>
                  </a:lnTo>
                  <a:lnTo>
                    <a:pt x="1356655" y="1196917"/>
                  </a:lnTo>
                </a:path>
                <a:path w="4041775" h="1793239">
                  <a:moveTo>
                    <a:pt x="1328080" y="1270788"/>
                  </a:moveTo>
                  <a:lnTo>
                    <a:pt x="1385230" y="1270788"/>
                  </a:lnTo>
                </a:path>
                <a:path w="4041775" h="1793239">
                  <a:moveTo>
                    <a:pt x="1328080" y="1196917"/>
                  </a:moveTo>
                  <a:lnTo>
                    <a:pt x="1385230" y="1196917"/>
                  </a:lnTo>
                </a:path>
                <a:path w="4041775" h="1793239">
                  <a:moveTo>
                    <a:pt x="2020695" y="184678"/>
                  </a:moveTo>
                  <a:lnTo>
                    <a:pt x="2020695" y="110807"/>
                  </a:lnTo>
                  <a:lnTo>
                    <a:pt x="2020695" y="36936"/>
                  </a:lnTo>
                </a:path>
                <a:path w="4041775" h="1793239">
                  <a:moveTo>
                    <a:pt x="1992120" y="184678"/>
                  </a:moveTo>
                  <a:lnTo>
                    <a:pt x="2049270" y="184678"/>
                  </a:lnTo>
                </a:path>
                <a:path w="4041775" h="1793239">
                  <a:moveTo>
                    <a:pt x="1992120" y="36936"/>
                  </a:moveTo>
                  <a:lnTo>
                    <a:pt x="2049270" y="36936"/>
                  </a:lnTo>
                </a:path>
                <a:path w="4041775" h="1793239">
                  <a:moveTo>
                    <a:pt x="2684735" y="1270788"/>
                  </a:moveTo>
                  <a:lnTo>
                    <a:pt x="2684735" y="1233852"/>
                  </a:lnTo>
                  <a:lnTo>
                    <a:pt x="2684735" y="1196917"/>
                  </a:lnTo>
                </a:path>
                <a:path w="4041775" h="1793239">
                  <a:moveTo>
                    <a:pt x="2656160" y="1270788"/>
                  </a:moveTo>
                  <a:lnTo>
                    <a:pt x="2713310" y="1270788"/>
                  </a:lnTo>
                </a:path>
                <a:path w="4041775" h="1793239">
                  <a:moveTo>
                    <a:pt x="2656160" y="1196917"/>
                  </a:moveTo>
                  <a:lnTo>
                    <a:pt x="2713310" y="1196917"/>
                  </a:lnTo>
                </a:path>
                <a:path w="4041775" h="1793239">
                  <a:moveTo>
                    <a:pt x="3348774" y="1740900"/>
                  </a:moveTo>
                  <a:lnTo>
                    <a:pt x="3348774" y="1703964"/>
                  </a:lnTo>
                  <a:lnTo>
                    <a:pt x="3348774" y="1667029"/>
                  </a:lnTo>
                </a:path>
                <a:path w="4041775" h="1793239">
                  <a:moveTo>
                    <a:pt x="3320199" y="1740900"/>
                  </a:moveTo>
                  <a:lnTo>
                    <a:pt x="3377349" y="1740900"/>
                  </a:lnTo>
                </a:path>
                <a:path w="4041775" h="1793239">
                  <a:moveTo>
                    <a:pt x="3320199" y="1667029"/>
                  </a:moveTo>
                  <a:lnTo>
                    <a:pt x="3377349" y="1667029"/>
                  </a:lnTo>
                </a:path>
                <a:path w="4041775" h="1793239">
                  <a:moveTo>
                    <a:pt x="4012814" y="1793134"/>
                  </a:moveTo>
                  <a:lnTo>
                    <a:pt x="4012814" y="1756199"/>
                  </a:lnTo>
                  <a:lnTo>
                    <a:pt x="4012814" y="1719263"/>
                  </a:lnTo>
                </a:path>
                <a:path w="4041775" h="1793239">
                  <a:moveTo>
                    <a:pt x="3984239" y="1793134"/>
                  </a:moveTo>
                  <a:lnTo>
                    <a:pt x="4041389" y="1793134"/>
                  </a:lnTo>
                </a:path>
                <a:path w="4041775" h="1793239">
                  <a:moveTo>
                    <a:pt x="3984239" y="1719263"/>
                  </a:moveTo>
                  <a:lnTo>
                    <a:pt x="4041389" y="1719263"/>
                  </a:lnTo>
                </a:path>
                <a:path w="4041775" h="1793239">
                  <a:moveTo>
                    <a:pt x="218301" y="717843"/>
                  </a:moveTo>
                  <a:lnTo>
                    <a:pt x="218301" y="607036"/>
                  </a:lnTo>
                  <a:lnTo>
                    <a:pt x="218301" y="496230"/>
                  </a:lnTo>
                </a:path>
                <a:path w="4041775" h="1793239">
                  <a:moveTo>
                    <a:pt x="189726" y="717843"/>
                  </a:moveTo>
                  <a:lnTo>
                    <a:pt x="246876" y="717843"/>
                  </a:lnTo>
                </a:path>
                <a:path w="4041775" h="1793239">
                  <a:moveTo>
                    <a:pt x="189726" y="496230"/>
                  </a:moveTo>
                  <a:lnTo>
                    <a:pt x="246876" y="496230"/>
                  </a:lnTo>
                </a:path>
                <a:path w="4041775" h="1793239">
                  <a:moveTo>
                    <a:pt x="882341" y="800676"/>
                  </a:moveTo>
                  <a:lnTo>
                    <a:pt x="882341" y="763740"/>
                  </a:lnTo>
                  <a:lnTo>
                    <a:pt x="882341" y="726805"/>
                  </a:lnTo>
                </a:path>
                <a:path w="4041775" h="1793239">
                  <a:moveTo>
                    <a:pt x="853766" y="800676"/>
                  </a:moveTo>
                  <a:lnTo>
                    <a:pt x="910916" y="800676"/>
                  </a:lnTo>
                </a:path>
                <a:path w="4041775" h="1793239">
                  <a:moveTo>
                    <a:pt x="853766" y="726805"/>
                  </a:moveTo>
                  <a:lnTo>
                    <a:pt x="910916" y="726805"/>
                  </a:lnTo>
                </a:path>
                <a:path w="4041775" h="1793239">
                  <a:moveTo>
                    <a:pt x="1546380" y="1355477"/>
                  </a:moveTo>
                  <a:lnTo>
                    <a:pt x="1546380" y="1207735"/>
                  </a:lnTo>
                  <a:lnTo>
                    <a:pt x="1546380" y="1059993"/>
                  </a:lnTo>
                </a:path>
                <a:path w="4041775" h="1793239">
                  <a:moveTo>
                    <a:pt x="1517805" y="1355477"/>
                  </a:moveTo>
                  <a:lnTo>
                    <a:pt x="1574955" y="1355477"/>
                  </a:lnTo>
                </a:path>
                <a:path w="4041775" h="1793239">
                  <a:moveTo>
                    <a:pt x="1517805" y="1059993"/>
                  </a:moveTo>
                  <a:lnTo>
                    <a:pt x="1574955" y="1059993"/>
                  </a:lnTo>
                </a:path>
                <a:path w="4041775" h="1793239">
                  <a:moveTo>
                    <a:pt x="2210420" y="221613"/>
                  </a:moveTo>
                  <a:lnTo>
                    <a:pt x="2210420" y="110807"/>
                  </a:lnTo>
                  <a:lnTo>
                    <a:pt x="2210420" y="0"/>
                  </a:lnTo>
                </a:path>
                <a:path w="4041775" h="1793239">
                  <a:moveTo>
                    <a:pt x="2181845" y="221613"/>
                  </a:moveTo>
                  <a:lnTo>
                    <a:pt x="2238995" y="221613"/>
                  </a:lnTo>
                </a:path>
                <a:path w="4041775" h="1793239">
                  <a:moveTo>
                    <a:pt x="2181845" y="0"/>
                  </a:moveTo>
                  <a:lnTo>
                    <a:pt x="2238995" y="0"/>
                  </a:lnTo>
                </a:path>
                <a:path w="4041775" h="1793239">
                  <a:moveTo>
                    <a:pt x="2874460" y="1281606"/>
                  </a:moveTo>
                  <a:lnTo>
                    <a:pt x="2874460" y="1207735"/>
                  </a:lnTo>
                  <a:lnTo>
                    <a:pt x="2874460" y="1133864"/>
                  </a:lnTo>
                </a:path>
                <a:path w="4041775" h="1793239">
                  <a:moveTo>
                    <a:pt x="2845885" y="1281606"/>
                  </a:moveTo>
                  <a:lnTo>
                    <a:pt x="2903035" y="1281606"/>
                  </a:lnTo>
                </a:path>
                <a:path w="4041775" h="1793239">
                  <a:moveTo>
                    <a:pt x="2845885" y="1133864"/>
                  </a:moveTo>
                  <a:lnTo>
                    <a:pt x="2903035" y="113386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" name="object 10"/>
            <p:cNvSpPr/>
            <p:nvPr/>
          </p:nvSpPr>
          <p:spPr>
            <a:xfrm>
              <a:off x="6093328" y="2698870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" name="object 11"/>
            <p:cNvSpPr/>
            <p:nvPr/>
          </p:nvSpPr>
          <p:spPr>
            <a:xfrm>
              <a:off x="6121903" y="269887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" name="object 12"/>
            <p:cNvSpPr/>
            <p:nvPr/>
          </p:nvSpPr>
          <p:spPr>
            <a:xfrm>
              <a:off x="6093320" y="2692526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" name="object 13"/>
            <p:cNvSpPr/>
            <p:nvPr/>
          </p:nvSpPr>
          <p:spPr>
            <a:xfrm>
              <a:off x="6757368" y="2784423"/>
              <a:ext cx="57150" cy="22225"/>
            </a:xfrm>
            <a:custGeom>
              <a:avLst/>
              <a:gdLst/>
              <a:ahLst/>
              <a:cxnLst/>
              <a:rect l="l" t="t" r="r" b="b"/>
              <a:pathLst>
                <a:path w="57150" h="22225">
                  <a:moveTo>
                    <a:pt x="28575" y="22162"/>
                  </a:moveTo>
                  <a:lnTo>
                    <a:pt x="28575" y="11081"/>
                  </a:lnTo>
                  <a:lnTo>
                    <a:pt x="28575" y="0"/>
                  </a:lnTo>
                </a:path>
                <a:path w="57150" h="22225">
                  <a:moveTo>
                    <a:pt x="0" y="22162"/>
                  </a:moveTo>
                  <a:lnTo>
                    <a:pt x="57150" y="22162"/>
                  </a:lnTo>
                </a:path>
                <a:path w="57150" h="22225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4" name="object 14"/>
          <p:cNvSpPr/>
          <p:nvPr/>
        </p:nvSpPr>
        <p:spPr>
          <a:xfrm>
            <a:off x="4081924" y="181870"/>
            <a:ext cx="3501464" cy="1947994"/>
          </a:xfrm>
          <a:custGeom>
            <a:avLst/>
            <a:gdLst/>
            <a:ahLst/>
            <a:cxnLst/>
            <a:rect l="l" t="t" r="r" b="b"/>
            <a:pathLst>
              <a:path w="4694555" h="2611755">
                <a:moveTo>
                  <a:pt x="45974" y="2611733"/>
                </a:moveTo>
                <a:lnTo>
                  <a:pt x="45975" y="0"/>
                </a:lnTo>
              </a:path>
              <a:path w="4694555" h="2611755">
                <a:moveTo>
                  <a:pt x="0" y="2611733"/>
                </a:moveTo>
                <a:lnTo>
                  <a:pt x="45974" y="2611733"/>
                </a:lnTo>
              </a:path>
              <a:path w="4694555" h="2611755">
                <a:moveTo>
                  <a:pt x="0" y="2089386"/>
                </a:moveTo>
                <a:lnTo>
                  <a:pt x="45974" y="2089386"/>
                </a:lnTo>
              </a:path>
              <a:path w="4694555" h="2611755">
                <a:moveTo>
                  <a:pt x="0" y="1567039"/>
                </a:moveTo>
                <a:lnTo>
                  <a:pt x="45974" y="1567039"/>
                </a:lnTo>
              </a:path>
              <a:path w="4694555" h="2611755">
                <a:moveTo>
                  <a:pt x="0" y="1044693"/>
                </a:moveTo>
                <a:lnTo>
                  <a:pt x="45974" y="1044693"/>
                </a:lnTo>
              </a:path>
              <a:path w="4694555" h="2611755">
                <a:moveTo>
                  <a:pt x="0" y="522347"/>
                </a:moveTo>
                <a:lnTo>
                  <a:pt x="45974" y="522347"/>
                </a:lnTo>
              </a:path>
              <a:path w="4694555" h="2611755">
                <a:moveTo>
                  <a:pt x="0" y="0"/>
                </a:moveTo>
                <a:lnTo>
                  <a:pt x="45974" y="0"/>
                </a:lnTo>
              </a:path>
              <a:path w="4694555" h="2611755">
                <a:moveTo>
                  <a:pt x="45974" y="2611733"/>
                </a:moveTo>
                <a:lnTo>
                  <a:pt x="4694253" y="2611734"/>
                </a:lnTo>
              </a:path>
            </a:pathLst>
          </a:custGeom>
          <a:ln w="12700">
            <a:solidFill>
              <a:srgbClr val="989898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5" name="object 15"/>
          <p:cNvSpPr txBox="1"/>
          <p:nvPr/>
        </p:nvSpPr>
        <p:spPr>
          <a:xfrm>
            <a:off x="3945771" y="883388"/>
            <a:ext cx="82409" cy="13526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3</a:t>
            </a:r>
            <a:endParaRPr sz="89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>
              <a:spcBef>
                <a:spcPts val="19"/>
              </a:spcBef>
            </a:pPr>
            <a:endParaRPr sz="746">
              <a:latin typeface="Arial"/>
              <a:cs typeface="Arial"/>
            </a:endParaRPr>
          </a:p>
          <a:p>
            <a:pPr marL="9473"/>
            <a:r>
              <a:rPr sz="895" b="1" dirty="0">
                <a:latin typeface="Arial"/>
                <a:cs typeface="Arial"/>
              </a:rPr>
              <a:t>2</a:t>
            </a:r>
            <a:endParaRPr sz="89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>
              <a:spcBef>
                <a:spcPts val="22"/>
              </a:spcBef>
            </a:pPr>
            <a:endParaRPr sz="746">
              <a:latin typeface="Arial"/>
              <a:cs typeface="Arial"/>
            </a:endParaRPr>
          </a:p>
          <a:p>
            <a:pPr marL="9473"/>
            <a:r>
              <a:rPr sz="895" b="1" dirty="0">
                <a:latin typeface="Arial"/>
                <a:cs typeface="Arial"/>
              </a:rPr>
              <a:t>1</a:t>
            </a:r>
            <a:endParaRPr sz="89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>
              <a:spcBef>
                <a:spcPts val="19"/>
              </a:spcBef>
            </a:pPr>
            <a:endParaRPr sz="746">
              <a:latin typeface="Arial"/>
              <a:cs typeface="Arial"/>
            </a:endParaRPr>
          </a:p>
          <a:p>
            <a:pPr marL="9473">
              <a:spcBef>
                <a:spcPts val="4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945771" y="493792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4</a:t>
            </a:r>
            <a:endParaRPr sz="895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945771" y="104196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5</a:t>
            </a:r>
            <a:endParaRPr sz="895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215219" y="2175420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Hes2</a:t>
            </a:r>
            <a:endParaRPr sz="895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12598" y="2166716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Hes3</a:t>
            </a:r>
            <a:endParaRPr sz="895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205162" y="2147768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Hes5</a:t>
            </a:r>
            <a:endParaRPr sz="895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697725" y="2147768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Hes7</a:t>
            </a:r>
            <a:endParaRPr sz="895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199761" y="2147768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Hey1</a:t>
            </a:r>
            <a:endParaRPr sz="895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6692325" y="2157242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Hey2</a:t>
            </a:r>
            <a:endParaRPr sz="895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7184889" y="2147768"/>
            <a:ext cx="29695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HeyL</a:t>
            </a:r>
            <a:endParaRPr sz="895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3691971" y="690064"/>
            <a:ext cx="131896" cy="73931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Target/</a:t>
            </a:r>
            <a:r>
              <a:rPr sz="895" b="1" spc="-5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HPRT</a:t>
            </a:r>
            <a:endParaRPr sz="895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4572910" y="227613"/>
            <a:ext cx="378421" cy="37075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 marR="22735" indent="9473">
              <a:lnSpc>
                <a:spcPct val="138700"/>
              </a:lnSpc>
              <a:spcBef>
                <a:spcPts val="75"/>
              </a:spcBef>
            </a:pPr>
            <a:r>
              <a:rPr sz="895" b="1" i="1" dirty="0">
                <a:solidFill>
                  <a:srgbClr val="FF2800"/>
                </a:solidFill>
                <a:latin typeface="Arial"/>
                <a:cs typeface="Arial"/>
              </a:rPr>
              <a:t>Itc</a:t>
            </a:r>
            <a:r>
              <a:rPr sz="895" b="1" i="1" spc="-4" dirty="0">
                <a:solidFill>
                  <a:srgbClr val="FF2800"/>
                </a:solidFill>
                <a:latin typeface="Arial"/>
                <a:cs typeface="Arial"/>
              </a:rPr>
              <a:t>h</a:t>
            </a:r>
            <a:r>
              <a:rPr sz="895" b="1" baseline="24305" dirty="0">
                <a:solidFill>
                  <a:srgbClr val="FF2800"/>
                </a:solidFill>
                <a:latin typeface="Arial"/>
                <a:cs typeface="Arial"/>
              </a:rPr>
              <a:t>+/+  </a:t>
            </a:r>
            <a:r>
              <a:rPr sz="895" b="1" i="1" spc="-4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0A31FF"/>
                </a:solidFill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6194264" y="2696785"/>
            <a:ext cx="2819452" cy="1672822"/>
            <a:chOff x="5160946" y="3615690"/>
            <a:chExt cx="3780154" cy="2242820"/>
          </a:xfrm>
        </p:grpSpPr>
        <p:pic>
          <p:nvPicPr>
            <p:cNvPr id="28" name="object 2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70499" y="4051300"/>
              <a:ext cx="3429000" cy="1800861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48299" y="4165600"/>
              <a:ext cx="3429000" cy="1686561"/>
            </a:xfrm>
            <a:prstGeom prst="rect">
              <a:avLst/>
            </a:prstGeom>
          </p:spPr>
        </p:pic>
        <p:sp>
          <p:nvSpPr>
            <p:cNvPr id="30" name="object 30"/>
            <p:cNvSpPr/>
            <p:nvPr/>
          </p:nvSpPr>
          <p:spPr>
            <a:xfrm>
              <a:off x="5340273" y="4095940"/>
              <a:ext cx="3289935" cy="1756410"/>
            </a:xfrm>
            <a:custGeom>
              <a:avLst/>
              <a:gdLst/>
              <a:ahLst/>
              <a:cxnLst/>
              <a:rect l="l" t="t" r="r" b="b"/>
              <a:pathLst>
                <a:path w="3289934" h="1756410">
                  <a:moveTo>
                    <a:pt x="177800" y="1142936"/>
                  </a:moveTo>
                  <a:lnTo>
                    <a:pt x="0" y="1142936"/>
                  </a:lnTo>
                  <a:lnTo>
                    <a:pt x="0" y="1756219"/>
                  </a:lnTo>
                  <a:lnTo>
                    <a:pt x="177800" y="1756219"/>
                  </a:lnTo>
                  <a:lnTo>
                    <a:pt x="177800" y="1142936"/>
                  </a:lnTo>
                  <a:close/>
                </a:path>
                <a:path w="3289934" h="1756410">
                  <a:moveTo>
                    <a:pt x="800112" y="613283"/>
                  </a:moveTo>
                  <a:lnTo>
                    <a:pt x="622312" y="613283"/>
                  </a:lnTo>
                  <a:lnTo>
                    <a:pt x="622312" y="1756219"/>
                  </a:lnTo>
                  <a:lnTo>
                    <a:pt x="800112" y="1756219"/>
                  </a:lnTo>
                  <a:lnTo>
                    <a:pt x="800112" y="613283"/>
                  </a:lnTo>
                  <a:close/>
                </a:path>
                <a:path w="3289934" h="1756410">
                  <a:moveTo>
                    <a:pt x="1422425" y="1087183"/>
                  </a:moveTo>
                  <a:lnTo>
                    <a:pt x="1244625" y="1087183"/>
                  </a:lnTo>
                  <a:lnTo>
                    <a:pt x="1244625" y="1756219"/>
                  </a:lnTo>
                  <a:lnTo>
                    <a:pt x="1422425" y="1756219"/>
                  </a:lnTo>
                  <a:lnTo>
                    <a:pt x="1422425" y="1087183"/>
                  </a:lnTo>
                  <a:close/>
                </a:path>
                <a:path w="3289934" h="1756410">
                  <a:moveTo>
                    <a:pt x="2044738" y="1672590"/>
                  </a:moveTo>
                  <a:lnTo>
                    <a:pt x="1866938" y="1672590"/>
                  </a:lnTo>
                  <a:lnTo>
                    <a:pt x="1866938" y="1756219"/>
                  </a:lnTo>
                  <a:lnTo>
                    <a:pt x="2044738" y="1756219"/>
                  </a:lnTo>
                  <a:lnTo>
                    <a:pt x="2044738" y="1672590"/>
                  </a:lnTo>
                  <a:close/>
                </a:path>
                <a:path w="3289934" h="1756410">
                  <a:moveTo>
                    <a:pt x="2667050" y="0"/>
                  </a:moveTo>
                  <a:lnTo>
                    <a:pt x="2489250" y="0"/>
                  </a:lnTo>
                  <a:lnTo>
                    <a:pt x="2489250" y="1756219"/>
                  </a:lnTo>
                  <a:lnTo>
                    <a:pt x="2667050" y="1756219"/>
                  </a:lnTo>
                  <a:lnTo>
                    <a:pt x="2667050" y="0"/>
                  </a:lnTo>
                  <a:close/>
                </a:path>
                <a:path w="3289934" h="1756410">
                  <a:moveTo>
                    <a:pt x="3289363" y="1031430"/>
                  </a:moveTo>
                  <a:lnTo>
                    <a:pt x="3111563" y="1031430"/>
                  </a:lnTo>
                  <a:lnTo>
                    <a:pt x="3111563" y="1756219"/>
                  </a:lnTo>
                  <a:lnTo>
                    <a:pt x="3289363" y="1756219"/>
                  </a:lnTo>
                  <a:lnTo>
                    <a:pt x="3289363" y="103143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1" name="object 31"/>
            <p:cNvSpPr/>
            <p:nvPr/>
          </p:nvSpPr>
          <p:spPr>
            <a:xfrm>
              <a:off x="5340273" y="4095940"/>
              <a:ext cx="3289935" cy="1756410"/>
            </a:xfrm>
            <a:custGeom>
              <a:avLst/>
              <a:gdLst/>
              <a:ahLst/>
              <a:cxnLst/>
              <a:rect l="l" t="t" r="r" b="b"/>
              <a:pathLst>
                <a:path w="3289934" h="1756410">
                  <a:moveTo>
                    <a:pt x="0" y="1142937"/>
                  </a:moveTo>
                  <a:lnTo>
                    <a:pt x="177804" y="1142937"/>
                  </a:lnTo>
                  <a:lnTo>
                    <a:pt x="177804" y="1756220"/>
                  </a:lnTo>
                  <a:lnTo>
                    <a:pt x="0" y="1756220"/>
                  </a:lnTo>
                  <a:lnTo>
                    <a:pt x="0" y="1142937"/>
                  </a:lnTo>
                  <a:close/>
                </a:path>
                <a:path w="3289934" h="1756410">
                  <a:moveTo>
                    <a:pt x="622313" y="613283"/>
                  </a:moveTo>
                  <a:lnTo>
                    <a:pt x="800117" y="613283"/>
                  </a:lnTo>
                  <a:lnTo>
                    <a:pt x="800117" y="1756220"/>
                  </a:lnTo>
                  <a:lnTo>
                    <a:pt x="622313" y="1756220"/>
                  </a:lnTo>
                  <a:lnTo>
                    <a:pt x="622313" y="613283"/>
                  </a:lnTo>
                  <a:close/>
                </a:path>
                <a:path w="3289934" h="1756410">
                  <a:moveTo>
                    <a:pt x="1244626" y="1087184"/>
                  </a:moveTo>
                  <a:lnTo>
                    <a:pt x="1422430" y="1087184"/>
                  </a:lnTo>
                  <a:lnTo>
                    <a:pt x="1422430" y="1756220"/>
                  </a:lnTo>
                  <a:lnTo>
                    <a:pt x="1244626" y="1756220"/>
                  </a:lnTo>
                  <a:lnTo>
                    <a:pt x="1244626" y="1087184"/>
                  </a:lnTo>
                  <a:close/>
                </a:path>
                <a:path w="3289934" h="1756410">
                  <a:moveTo>
                    <a:pt x="1866939" y="1672590"/>
                  </a:moveTo>
                  <a:lnTo>
                    <a:pt x="2044744" y="1672590"/>
                  </a:lnTo>
                  <a:lnTo>
                    <a:pt x="2044744" y="1756220"/>
                  </a:lnTo>
                  <a:lnTo>
                    <a:pt x="1866939" y="1756220"/>
                  </a:lnTo>
                  <a:lnTo>
                    <a:pt x="1866939" y="1672590"/>
                  </a:lnTo>
                  <a:close/>
                </a:path>
                <a:path w="3289934" h="1756410">
                  <a:moveTo>
                    <a:pt x="2489252" y="0"/>
                  </a:moveTo>
                  <a:lnTo>
                    <a:pt x="2667056" y="0"/>
                  </a:lnTo>
                  <a:lnTo>
                    <a:pt x="2667056" y="1756220"/>
                  </a:lnTo>
                  <a:lnTo>
                    <a:pt x="2489252" y="1756220"/>
                  </a:lnTo>
                  <a:lnTo>
                    <a:pt x="2489252" y="0"/>
                  </a:lnTo>
                  <a:close/>
                </a:path>
                <a:path w="3289934" h="1756410">
                  <a:moveTo>
                    <a:pt x="3111566" y="1031431"/>
                  </a:moveTo>
                  <a:lnTo>
                    <a:pt x="3289369" y="1031431"/>
                  </a:lnTo>
                  <a:lnTo>
                    <a:pt x="3289369" y="1756220"/>
                  </a:lnTo>
                  <a:lnTo>
                    <a:pt x="3111566" y="1756220"/>
                  </a:lnTo>
                  <a:lnTo>
                    <a:pt x="3111566" y="1031431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2" name="object 32"/>
            <p:cNvSpPr/>
            <p:nvPr/>
          </p:nvSpPr>
          <p:spPr>
            <a:xfrm>
              <a:off x="5518073" y="4207446"/>
              <a:ext cx="3289935" cy="1645285"/>
            </a:xfrm>
            <a:custGeom>
              <a:avLst/>
              <a:gdLst/>
              <a:ahLst/>
              <a:cxnLst/>
              <a:rect l="l" t="t" r="r" b="b"/>
              <a:pathLst>
                <a:path w="3289934" h="1645285">
                  <a:moveTo>
                    <a:pt x="177800" y="975677"/>
                  </a:moveTo>
                  <a:lnTo>
                    <a:pt x="0" y="975677"/>
                  </a:lnTo>
                  <a:lnTo>
                    <a:pt x="0" y="1644713"/>
                  </a:lnTo>
                  <a:lnTo>
                    <a:pt x="177800" y="1644713"/>
                  </a:lnTo>
                  <a:lnTo>
                    <a:pt x="177800" y="975677"/>
                  </a:lnTo>
                  <a:close/>
                </a:path>
                <a:path w="3289934" h="1645285">
                  <a:moveTo>
                    <a:pt x="800112" y="669036"/>
                  </a:moveTo>
                  <a:lnTo>
                    <a:pt x="622312" y="669036"/>
                  </a:lnTo>
                  <a:lnTo>
                    <a:pt x="622312" y="1644713"/>
                  </a:lnTo>
                  <a:lnTo>
                    <a:pt x="800112" y="1644713"/>
                  </a:lnTo>
                  <a:lnTo>
                    <a:pt x="800112" y="669036"/>
                  </a:lnTo>
                  <a:close/>
                </a:path>
                <a:path w="3289934" h="1645285">
                  <a:moveTo>
                    <a:pt x="1422425" y="947801"/>
                  </a:moveTo>
                  <a:lnTo>
                    <a:pt x="1244625" y="947801"/>
                  </a:lnTo>
                  <a:lnTo>
                    <a:pt x="1244625" y="1644713"/>
                  </a:lnTo>
                  <a:lnTo>
                    <a:pt x="1422425" y="1644713"/>
                  </a:lnTo>
                  <a:lnTo>
                    <a:pt x="1422425" y="947801"/>
                  </a:lnTo>
                  <a:close/>
                </a:path>
                <a:path w="3289934" h="1645285">
                  <a:moveTo>
                    <a:pt x="2044738" y="1588960"/>
                  </a:moveTo>
                  <a:lnTo>
                    <a:pt x="1866938" y="1588960"/>
                  </a:lnTo>
                  <a:lnTo>
                    <a:pt x="1866938" y="1644713"/>
                  </a:lnTo>
                  <a:lnTo>
                    <a:pt x="2044738" y="1644713"/>
                  </a:lnTo>
                  <a:lnTo>
                    <a:pt x="2044738" y="1588960"/>
                  </a:lnTo>
                  <a:close/>
                </a:path>
                <a:path w="3289934" h="1645285">
                  <a:moveTo>
                    <a:pt x="2667050" y="0"/>
                  </a:moveTo>
                  <a:lnTo>
                    <a:pt x="2489250" y="0"/>
                  </a:lnTo>
                  <a:lnTo>
                    <a:pt x="2489250" y="1644713"/>
                  </a:lnTo>
                  <a:lnTo>
                    <a:pt x="2667050" y="1644713"/>
                  </a:lnTo>
                  <a:lnTo>
                    <a:pt x="2667050" y="0"/>
                  </a:lnTo>
                  <a:close/>
                </a:path>
                <a:path w="3289934" h="1645285">
                  <a:moveTo>
                    <a:pt x="3289363" y="975677"/>
                  </a:moveTo>
                  <a:lnTo>
                    <a:pt x="3111563" y="975677"/>
                  </a:lnTo>
                  <a:lnTo>
                    <a:pt x="3111563" y="1644713"/>
                  </a:lnTo>
                  <a:lnTo>
                    <a:pt x="3289363" y="1644713"/>
                  </a:lnTo>
                  <a:lnTo>
                    <a:pt x="3289363" y="975677"/>
                  </a:lnTo>
                  <a:close/>
                </a:path>
              </a:pathLst>
            </a:custGeom>
            <a:solidFill>
              <a:srgbClr val="427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3" name="object 33"/>
            <p:cNvSpPr/>
            <p:nvPr/>
          </p:nvSpPr>
          <p:spPr>
            <a:xfrm>
              <a:off x="5518078" y="4207447"/>
              <a:ext cx="3289935" cy="1645285"/>
            </a:xfrm>
            <a:custGeom>
              <a:avLst/>
              <a:gdLst/>
              <a:ahLst/>
              <a:cxnLst/>
              <a:rect l="l" t="t" r="r" b="b"/>
              <a:pathLst>
                <a:path w="3289934" h="1645285">
                  <a:moveTo>
                    <a:pt x="0" y="975677"/>
                  </a:moveTo>
                  <a:lnTo>
                    <a:pt x="177803" y="975677"/>
                  </a:lnTo>
                  <a:lnTo>
                    <a:pt x="177803" y="1644713"/>
                  </a:lnTo>
                  <a:lnTo>
                    <a:pt x="0" y="1644713"/>
                  </a:lnTo>
                  <a:lnTo>
                    <a:pt x="0" y="975677"/>
                  </a:lnTo>
                  <a:close/>
                </a:path>
                <a:path w="3289934" h="1645285">
                  <a:moveTo>
                    <a:pt x="622313" y="669035"/>
                  </a:moveTo>
                  <a:lnTo>
                    <a:pt x="800117" y="669035"/>
                  </a:lnTo>
                  <a:lnTo>
                    <a:pt x="800117" y="1644713"/>
                  </a:lnTo>
                  <a:lnTo>
                    <a:pt x="622313" y="1644713"/>
                  </a:lnTo>
                  <a:lnTo>
                    <a:pt x="622313" y="669035"/>
                  </a:lnTo>
                  <a:close/>
                </a:path>
                <a:path w="3289934" h="1645285">
                  <a:moveTo>
                    <a:pt x="1244626" y="947800"/>
                  </a:moveTo>
                  <a:lnTo>
                    <a:pt x="1422430" y="947800"/>
                  </a:lnTo>
                  <a:lnTo>
                    <a:pt x="1422430" y="1644713"/>
                  </a:lnTo>
                  <a:lnTo>
                    <a:pt x="1244626" y="1644713"/>
                  </a:lnTo>
                  <a:lnTo>
                    <a:pt x="1244626" y="947800"/>
                  </a:lnTo>
                  <a:close/>
                </a:path>
                <a:path w="3289934" h="1645285">
                  <a:moveTo>
                    <a:pt x="1866940" y="1588960"/>
                  </a:moveTo>
                  <a:lnTo>
                    <a:pt x="2044744" y="1588960"/>
                  </a:lnTo>
                  <a:lnTo>
                    <a:pt x="2044744" y="1644713"/>
                  </a:lnTo>
                  <a:lnTo>
                    <a:pt x="1866940" y="1644713"/>
                  </a:lnTo>
                  <a:lnTo>
                    <a:pt x="1866940" y="1588960"/>
                  </a:lnTo>
                  <a:close/>
                </a:path>
                <a:path w="3289934" h="1645285">
                  <a:moveTo>
                    <a:pt x="2489252" y="0"/>
                  </a:moveTo>
                  <a:lnTo>
                    <a:pt x="2667056" y="0"/>
                  </a:lnTo>
                  <a:lnTo>
                    <a:pt x="2667056" y="1644713"/>
                  </a:lnTo>
                  <a:lnTo>
                    <a:pt x="2489252" y="1644713"/>
                  </a:lnTo>
                  <a:lnTo>
                    <a:pt x="2489252" y="0"/>
                  </a:lnTo>
                  <a:close/>
                </a:path>
                <a:path w="3289934" h="1645285">
                  <a:moveTo>
                    <a:pt x="3111565" y="975677"/>
                  </a:moveTo>
                  <a:lnTo>
                    <a:pt x="3289369" y="975677"/>
                  </a:lnTo>
                  <a:lnTo>
                    <a:pt x="3289369" y="1644713"/>
                  </a:lnTo>
                  <a:lnTo>
                    <a:pt x="3111565" y="1644713"/>
                  </a:lnTo>
                  <a:lnTo>
                    <a:pt x="3111565" y="975677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4" name="object 34"/>
            <p:cNvSpPr/>
            <p:nvPr/>
          </p:nvSpPr>
          <p:spPr>
            <a:xfrm>
              <a:off x="5400600" y="4056517"/>
              <a:ext cx="3169285" cy="1751964"/>
            </a:xfrm>
            <a:custGeom>
              <a:avLst/>
              <a:gdLst/>
              <a:ahLst/>
              <a:cxnLst/>
              <a:rect l="l" t="t" r="r" b="b"/>
              <a:pathLst>
                <a:path w="3169284" h="1751964">
                  <a:moveTo>
                    <a:pt x="28575" y="1261207"/>
                  </a:moveTo>
                  <a:lnTo>
                    <a:pt x="28575" y="1182360"/>
                  </a:lnTo>
                  <a:lnTo>
                    <a:pt x="28575" y="1103513"/>
                  </a:lnTo>
                </a:path>
                <a:path w="3169284" h="1751964">
                  <a:moveTo>
                    <a:pt x="0" y="1261207"/>
                  </a:moveTo>
                  <a:lnTo>
                    <a:pt x="57150" y="1261207"/>
                  </a:lnTo>
                </a:path>
                <a:path w="3169284" h="1751964">
                  <a:moveTo>
                    <a:pt x="0" y="1103513"/>
                  </a:moveTo>
                  <a:lnTo>
                    <a:pt x="57150" y="1103513"/>
                  </a:lnTo>
                </a:path>
                <a:path w="3169284" h="1751964">
                  <a:moveTo>
                    <a:pt x="650888" y="692130"/>
                  </a:moveTo>
                  <a:lnTo>
                    <a:pt x="650888" y="652706"/>
                  </a:lnTo>
                  <a:lnTo>
                    <a:pt x="650888" y="613283"/>
                  </a:lnTo>
                </a:path>
                <a:path w="3169284" h="1751964">
                  <a:moveTo>
                    <a:pt x="622313" y="692130"/>
                  </a:moveTo>
                  <a:lnTo>
                    <a:pt x="679463" y="692130"/>
                  </a:lnTo>
                </a:path>
                <a:path w="3169284" h="1751964">
                  <a:moveTo>
                    <a:pt x="622313" y="613283"/>
                  </a:moveTo>
                  <a:lnTo>
                    <a:pt x="679463" y="613283"/>
                  </a:lnTo>
                </a:path>
                <a:path w="3169284" h="1751964">
                  <a:moveTo>
                    <a:pt x="1273201" y="1205454"/>
                  </a:moveTo>
                  <a:lnTo>
                    <a:pt x="1273201" y="1126607"/>
                  </a:lnTo>
                  <a:lnTo>
                    <a:pt x="1273201" y="1047760"/>
                  </a:lnTo>
                </a:path>
                <a:path w="3169284" h="1751964">
                  <a:moveTo>
                    <a:pt x="1244626" y="1205454"/>
                  </a:moveTo>
                  <a:lnTo>
                    <a:pt x="1301776" y="1205454"/>
                  </a:lnTo>
                </a:path>
                <a:path w="3169284" h="1751964">
                  <a:moveTo>
                    <a:pt x="1244626" y="1047760"/>
                  </a:moveTo>
                  <a:lnTo>
                    <a:pt x="1301776" y="1047760"/>
                  </a:lnTo>
                </a:path>
                <a:path w="3169284" h="1751964">
                  <a:moveTo>
                    <a:pt x="1895514" y="1751437"/>
                  </a:moveTo>
                  <a:lnTo>
                    <a:pt x="1895514" y="1712013"/>
                  </a:lnTo>
                  <a:lnTo>
                    <a:pt x="1895514" y="1672590"/>
                  </a:lnTo>
                </a:path>
                <a:path w="3169284" h="1751964">
                  <a:moveTo>
                    <a:pt x="1866939" y="1751437"/>
                  </a:moveTo>
                  <a:lnTo>
                    <a:pt x="1924089" y="1751437"/>
                  </a:lnTo>
                </a:path>
                <a:path w="3169284" h="1751964">
                  <a:moveTo>
                    <a:pt x="1866939" y="1672590"/>
                  </a:moveTo>
                  <a:lnTo>
                    <a:pt x="1924089" y="1672590"/>
                  </a:lnTo>
                </a:path>
                <a:path w="3169284" h="1751964">
                  <a:moveTo>
                    <a:pt x="2517827" y="78847"/>
                  </a:moveTo>
                  <a:lnTo>
                    <a:pt x="2517827" y="39423"/>
                  </a:lnTo>
                  <a:lnTo>
                    <a:pt x="2517827" y="0"/>
                  </a:lnTo>
                </a:path>
                <a:path w="3169284" h="1751964">
                  <a:moveTo>
                    <a:pt x="2489253" y="78847"/>
                  </a:moveTo>
                  <a:lnTo>
                    <a:pt x="2546403" y="78847"/>
                  </a:lnTo>
                </a:path>
                <a:path w="3169284" h="1751964">
                  <a:moveTo>
                    <a:pt x="2489253" y="0"/>
                  </a:moveTo>
                  <a:lnTo>
                    <a:pt x="2546403" y="0"/>
                  </a:lnTo>
                </a:path>
                <a:path w="3169284" h="1751964">
                  <a:moveTo>
                    <a:pt x="3140141" y="1149701"/>
                  </a:moveTo>
                  <a:lnTo>
                    <a:pt x="3140141" y="1070854"/>
                  </a:lnTo>
                  <a:lnTo>
                    <a:pt x="3140141" y="992007"/>
                  </a:lnTo>
                </a:path>
                <a:path w="3169284" h="1751964">
                  <a:moveTo>
                    <a:pt x="3111566" y="1149701"/>
                  </a:moveTo>
                  <a:lnTo>
                    <a:pt x="3168716" y="1149701"/>
                  </a:lnTo>
                </a:path>
                <a:path w="3169284" h="1751964">
                  <a:moveTo>
                    <a:pt x="3111566" y="992007"/>
                  </a:moveTo>
                  <a:lnTo>
                    <a:pt x="3168716" y="992007"/>
                  </a:lnTo>
                </a:path>
                <a:path w="3169284" h="1751964">
                  <a:moveTo>
                    <a:pt x="206378" y="1205454"/>
                  </a:moveTo>
                  <a:lnTo>
                    <a:pt x="206378" y="1126607"/>
                  </a:lnTo>
                  <a:lnTo>
                    <a:pt x="206378" y="1047760"/>
                  </a:lnTo>
                </a:path>
                <a:path w="3169284" h="1751964">
                  <a:moveTo>
                    <a:pt x="177803" y="1205454"/>
                  </a:moveTo>
                  <a:lnTo>
                    <a:pt x="234953" y="1205454"/>
                  </a:lnTo>
                </a:path>
                <a:path w="3169284" h="1751964">
                  <a:moveTo>
                    <a:pt x="177803" y="1047760"/>
                  </a:moveTo>
                  <a:lnTo>
                    <a:pt x="234953" y="1047760"/>
                  </a:lnTo>
                </a:path>
                <a:path w="3169284" h="1751964">
                  <a:moveTo>
                    <a:pt x="828692" y="859389"/>
                  </a:moveTo>
                  <a:lnTo>
                    <a:pt x="828692" y="819965"/>
                  </a:lnTo>
                  <a:lnTo>
                    <a:pt x="828692" y="780542"/>
                  </a:lnTo>
                </a:path>
                <a:path w="3169284" h="1751964">
                  <a:moveTo>
                    <a:pt x="800117" y="859389"/>
                  </a:moveTo>
                  <a:lnTo>
                    <a:pt x="857267" y="859389"/>
                  </a:lnTo>
                </a:path>
                <a:path w="3169284" h="1751964">
                  <a:moveTo>
                    <a:pt x="800117" y="780542"/>
                  </a:moveTo>
                  <a:lnTo>
                    <a:pt x="857267" y="780542"/>
                  </a:lnTo>
                </a:path>
                <a:path w="3169284" h="1751964">
                  <a:moveTo>
                    <a:pt x="1451005" y="1217000"/>
                  </a:moveTo>
                  <a:lnTo>
                    <a:pt x="1451005" y="1098730"/>
                  </a:lnTo>
                  <a:lnTo>
                    <a:pt x="1451005" y="980461"/>
                  </a:lnTo>
                </a:path>
                <a:path w="3169284" h="1751964">
                  <a:moveTo>
                    <a:pt x="1422430" y="1217000"/>
                  </a:moveTo>
                  <a:lnTo>
                    <a:pt x="1479580" y="1217000"/>
                  </a:lnTo>
                </a:path>
                <a:path w="3169284" h="1751964">
                  <a:moveTo>
                    <a:pt x="1422430" y="980461"/>
                  </a:moveTo>
                  <a:lnTo>
                    <a:pt x="1479580" y="980461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5" name="object 35"/>
            <p:cNvSpPr/>
            <p:nvPr/>
          </p:nvSpPr>
          <p:spPr>
            <a:xfrm>
              <a:off x="7445344" y="5796407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6" name="object 36"/>
            <p:cNvSpPr/>
            <p:nvPr/>
          </p:nvSpPr>
          <p:spPr>
            <a:xfrm>
              <a:off x="7473918" y="5796407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7" name="object 37"/>
            <p:cNvSpPr/>
            <p:nvPr/>
          </p:nvSpPr>
          <p:spPr>
            <a:xfrm>
              <a:off x="7445337" y="5790057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8" name="object 38"/>
            <p:cNvSpPr/>
            <p:nvPr/>
          </p:nvSpPr>
          <p:spPr>
            <a:xfrm>
              <a:off x="8067656" y="4168023"/>
              <a:ext cx="680085" cy="1094105"/>
            </a:xfrm>
            <a:custGeom>
              <a:avLst/>
              <a:gdLst/>
              <a:ahLst/>
              <a:cxnLst/>
              <a:rect l="l" t="t" r="r" b="b"/>
              <a:pathLst>
                <a:path w="680084" h="1094104">
                  <a:moveTo>
                    <a:pt x="28575" y="78847"/>
                  </a:moveTo>
                  <a:lnTo>
                    <a:pt x="28575" y="39424"/>
                  </a:lnTo>
                  <a:lnTo>
                    <a:pt x="28575" y="0"/>
                  </a:lnTo>
                </a:path>
                <a:path w="680084" h="1094104">
                  <a:moveTo>
                    <a:pt x="0" y="78847"/>
                  </a:moveTo>
                  <a:lnTo>
                    <a:pt x="57150" y="78847"/>
                  </a:lnTo>
                </a:path>
                <a:path w="680084" h="1094104">
                  <a:moveTo>
                    <a:pt x="0" y="0"/>
                  </a:moveTo>
                  <a:lnTo>
                    <a:pt x="57150" y="0"/>
                  </a:lnTo>
                </a:path>
                <a:path w="680084" h="1094104">
                  <a:moveTo>
                    <a:pt x="650888" y="1093948"/>
                  </a:moveTo>
                  <a:lnTo>
                    <a:pt x="650888" y="1015101"/>
                  </a:lnTo>
                  <a:lnTo>
                    <a:pt x="650888" y="936254"/>
                  </a:lnTo>
                </a:path>
                <a:path w="680084" h="1094104">
                  <a:moveTo>
                    <a:pt x="622313" y="1093948"/>
                  </a:moveTo>
                  <a:lnTo>
                    <a:pt x="679463" y="1093948"/>
                  </a:lnTo>
                </a:path>
                <a:path w="680084" h="1094104">
                  <a:moveTo>
                    <a:pt x="622313" y="936254"/>
                  </a:moveTo>
                  <a:lnTo>
                    <a:pt x="679463" y="93625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9" name="object 39"/>
            <p:cNvSpPr/>
            <p:nvPr/>
          </p:nvSpPr>
          <p:spPr>
            <a:xfrm>
              <a:off x="5160946" y="3622040"/>
              <a:ext cx="3780154" cy="2230120"/>
            </a:xfrm>
            <a:custGeom>
              <a:avLst/>
              <a:gdLst/>
              <a:ahLst/>
              <a:cxnLst/>
              <a:rect l="l" t="t" r="r" b="b"/>
              <a:pathLst>
                <a:path w="3780154" h="2230120">
                  <a:moveTo>
                    <a:pt x="45974" y="2230120"/>
                  </a:moveTo>
                  <a:lnTo>
                    <a:pt x="45975" y="0"/>
                  </a:lnTo>
                </a:path>
                <a:path w="3780154" h="2230120">
                  <a:moveTo>
                    <a:pt x="0" y="2230120"/>
                  </a:moveTo>
                  <a:lnTo>
                    <a:pt x="45974" y="2230120"/>
                  </a:lnTo>
                </a:path>
                <a:path w="3780154" h="2230120">
                  <a:moveTo>
                    <a:pt x="0" y="1672590"/>
                  </a:moveTo>
                  <a:lnTo>
                    <a:pt x="45974" y="1672590"/>
                  </a:lnTo>
                </a:path>
                <a:path w="3780154" h="2230120">
                  <a:moveTo>
                    <a:pt x="0" y="1115060"/>
                  </a:moveTo>
                  <a:lnTo>
                    <a:pt x="45974" y="1115060"/>
                  </a:lnTo>
                </a:path>
                <a:path w="3780154" h="2230120">
                  <a:moveTo>
                    <a:pt x="0" y="557530"/>
                  </a:moveTo>
                  <a:lnTo>
                    <a:pt x="45974" y="557530"/>
                  </a:lnTo>
                </a:path>
                <a:path w="3780154" h="2230120">
                  <a:moveTo>
                    <a:pt x="0" y="0"/>
                  </a:moveTo>
                  <a:lnTo>
                    <a:pt x="45974" y="0"/>
                  </a:lnTo>
                </a:path>
                <a:path w="3780154" h="2230120">
                  <a:moveTo>
                    <a:pt x="45974" y="2230120"/>
                  </a:moveTo>
                  <a:lnTo>
                    <a:pt x="3779853" y="2230121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40" name="object 40"/>
          <p:cNvSpPr txBox="1"/>
          <p:nvPr/>
        </p:nvSpPr>
        <p:spPr>
          <a:xfrm>
            <a:off x="6058111" y="4287197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6058111" y="3871360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1</a:t>
            </a:r>
            <a:endParaRPr sz="895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6058111" y="3455522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2</a:t>
            </a:r>
            <a:endParaRPr sz="895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6058111" y="3039684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3</a:t>
            </a:r>
            <a:endParaRPr sz="895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6058111" y="2623848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4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45" name="object 45"/>
          <p:cNvGrpSpPr/>
          <p:nvPr/>
        </p:nvGrpSpPr>
        <p:grpSpPr>
          <a:xfrm>
            <a:off x="2789359" y="2706258"/>
            <a:ext cx="2582170" cy="1653403"/>
            <a:chOff x="595852" y="3628390"/>
            <a:chExt cx="3462020" cy="2216785"/>
          </a:xfrm>
        </p:grpSpPr>
        <p:pic>
          <p:nvPicPr>
            <p:cNvPr id="46" name="object 46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98499" y="4914900"/>
              <a:ext cx="3149600" cy="923831"/>
            </a:xfrm>
            <a:prstGeom prst="rect">
              <a:avLst/>
            </a:prstGeom>
          </p:spPr>
        </p:pic>
        <p:pic>
          <p:nvPicPr>
            <p:cNvPr id="47" name="object 4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50900" y="3835400"/>
              <a:ext cx="3149600" cy="2003331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763816" y="4957140"/>
              <a:ext cx="3009265" cy="882015"/>
            </a:xfrm>
            <a:custGeom>
              <a:avLst/>
              <a:gdLst/>
              <a:ahLst/>
              <a:cxnLst/>
              <a:rect l="l" t="t" r="r" b="b"/>
              <a:pathLst>
                <a:path w="3009265" h="882014">
                  <a:moveTo>
                    <a:pt x="162661" y="564769"/>
                  </a:moveTo>
                  <a:lnTo>
                    <a:pt x="0" y="564769"/>
                  </a:lnTo>
                  <a:lnTo>
                    <a:pt x="0" y="881595"/>
                  </a:lnTo>
                  <a:lnTo>
                    <a:pt x="162661" y="881595"/>
                  </a:lnTo>
                  <a:lnTo>
                    <a:pt x="162661" y="564769"/>
                  </a:lnTo>
                  <a:close/>
                </a:path>
                <a:path w="3009265" h="882014">
                  <a:moveTo>
                    <a:pt x="731964" y="275501"/>
                  </a:moveTo>
                  <a:lnTo>
                    <a:pt x="569302" y="275501"/>
                  </a:lnTo>
                  <a:lnTo>
                    <a:pt x="569302" y="881595"/>
                  </a:lnTo>
                  <a:lnTo>
                    <a:pt x="731964" y="881595"/>
                  </a:lnTo>
                  <a:lnTo>
                    <a:pt x="731964" y="275501"/>
                  </a:lnTo>
                  <a:close/>
                </a:path>
                <a:path w="3009265" h="882014">
                  <a:moveTo>
                    <a:pt x="1301267" y="854049"/>
                  </a:moveTo>
                  <a:lnTo>
                    <a:pt x="1138605" y="854049"/>
                  </a:lnTo>
                  <a:lnTo>
                    <a:pt x="1138605" y="881595"/>
                  </a:lnTo>
                  <a:lnTo>
                    <a:pt x="1301267" y="881595"/>
                  </a:lnTo>
                  <a:lnTo>
                    <a:pt x="1301267" y="854049"/>
                  </a:lnTo>
                  <a:close/>
                </a:path>
                <a:path w="3009265" h="882014">
                  <a:moveTo>
                    <a:pt x="1870570" y="854049"/>
                  </a:moveTo>
                  <a:lnTo>
                    <a:pt x="1707908" y="854049"/>
                  </a:lnTo>
                  <a:lnTo>
                    <a:pt x="1707908" y="881595"/>
                  </a:lnTo>
                  <a:lnTo>
                    <a:pt x="1870570" y="881595"/>
                  </a:lnTo>
                  <a:lnTo>
                    <a:pt x="1870570" y="854049"/>
                  </a:lnTo>
                  <a:close/>
                </a:path>
                <a:path w="3009265" h="882014">
                  <a:moveTo>
                    <a:pt x="2439873" y="275501"/>
                  </a:moveTo>
                  <a:lnTo>
                    <a:pt x="2277211" y="275501"/>
                  </a:lnTo>
                  <a:lnTo>
                    <a:pt x="2277211" y="881595"/>
                  </a:lnTo>
                  <a:lnTo>
                    <a:pt x="2439873" y="881595"/>
                  </a:lnTo>
                  <a:lnTo>
                    <a:pt x="2439873" y="275501"/>
                  </a:lnTo>
                  <a:close/>
                </a:path>
                <a:path w="3009265" h="882014">
                  <a:moveTo>
                    <a:pt x="3009176" y="0"/>
                  </a:moveTo>
                  <a:lnTo>
                    <a:pt x="2846514" y="0"/>
                  </a:lnTo>
                  <a:lnTo>
                    <a:pt x="2846514" y="881595"/>
                  </a:lnTo>
                  <a:lnTo>
                    <a:pt x="3009176" y="881595"/>
                  </a:lnTo>
                  <a:lnTo>
                    <a:pt x="3009176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9" name="object 49"/>
            <p:cNvSpPr/>
            <p:nvPr/>
          </p:nvSpPr>
          <p:spPr>
            <a:xfrm>
              <a:off x="763820" y="4957134"/>
              <a:ext cx="3009265" cy="882015"/>
            </a:xfrm>
            <a:custGeom>
              <a:avLst/>
              <a:gdLst/>
              <a:ahLst/>
              <a:cxnLst/>
              <a:rect l="l" t="t" r="r" b="b"/>
              <a:pathLst>
                <a:path w="3009265" h="882014">
                  <a:moveTo>
                    <a:pt x="0" y="564772"/>
                  </a:moveTo>
                  <a:lnTo>
                    <a:pt x="162658" y="564772"/>
                  </a:lnTo>
                  <a:lnTo>
                    <a:pt x="162658" y="881596"/>
                  </a:lnTo>
                  <a:lnTo>
                    <a:pt x="0" y="881596"/>
                  </a:lnTo>
                  <a:lnTo>
                    <a:pt x="0" y="564772"/>
                  </a:lnTo>
                  <a:close/>
                </a:path>
                <a:path w="3009265" h="882014">
                  <a:moveTo>
                    <a:pt x="569304" y="275499"/>
                  </a:moveTo>
                  <a:lnTo>
                    <a:pt x="731962" y="275499"/>
                  </a:lnTo>
                  <a:lnTo>
                    <a:pt x="731962" y="881596"/>
                  </a:lnTo>
                  <a:lnTo>
                    <a:pt x="569304" y="881596"/>
                  </a:lnTo>
                  <a:lnTo>
                    <a:pt x="569304" y="275499"/>
                  </a:lnTo>
                  <a:close/>
                </a:path>
                <a:path w="3009265" h="882014">
                  <a:moveTo>
                    <a:pt x="1138608" y="854046"/>
                  </a:moveTo>
                  <a:lnTo>
                    <a:pt x="1301266" y="854046"/>
                  </a:lnTo>
                  <a:lnTo>
                    <a:pt x="1301266" y="881596"/>
                  </a:lnTo>
                  <a:lnTo>
                    <a:pt x="1138608" y="881596"/>
                  </a:lnTo>
                  <a:lnTo>
                    <a:pt x="1138608" y="854046"/>
                  </a:lnTo>
                  <a:close/>
                </a:path>
                <a:path w="3009265" h="882014">
                  <a:moveTo>
                    <a:pt x="1707912" y="854046"/>
                  </a:moveTo>
                  <a:lnTo>
                    <a:pt x="1870570" y="854046"/>
                  </a:lnTo>
                  <a:lnTo>
                    <a:pt x="1870570" y="881596"/>
                  </a:lnTo>
                  <a:lnTo>
                    <a:pt x="1707912" y="881596"/>
                  </a:lnTo>
                  <a:lnTo>
                    <a:pt x="1707912" y="854046"/>
                  </a:lnTo>
                  <a:close/>
                </a:path>
                <a:path w="3009265" h="882014">
                  <a:moveTo>
                    <a:pt x="2277216" y="275499"/>
                  </a:moveTo>
                  <a:lnTo>
                    <a:pt x="2439874" y="275499"/>
                  </a:lnTo>
                  <a:lnTo>
                    <a:pt x="2439874" y="881596"/>
                  </a:lnTo>
                  <a:lnTo>
                    <a:pt x="2277216" y="881596"/>
                  </a:lnTo>
                  <a:lnTo>
                    <a:pt x="2277216" y="275499"/>
                  </a:lnTo>
                  <a:close/>
                </a:path>
                <a:path w="3009265" h="882014">
                  <a:moveTo>
                    <a:pt x="2846520" y="0"/>
                  </a:moveTo>
                  <a:lnTo>
                    <a:pt x="3009178" y="0"/>
                  </a:lnTo>
                  <a:lnTo>
                    <a:pt x="3009178" y="881596"/>
                  </a:lnTo>
                  <a:lnTo>
                    <a:pt x="2846520" y="881596"/>
                  </a:lnTo>
                  <a:lnTo>
                    <a:pt x="284652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0" name="object 50"/>
            <p:cNvSpPr/>
            <p:nvPr/>
          </p:nvSpPr>
          <p:spPr>
            <a:xfrm>
              <a:off x="926477" y="3882694"/>
              <a:ext cx="3009265" cy="1956435"/>
            </a:xfrm>
            <a:custGeom>
              <a:avLst/>
              <a:gdLst/>
              <a:ahLst/>
              <a:cxnLst/>
              <a:rect l="l" t="t" r="r" b="b"/>
              <a:pathLst>
                <a:path w="3009265" h="1956435">
                  <a:moveTo>
                    <a:pt x="162648" y="1625447"/>
                  </a:moveTo>
                  <a:lnTo>
                    <a:pt x="0" y="1625447"/>
                  </a:lnTo>
                  <a:lnTo>
                    <a:pt x="0" y="1956041"/>
                  </a:lnTo>
                  <a:lnTo>
                    <a:pt x="162648" y="1956041"/>
                  </a:lnTo>
                  <a:lnTo>
                    <a:pt x="162648" y="1625447"/>
                  </a:lnTo>
                  <a:close/>
                </a:path>
                <a:path w="3009265" h="1956435">
                  <a:moveTo>
                    <a:pt x="731951" y="1363713"/>
                  </a:moveTo>
                  <a:lnTo>
                    <a:pt x="569302" y="1363713"/>
                  </a:lnTo>
                  <a:lnTo>
                    <a:pt x="569302" y="1956041"/>
                  </a:lnTo>
                  <a:lnTo>
                    <a:pt x="731951" y="1956041"/>
                  </a:lnTo>
                  <a:lnTo>
                    <a:pt x="731951" y="1363713"/>
                  </a:lnTo>
                  <a:close/>
                </a:path>
                <a:path w="3009265" h="1956435">
                  <a:moveTo>
                    <a:pt x="1301254" y="1928495"/>
                  </a:moveTo>
                  <a:lnTo>
                    <a:pt x="1138605" y="1928495"/>
                  </a:lnTo>
                  <a:lnTo>
                    <a:pt x="1138605" y="1956041"/>
                  </a:lnTo>
                  <a:lnTo>
                    <a:pt x="1301254" y="1956041"/>
                  </a:lnTo>
                  <a:lnTo>
                    <a:pt x="1301254" y="1928495"/>
                  </a:lnTo>
                  <a:close/>
                </a:path>
                <a:path w="3009265" h="1956435">
                  <a:moveTo>
                    <a:pt x="1870570" y="1928495"/>
                  </a:moveTo>
                  <a:lnTo>
                    <a:pt x="1707908" y="1928495"/>
                  </a:lnTo>
                  <a:lnTo>
                    <a:pt x="1707908" y="1956041"/>
                  </a:lnTo>
                  <a:lnTo>
                    <a:pt x="1870570" y="1956041"/>
                  </a:lnTo>
                  <a:lnTo>
                    <a:pt x="1870570" y="1928495"/>
                  </a:lnTo>
                  <a:close/>
                </a:path>
                <a:path w="3009265" h="1956435">
                  <a:moveTo>
                    <a:pt x="2439873" y="1336167"/>
                  </a:moveTo>
                  <a:lnTo>
                    <a:pt x="2277211" y="1336167"/>
                  </a:lnTo>
                  <a:lnTo>
                    <a:pt x="2277211" y="1956041"/>
                  </a:lnTo>
                  <a:lnTo>
                    <a:pt x="2439873" y="1956041"/>
                  </a:lnTo>
                  <a:lnTo>
                    <a:pt x="2439873" y="1336167"/>
                  </a:lnTo>
                  <a:close/>
                </a:path>
                <a:path w="3009265" h="1956435">
                  <a:moveTo>
                    <a:pt x="3009176" y="0"/>
                  </a:moveTo>
                  <a:lnTo>
                    <a:pt x="2846514" y="0"/>
                  </a:lnTo>
                  <a:lnTo>
                    <a:pt x="2846514" y="1956041"/>
                  </a:lnTo>
                  <a:lnTo>
                    <a:pt x="3009176" y="1956041"/>
                  </a:lnTo>
                  <a:lnTo>
                    <a:pt x="3009176" y="0"/>
                  </a:lnTo>
                  <a:close/>
                </a:path>
              </a:pathLst>
            </a:custGeom>
            <a:solidFill>
              <a:srgbClr val="427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1" name="object 51"/>
            <p:cNvSpPr/>
            <p:nvPr/>
          </p:nvSpPr>
          <p:spPr>
            <a:xfrm>
              <a:off x="926478" y="3882689"/>
              <a:ext cx="3009265" cy="1956435"/>
            </a:xfrm>
            <a:custGeom>
              <a:avLst/>
              <a:gdLst/>
              <a:ahLst/>
              <a:cxnLst/>
              <a:rect l="l" t="t" r="r" b="b"/>
              <a:pathLst>
                <a:path w="3009265" h="1956435">
                  <a:moveTo>
                    <a:pt x="0" y="1625442"/>
                  </a:moveTo>
                  <a:lnTo>
                    <a:pt x="162657" y="1625442"/>
                  </a:lnTo>
                  <a:lnTo>
                    <a:pt x="162657" y="1956041"/>
                  </a:lnTo>
                  <a:lnTo>
                    <a:pt x="0" y="1956041"/>
                  </a:lnTo>
                  <a:lnTo>
                    <a:pt x="0" y="1625442"/>
                  </a:lnTo>
                  <a:close/>
                </a:path>
                <a:path w="3009265" h="1956435">
                  <a:moveTo>
                    <a:pt x="569303" y="1363719"/>
                  </a:moveTo>
                  <a:lnTo>
                    <a:pt x="731961" y="1363719"/>
                  </a:lnTo>
                  <a:lnTo>
                    <a:pt x="731961" y="1956041"/>
                  </a:lnTo>
                  <a:lnTo>
                    <a:pt x="569303" y="1956041"/>
                  </a:lnTo>
                  <a:lnTo>
                    <a:pt x="569303" y="1363719"/>
                  </a:lnTo>
                  <a:close/>
                </a:path>
                <a:path w="3009265" h="1956435">
                  <a:moveTo>
                    <a:pt x="1138607" y="1928491"/>
                  </a:moveTo>
                  <a:lnTo>
                    <a:pt x="1301265" y="1928491"/>
                  </a:lnTo>
                  <a:lnTo>
                    <a:pt x="1301265" y="1956041"/>
                  </a:lnTo>
                  <a:lnTo>
                    <a:pt x="1138607" y="1956041"/>
                  </a:lnTo>
                  <a:lnTo>
                    <a:pt x="1138607" y="1928491"/>
                  </a:lnTo>
                  <a:close/>
                </a:path>
                <a:path w="3009265" h="1956435">
                  <a:moveTo>
                    <a:pt x="1707911" y="1928491"/>
                  </a:moveTo>
                  <a:lnTo>
                    <a:pt x="1870569" y="1928491"/>
                  </a:lnTo>
                  <a:lnTo>
                    <a:pt x="1870569" y="1956041"/>
                  </a:lnTo>
                  <a:lnTo>
                    <a:pt x="1707911" y="1956041"/>
                  </a:lnTo>
                  <a:lnTo>
                    <a:pt x="1707911" y="1928491"/>
                  </a:lnTo>
                  <a:close/>
                </a:path>
                <a:path w="3009265" h="1956435">
                  <a:moveTo>
                    <a:pt x="2277215" y="1336169"/>
                  </a:moveTo>
                  <a:lnTo>
                    <a:pt x="2439873" y="1336169"/>
                  </a:lnTo>
                  <a:lnTo>
                    <a:pt x="2439873" y="1956041"/>
                  </a:lnTo>
                  <a:lnTo>
                    <a:pt x="2277215" y="1956041"/>
                  </a:lnTo>
                  <a:lnTo>
                    <a:pt x="2277215" y="1336169"/>
                  </a:lnTo>
                  <a:close/>
                </a:path>
                <a:path w="3009265" h="1956435">
                  <a:moveTo>
                    <a:pt x="2846519" y="0"/>
                  </a:moveTo>
                  <a:lnTo>
                    <a:pt x="3009177" y="0"/>
                  </a:lnTo>
                  <a:lnTo>
                    <a:pt x="3009177" y="1956041"/>
                  </a:lnTo>
                  <a:lnTo>
                    <a:pt x="2846519" y="1956041"/>
                  </a:lnTo>
                  <a:lnTo>
                    <a:pt x="2846519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2" name="object 52"/>
            <p:cNvSpPr/>
            <p:nvPr/>
          </p:nvSpPr>
          <p:spPr>
            <a:xfrm>
              <a:off x="816573" y="5193671"/>
              <a:ext cx="626745" cy="347980"/>
            </a:xfrm>
            <a:custGeom>
              <a:avLst/>
              <a:gdLst/>
              <a:ahLst/>
              <a:cxnLst/>
              <a:rect l="l" t="t" r="r" b="b"/>
              <a:pathLst>
                <a:path w="626744" h="347979">
                  <a:moveTo>
                    <a:pt x="28575" y="347716"/>
                  </a:moveTo>
                  <a:lnTo>
                    <a:pt x="28575" y="328235"/>
                  </a:lnTo>
                  <a:lnTo>
                    <a:pt x="28575" y="308755"/>
                  </a:lnTo>
                </a:path>
                <a:path w="626744" h="347979">
                  <a:moveTo>
                    <a:pt x="0" y="347716"/>
                  </a:moveTo>
                  <a:lnTo>
                    <a:pt x="57150" y="347716"/>
                  </a:lnTo>
                </a:path>
                <a:path w="626744" h="347979">
                  <a:moveTo>
                    <a:pt x="0" y="308755"/>
                  </a:moveTo>
                  <a:lnTo>
                    <a:pt x="57150" y="308755"/>
                  </a:lnTo>
                </a:path>
                <a:path w="626744" h="347979">
                  <a:moveTo>
                    <a:pt x="597879" y="77923"/>
                  </a:moveTo>
                  <a:lnTo>
                    <a:pt x="597879" y="38962"/>
                  </a:lnTo>
                  <a:lnTo>
                    <a:pt x="597879" y="0"/>
                  </a:lnTo>
                </a:path>
                <a:path w="626744" h="347979">
                  <a:moveTo>
                    <a:pt x="569304" y="77923"/>
                  </a:moveTo>
                  <a:lnTo>
                    <a:pt x="626454" y="77923"/>
                  </a:lnTo>
                </a:path>
                <a:path w="626744" h="347979">
                  <a:moveTo>
                    <a:pt x="569304" y="0"/>
                  </a:moveTo>
                  <a:lnTo>
                    <a:pt x="626454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3" name="object 53"/>
            <p:cNvSpPr/>
            <p:nvPr/>
          </p:nvSpPr>
          <p:spPr>
            <a:xfrm>
              <a:off x="1955181" y="5811179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4" name="object 54"/>
            <p:cNvSpPr/>
            <p:nvPr/>
          </p:nvSpPr>
          <p:spPr>
            <a:xfrm>
              <a:off x="1983757" y="58111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5" name="object 55"/>
            <p:cNvSpPr/>
            <p:nvPr/>
          </p:nvSpPr>
          <p:spPr>
            <a:xfrm>
              <a:off x="1955177" y="5804839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6" name="object 56"/>
            <p:cNvSpPr/>
            <p:nvPr/>
          </p:nvSpPr>
          <p:spPr>
            <a:xfrm>
              <a:off x="2524485" y="5811179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7" name="object 57"/>
            <p:cNvSpPr/>
            <p:nvPr/>
          </p:nvSpPr>
          <p:spPr>
            <a:xfrm>
              <a:off x="2553061" y="58111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8" name="object 58"/>
            <p:cNvSpPr/>
            <p:nvPr/>
          </p:nvSpPr>
          <p:spPr>
            <a:xfrm>
              <a:off x="2524480" y="5804839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9" name="object 59"/>
            <p:cNvSpPr/>
            <p:nvPr/>
          </p:nvSpPr>
          <p:spPr>
            <a:xfrm>
              <a:off x="979232" y="4879211"/>
              <a:ext cx="2741295" cy="668020"/>
            </a:xfrm>
            <a:custGeom>
              <a:avLst/>
              <a:gdLst/>
              <a:ahLst/>
              <a:cxnLst/>
              <a:rect l="l" t="t" r="r" b="b"/>
              <a:pathLst>
                <a:path w="2741295" h="668020">
                  <a:moveTo>
                    <a:pt x="2143133" y="392383"/>
                  </a:moveTo>
                  <a:lnTo>
                    <a:pt x="2143133" y="353422"/>
                  </a:lnTo>
                  <a:lnTo>
                    <a:pt x="2143133" y="314460"/>
                  </a:lnTo>
                </a:path>
                <a:path w="2741295" h="668020">
                  <a:moveTo>
                    <a:pt x="2114558" y="392383"/>
                  </a:moveTo>
                  <a:lnTo>
                    <a:pt x="2171708" y="392383"/>
                  </a:lnTo>
                </a:path>
                <a:path w="2741295" h="668020">
                  <a:moveTo>
                    <a:pt x="2114558" y="314460"/>
                  </a:moveTo>
                  <a:lnTo>
                    <a:pt x="2171708" y="314460"/>
                  </a:lnTo>
                </a:path>
                <a:path w="2741295" h="668020">
                  <a:moveTo>
                    <a:pt x="2712437" y="155846"/>
                  </a:moveTo>
                  <a:lnTo>
                    <a:pt x="2712437" y="77923"/>
                  </a:lnTo>
                  <a:lnTo>
                    <a:pt x="2712437" y="0"/>
                  </a:lnTo>
                </a:path>
                <a:path w="2741295" h="668020">
                  <a:moveTo>
                    <a:pt x="2683862" y="155846"/>
                  </a:moveTo>
                  <a:lnTo>
                    <a:pt x="2741012" y="155846"/>
                  </a:lnTo>
                </a:path>
                <a:path w="2741295" h="668020">
                  <a:moveTo>
                    <a:pt x="2683862" y="0"/>
                  </a:moveTo>
                  <a:lnTo>
                    <a:pt x="2741012" y="0"/>
                  </a:lnTo>
                </a:path>
                <a:path w="2741295" h="668020">
                  <a:moveTo>
                    <a:pt x="28575" y="667882"/>
                  </a:moveTo>
                  <a:lnTo>
                    <a:pt x="28575" y="628920"/>
                  </a:lnTo>
                  <a:lnTo>
                    <a:pt x="28575" y="589959"/>
                  </a:lnTo>
                </a:path>
                <a:path w="2741295" h="668020">
                  <a:moveTo>
                    <a:pt x="0" y="667882"/>
                  </a:moveTo>
                  <a:lnTo>
                    <a:pt x="57150" y="667882"/>
                  </a:lnTo>
                </a:path>
                <a:path w="2741295" h="668020">
                  <a:moveTo>
                    <a:pt x="0" y="589959"/>
                  </a:moveTo>
                  <a:lnTo>
                    <a:pt x="57150" y="589959"/>
                  </a:lnTo>
                </a:path>
                <a:path w="2741295" h="668020">
                  <a:moveTo>
                    <a:pt x="597879" y="386677"/>
                  </a:moveTo>
                  <a:lnTo>
                    <a:pt x="597879" y="367197"/>
                  </a:lnTo>
                  <a:lnTo>
                    <a:pt x="597879" y="347716"/>
                  </a:lnTo>
                </a:path>
                <a:path w="2741295" h="668020">
                  <a:moveTo>
                    <a:pt x="569304" y="386677"/>
                  </a:moveTo>
                  <a:lnTo>
                    <a:pt x="626454" y="386677"/>
                  </a:lnTo>
                </a:path>
                <a:path w="2741295" h="668020">
                  <a:moveTo>
                    <a:pt x="569304" y="347716"/>
                  </a:moveTo>
                  <a:lnTo>
                    <a:pt x="626454" y="347716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0" name="object 60"/>
            <p:cNvSpPr/>
            <p:nvPr/>
          </p:nvSpPr>
          <p:spPr>
            <a:xfrm>
              <a:off x="2117840" y="5811179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1" name="object 61"/>
            <p:cNvSpPr/>
            <p:nvPr/>
          </p:nvSpPr>
          <p:spPr>
            <a:xfrm>
              <a:off x="2146415" y="58111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2" name="object 62"/>
            <p:cNvSpPr/>
            <p:nvPr/>
          </p:nvSpPr>
          <p:spPr>
            <a:xfrm>
              <a:off x="2117839" y="5804839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3" name="object 63"/>
            <p:cNvSpPr/>
            <p:nvPr/>
          </p:nvSpPr>
          <p:spPr>
            <a:xfrm>
              <a:off x="2687144" y="5811179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4" name="object 64"/>
            <p:cNvSpPr/>
            <p:nvPr/>
          </p:nvSpPr>
          <p:spPr>
            <a:xfrm>
              <a:off x="2715719" y="581118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5" name="object 65"/>
            <p:cNvSpPr/>
            <p:nvPr/>
          </p:nvSpPr>
          <p:spPr>
            <a:xfrm>
              <a:off x="2687142" y="5804839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6" name="object 66"/>
            <p:cNvSpPr/>
            <p:nvPr/>
          </p:nvSpPr>
          <p:spPr>
            <a:xfrm>
              <a:off x="3256448" y="3843727"/>
              <a:ext cx="626745" cy="1433830"/>
            </a:xfrm>
            <a:custGeom>
              <a:avLst/>
              <a:gdLst/>
              <a:ahLst/>
              <a:cxnLst/>
              <a:rect l="l" t="t" r="r" b="b"/>
              <a:pathLst>
                <a:path w="626745" h="1433829">
                  <a:moveTo>
                    <a:pt x="28575" y="1433573"/>
                  </a:moveTo>
                  <a:lnTo>
                    <a:pt x="28575" y="1375131"/>
                  </a:lnTo>
                  <a:lnTo>
                    <a:pt x="28575" y="1316689"/>
                  </a:lnTo>
                </a:path>
                <a:path w="626745" h="1433829">
                  <a:moveTo>
                    <a:pt x="0" y="1433573"/>
                  </a:moveTo>
                  <a:lnTo>
                    <a:pt x="57150" y="1433573"/>
                  </a:lnTo>
                </a:path>
                <a:path w="626745" h="1433829">
                  <a:moveTo>
                    <a:pt x="0" y="1316689"/>
                  </a:moveTo>
                  <a:lnTo>
                    <a:pt x="57150" y="1316689"/>
                  </a:lnTo>
                </a:path>
                <a:path w="626745" h="1433829">
                  <a:moveTo>
                    <a:pt x="597879" y="77923"/>
                  </a:moveTo>
                  <a:lnTo>
                    <a:pt x="597879" y="38962"/>
                  </a:lnTo>
                  <a:lnTo>
                    <a:pt x="597879" y="0"/>
                  </a:lnTo>
                </a:path>
                <a:path w="626745" h="1433829">
                  <a:moveTo>
                    <a:pt x="569304" y="77923"/>
                  </a:moveTo>
                  <a:lnTo>
                    <a:pt x="626454" y="77923"/>
                  </a:lnTo>
                </a:path>
                <a:path w="626745" h="1433829">
                  <a:moveTo>
                    <a:pt x="569304" y="0"/>
                  </a:moveTo>
                  <a:lnTo>
                    <a:pt x="626454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7" name="object 67"/>
            <p:cNvSpPr/>
            <p:nvPr/>
          </p:nvSpPr>
          <p:spPr>
            <a:xfrm>
              <a:off x="595852" y="3634740"/>
              <a:ext cx="3462020" cy="2204085"/>
            </a:xfrm>
            <a:custGeom>
              <a:avLst/>
              <a:gdLst/>
              <a:ahLst/>
              <a:cxnLst/>
              <a:rect l="l" t="t" r="r" b="b"/>
              <a:pathLst>
                <a:path w="3462020" h="2204085">
                  <a:moveTo>
                    <a:pt x="45974" y="2203990"/>
                  </a:moveTo>
                  <a:lnTo>
                    <a:pt x="45975" y="0"/>
                  </a:lnTo>
                </a:path>
                <a:path w="3462020" h="2204085">
                  <a:moveTo>
                    <a:pt x="0" y="2203990"/>
                  </a:moveTo>
                  <a:lnTo>
                    <a:pt x="45974" y="2203990"/>
                  </a:lnTo>
                </a:path>
                <a:path w="3462020" h="2204085">
                  <a:moveTo>
                    <a:pt x="0" y="1652992"/>
                  </a:moveTo>
                  <a:lnTo>
                    <a:pt x="45974" y="1652992"/>
                  </a:lnTo>
                </a:path>
                <a:path w="3462020" h="2204085">
                  <a:moveTo>
                    <a:pt x="0" y="1101995"/>
                  </a:moveTo>
                  <a:lnTo>
                    <a:pt x="45974" y="1101995"/>
                  </a:lnTo>
                </a:path>
                <a:path w="3462020" h="2204085">
                  <a:moveTo>
                    <a:pt x="0" y="550997"/>
                  </a:moveTo>
                  <a:lnTo>
                    <a:pt x="45974" y="550997"/>
                  </a:lnTo>
                </a:path>
                <a:path w="3462020" h="2204085">
                  <a:moveTo>
                    <a:pt x="0" y="0"/>
                  </a:moveTo>
                  <a:lnTo>
                    <a:pt x="45974" y="0"/>
                  </a:lnTo>
                </a:path>
                <a:path w="3462020" h="2204085">
                  <a:moveTo>
                    <a:pt x="45974" y="2203990"/>
                  </a:moveTo>
                  <a:lnTo>
                    <a:pt x="3461798" y="2203991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68" name="object 68"/>
          <p:cNvSpPr txBox="1"/>
          <p:nvPr/>
        </p:nvSpPr>
        <p:spPr>
          <a:xfrm>
            <a:off x="2653206" y="4277179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653206" y="3866215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2</a:t>
            </a:r>
            <a:endParaRPr sz="895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653206" y="3455250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4</a:t>
            </a:r>
            <a:endParaRPr sz="895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2653206" y="3044284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6</a:t>
            </a:r>
            <a:endParaRPr sz="895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2653206" y="2633320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8</a:t>
            </a:r>
            <a:endParaRPr sz="895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2844514" y="4381409"/>
            <a:ext cx="36658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Runx1</a:t>
            </a:r>
            <a:endParaRPr sz="895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3308594" y="4400347"/>
            <a:ext cx="28464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Pax6</a:t>
            </a:r>
            <a:endParaRPr sz="895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3744262" y="4400347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Sox9</a:t>
            </a:r>
            <a:endParaRPr sz="895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4170460" y="4400347"/>
            <a:ext cx="278014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Myf5</a:t>
            </a:r>
            <a:endParaRPr sz="895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4568242" y="4400347"/>
            <a:ext cx="80231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Nrarp</a:t>
            </a:r>
            <a:r>
              <a:rPr sz="895" b="1" spc="283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Deltex1</a:t>
            </a:r>
            <a:endParaRPr sz="895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5183859" y="2733694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sp>
        <p:nvSpPr>
          <p:cNvPr id="79" name="object 79"/>
          <p:cNvSpPr txBox="1"/>
          <p:nvPr/>
        </p:nvSpPr>
        <p:spPr>
          <a:xfrm>
            <a:off x="6363122" y="4410338"/>
            <a:ext cx="18329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Id1</a:t>
            </a:r>
            <a:endParaRPr sz="895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6827268" y="4410338"/>
            <a:ext cx="18329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Id2</a:t>
            </a:r>
            <a:endParaRPr sz="895">
              <a:latin typeface="Arial"/>
              <a:cs typeface="Arial"/>
            </a:endParaRPr>
          </a:p>
        </p:txBody>
      </p:sp>
      <p:sp>
        <p:nvSpPr>
          <p:cNvPr id="81" name="object 81"/>
          <p:cNvSpPr txBox="1"/>
          <p:nvPr/>
        </p:nvSpPr>
        <p:spPr>
          <a:xfrm>
            <a:off x="7291414" y="4400866"/>
            <a:ext cx="18329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Id3</a:t>
            </a:r>
            <a:endParaRPr sz="895">
              <a:latin typeface="Arial"/>
              <a:cs typeface="Arial"/>
            </a:endParaRPr>
          </a:p>
        </p:txBody>
      </p:sp>
      <p:sp>
        <p:nvSpPr>
          <p:cNvPr id="82" name="object 82"/>
          <p:cNvSpPr txBox="1"/>
          <p:nvPr/>
        </p:nvSpPr>
        <p:spPr>
          <a:xfrm>
            <a:off x="7660837" y="4410339"/>
            <a:ext cx="1313345" cy="14735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GATA3</a:t>
            </a:r>
            <a:r>
              <a:rPr sz="895" b="1" spc="261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Notch2</a:t>
            </a:r>
            <a:r>
              <a:rPr sz="895" b="1" spc="265" dirty="0">
                <a:latin typeface="Arial"/>
                <a:cs typeface="Arial"/>
              </a:rPr>
              <a:t> </a:t>
            </a:r>
            <a:r>
              <a:rPr sz="1343" b="1" spc="-5" baseline="4629" dirty="0">
                <a:latin typeface="Arial"/>
                <a:cs typeface="Arial"/>
              </a:rPr>
              <a:t>Notch3</a:t>
            </a:r>
            <a:endParaRPr sz="1343" baseline="4629">
              <a:latin typeface="Arial"/>
              <a:cs typeface="Arial"/>
            </a:endParaRPr>
          </a:p>
        </p:txBody>
      </p:sp>
      <p:sp>
        <p:nvSpPr>
          <p:cNvPr id="83" name="object 83"/>
          <p:cNvSpPr txBox="1"/>
          <p:nvPr/>
        </p:nvSpPr>
        <p:spPr>
          <a:xfrm>
            <a:off x="3436157" y="34100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a</a:t>
            </a:r>
            <a:endParaRPr sz="1343">
              <a:latin typeface="Arial"/>
              <a:cs typeface="Arial"/>
            </a:endParaRPr>
          </a:p>
        </p:txBody>
      </p:sp>
      <p:sp>
        <p:nvSpPr>
          <p:cNvPr id="84" name="object 84"/>
          <p:cNvSpPr txBox="1"/>
          <p:nvPr/>
        </p:nvSpPr>
        <p:spPr>
          <a:xfrm>
            <a:off x="2413140" y="2449556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b</a:t>
            </a:r>
            <a:endParaRPr sz="1343">
              <a:latin typeface="Arial"/>
              <a:cs typeface="Arial"/>
            </a:endParaRPr>
          </a:p>
        </p:txBody>
      </p:sp>
      <p:sp>
        <p:nvSpPr>
          <p:cNvPr id="85" name="object 85"/>
          <p:cNvSpPr txBox="1"/>
          <p:nvPr/>
        </p:nvSpPr>
        <p:spPr>
          <a:xfrm>
            <a:off x="5698871" y="2477973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c</a:t>
            </a:r>
            <a:endParaRPr sz="1343">
              <a:latin typeface="Arial"/>
              <a:cs typeface="Arial"/>
            </a:endParaRPr>
          </a:p>
        </p:txBody>
      </p:sp>
      <p:sp>
        <p:nvSpPr>
          <p:cNvPr id="86" name="object 86"/>
          <p:cNvSpPr txBox="1"/>
          <p:nvPr/>
        </p:nvSpPr>
        <p:spPr>
          <a:xfrm>
            <a:off x="2410541" y="3136973"/>
            <a:ext cx="131896" cy="73931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Target/</a:t>
            </a:r>
            <a:r>
              <a:rPr sz="895" b="1" spc="-5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HPRT</a:t>
            </a:r>
            <a:endParaRPr sz="895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5837752" y="3184337"/>
            <a:ext cx="131896" cy="73931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Target/</a:t>
            </a:r>
            <a:r>
              <a:rPr sz="895" b="1" spc="-5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HPRT</a:t>
            </a:r>
            <a:endParaRPr sz="895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009897" y="2832516"/>
            <a:ext cx="378421" cy="37075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 marR="22735" indent="9473">
              <a:lnSpc>
                <a:spcPct val="138700"/>
              </a:lnSpc>
              <a:spcBef>
                <a:spcPts val="75"/>
              </a:spcBef>
            </a:pPr>
            <a:r>
              <a:rPr sz="895" b="1" i="1" dirty="0">
                <a:solidFill>
                  <a:srgbClr val="FF2800"/>
                </a:solidFill>
                <a:latin typeface="Arial"/>
                <a:cs typeface="Arial"/>
              </a:rPr>
              <a:t>Itc</a:t>
            </a:r>
            <a:r>
              <a:rPr sz="895" b="1" i="1" spc="-4" dirty="0">
                <a:solidFill>
                  <a:srgbClr val="FF2800"/>
                </a:solidFill>
                <a:latin typeface="Arial"/>
                <a:cs typeface="Arial"/>
              </a:rPr>
              <a:t>h</a:t>
            </a:r>
            <a:r>
              <a:rPr sz="895" b="1" baseline="24305" dirty="0">
                <a:solidFill>
                  <a:srgbClr val="FF2800"/>
                </a:solidFill>
                <a:latin typeface="Arial"/>
                <a:cs typeface="Arial"/>
              </a:rPr>
              <a:t>+/+  </a:t>
            </a:r>
            <a:r>
              <a:rPr sz="895" b="1" i="1" spc="-4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0A31FF"/>
                </a:solidFill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6429428" y="2875813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solidFill>
                  <a:srgbClr val="FF2800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FF2800"/>
                </a:solidFill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6419953" y="3064985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0A31FF"/>
                </a:solidFill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2634162" y="4905605"/>
            <a:ext cx="6495682" cy="642687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10.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Expression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levels of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Notch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target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proteins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="1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b="1" spc="14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HSCs.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>
              <a:lnSpc>
                <a:spcPct val="98200"/>
              </a:lnSpc>
              <a:spcBef>
                <a:spcPts val="37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(a-c) </a:t>
            </a:r>
            <a:r>
              <a:rPr sz="1044" dirty="0">
                <a:latin typeface="YaleNew" panose="02000602050000020003" pitchFamily="50" charset="0"/>
                <a:cs typeface="Arial"/>
              </a:rPr>
              <a:t>Expression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levels of Notch1 </a:t>
            </a:r>
            <a:r>
              <a:rPr sz="1044" dirty="0">
                <a:latin typeface="YaleNew" panose="02000602050000020003" pitchFamily="50" charset="0"/>
                <a:cs typeface="Arial"/>
              </a:rPr>
              <a:t>targets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assayed by </a:t>
            </a:r>
            <a:r>
              <a:rPr sz="1044" dirty="0">
                <a:latin typeface="YaleNew" panose="02000602050000020003" pitchFamily="50" charset="0"/>
                <a:cs typeface="Arial"/>
              </a:rPr>
              <a:t>real-time PCR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analysis in LSK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from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 and </a:t>
            </a:r>
            <a:r>
              <a:rPr sz="1044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mice.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Shown are </a:t>
            </a:r>
            <a:r>
              <a:rPr sz="1044" dirty="0">
                <a:latin typeface="YaleNew" panose="02000602050000020003" pitchFamily="50" charset="0"/>
                <a:cs typeface="Arial"/>
              </a:rPr>
              <a:t>the mean values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duplicate </a:t>
            </a:r>
            <a:r>
              <a:rPr sz="1044" dirty="0">
                <a:latin typeface="YaleNew" panose="02000602050000020003" pitchFamily="50" charset="0"/>
                <a:cs typeface="Arial"/>
              </a:rPr>
              <a:t>samples. Input cDNA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quantity was normalised according </a:t>
            </a:r>
            <a:r>
              <a:rPr sz="1044" spc="-28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to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spc="-4" dirty="0">
                <a:latin typeface="YaleNew" panose="02000602050000020003" pitchFamily="50" charset="0"/>
                <a:cs typeface="Arial"/>
              </a:rPr>
              <a:t>HPRT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expression levels.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92177" y="596760"/>
            <a:ext cx="388367" cy="1220401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021550" y="625177"/>
            <a:ext cx="388367" cy="1191984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60395" y="1553469"/>
            <a:ext cx="388367" cy="263692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489768" y="1051434"/>
            <a:ext cx="388367" cy="765727"/>
          </a:xfrm>
          <a:prstGeom prst="rect">
            <a:avLst/>
          </a:prstGeom>
        </p:spPr>
      </p:pic>
      <p:sp>
        <p:nvSpPr>
          <p:cNvPr id="6" name="object 6"/>
          <p:cNvSpPr/>
          <p:nvPr/>
        </p:nvSpPr>
        <p:spPr>
          <a:xfrm>
            <a:off x="3341143" y="630561"/>
            <a:ext cx="293170" cy="1186889"/>
          </a:xfrm>
          <a:custGeom>
            <a:avLst/>
            <a:gdLst/>
            <a:ahLst/>
            <a:cxnLst/>
            <a:rect l="l" t="t" r="r" b="b"/>
            <a:pathLst>
              <a:path w="393064" h="1591310">
                <a:moveTo>
                  <a:pt x="392437" y="0"/>
                </a:moveTo>
                <a:lnTo>
                  <a:pt x="0" y="0"/>
                </a:lnTo>
                <a:lnTo>
                  <a:pt x="0" y="1590922"/>
                </a:lnTo>
                <a:lnTo>
                  <a:pt x="392437" y="1590922"/>
                </a:lnTo>
                <a:lnTo>
                  <a:pt x="392437" y="0"/>
                </a:lnTo>
                <a:close/>
              </a:path>
            </a:pathLst>
          </a:custGeom>
          <a:solidFill>
            <a:srgbClr val="7F82D8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7" name="object 7"/>
          <p:cNvSpPr/>
          <p:nvPr/>
        </p:nvSpPr>
        <p:spPr>
          <a:xfrm>
            <a:off x="4072899" y="656081"/>
            <a:ext cx="293170" cy="1161313"/>
          </a:xfrm>
          <a:custGeom>
            <a:avLst/>
            <a:gdLst/>
            <a:ahLst/>
            <a:cxnLst/>
            <a:rect l="l" t="t" r="r" b="b"/>
            <a:pathLst>
              <a:path w="393064" h="1557020">
                <a:moveTo>
                  <a:pt x="392438" y="0"/>
                </a:moveTo>
                <a:lnTo>
                  <a:pt x="0" y="0"/>
                </a:lnTo>
                <a:lnTo>
                  <a:pt x="0" y="1556707"/>
                </a:lnTo>
                <a:lnTo>
                  <a:pt x="392438" y="1556707"/>
                </a:lnTo>
                <a:lnTo>
                  <a:pt x="392438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8" name="object 8"/>
          <p:cNvSpPr/>
          <p:nvPr/>
        </p:nvSpPr>
        <p:spPr>
          <a:xfrm>
            <a:off x="4804654" y="1587498"/>
            <a:ext cx="293170" cy="229705"/>
          </a:xfrm>
          <a:custGeom>
            <a:avLst/>
            <a:gdLst/>
            <a:ahLst/>
            <a:cxnLst/>
            <a:rect l="l" t="t" r="r" b="b"/>
            <a:pathLst>
              <a:path w="393064" h="307975">
                <a:moveTo>
                  <a:pt x="392438" y="0"/>
                </a:moveTo>
                <a:lnTo>
                  <a:pt x="0" y="0"/>
                </a:lnTo>
                <a:lnTo>
                  <a:pt x="0" y="307920"/>
                </a:lnTo>
                <a:lnTo>
                  <a:pt x="392438" y="307920"/>
                </a:lnTo>
                <a:lnTo>
                  <a:pt x="392438" y="0"/>
                </a:lnTo>
                <a:close/>
              </a:path>
            </a:pathLst>
          </a:custGeom>
          <a:solidFill>
            <a:srgbClr val="0A31FF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9" name="object 9"/>
          <p:cNvSpPr/>
          <p:nvPr/>
        </p:nvSpPr>
        <p:spPr>
          <a:xfrm>
            <a:off x="5536410" y="1077132"/>
            <a:ext cx="293170" cy="740266"/>
          </a:xfrm>
          <a:custGeom>
            <a:avLst/>
            <a:gdLst/>
            <a:ahLst/>
            <a:cxnLst/>
            <a:rect l="l" t="t" r="r" b="b"/>
            <a:pathLst>
              <a:path w="393064" h="992505">
                <a:moveTo>
                  <a:pt x="392438" y="0"/>
                </a:moveTo>
                <a:lnTo>
                  <a:pt x="0" y="0"/>
                </a:lnTo>
                <a:lnTo>
                  <a:pt x="0" y="992188"/>
                </a:lnTo>
                <a:lnTo>
                  <a:pt x="392438" y="992188"/>
                </a:lnTo>
                <a:lnTo>
                  <a:pt x="392438" y="0"/>
                </a:lnTo>
                <a:close/>
              </a:path>
            </a:pathLst>
          </a:custGeom>
          <a:solidFill>
            <a:srgbClr val="008F00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0" name="object 10"/>
          <p:cNvSpPr/>
          <p:nvPr/>
        </p:nvSpPr>
        <p:spPr>
          <a:xfrm>
            <a:off x="3466180" y="543402"/>
            <a:ext cx="42626" cy="174765"/>
          </a:xfrm>
          <a:custGeom>
            <a:avLst/>
            <a:gdLst/>
            <a:ahLst/>
            <a:cxnLst/>
            <a:rect l="l" t="t" r="r" b="b"/>
            <a:pathLst>
              <a:path w="57150" h="234315">
                <a:moveTo>
                  <a:pt x="28575" y="233720"/>
                </a:moveTo>
                <a:lnTo>
                  <a:pt x="28575" y="116859"/>
                </a:lnTo>
                <a:lnTo>
                  <a:pt x="28575" y="0"/>
                </a:lnTo>
              </a:path>
              <a:path w="57150" h="234315">
                <a:moveTo>
                  <a:pt x="0" y="233720"/>
                </a:moveTo>
                <a:lnTo>
                  <a:pt x="57150" y="233720"/>
                </a:lnTo>
              </a:path>
              <a:path w="57150" h="23431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1" name="object 11"/>
          <p:cNvSpPr/>
          <p:nvPr/>
        </p:nvSpPr>
        <p:spPr>
          <a:xfrm>
            <a:off x="4197936" y="550866"/>
            <a:ext cx="42626" cy="210760"/>
          </a:xfrm>
          <a:custGeom>
            <a:avLst/>
            <a:gdLst/>
            <a:ahLst/>
            <a:cxnLst/>
            <a:rect l="l" t="t" r="r" b="b"/>
            <a:pathLst>
              <a:path w="57150" h="282575">
                <a:moveTo>
                  <a:pt x="28575" y="282130"/>
                </a:moveTo>
                <a:lnTo>
                  <a:pt x="28575" y="141065"/>
                </a:lnTo>
                <a:lnTo>
                  <a:pt x="28575" y="0"/>
                </a:lnTo>
              </a:path>
              <a:path w="57150" h="282575">
                <a:moveTo>
                  <a:pt x="0" y="282130"/>
                </a:moveTo>
                <a:lnTo>
                  <a:pt x="57150" y="282130"/>
                </a:lnTo>
              </a:path>
              <a:path w="57150" h="28257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2" name="object 12"/>
          <p:cNvSpPr/>
          <p:nvPr/>
        </p:nvSpPr>
        <p:spPr>
          <a:xfrm>
            <a:off x="4929692" y="1558032"/>
            <a:ext cx="42626" cy="59202"/>
          </a:xfrm>
          <a:custGeom>
            <a:avLst/>
            <a:gdLst/>
            <a:ahLst/>
            <a:cxnLst/>
            <a:rect l="l" t="t" r="r" b="b"/>
            <a:pathLst>
              <a:path w="57150" h="79375">
                <a:moveTo>
                  <a:pt x="28575" y="79012"/>
                </a:moveTo>
                <a:lnTo>
                  <a:pt x="28575" y="39506"/>
                </a:lnTo>
                <a:lnTo>
                  <a:pt x="28575" y="0"/>
                </a:lnTo>
              </a:path>
              <a:path w="57150" h="79375">
                <a:moveTo>
                  <a:pt x="0" y="79012"/>
                </a:moveTo>
                <a:lnTo>
                  <a:pt x="57150" y="79012"/>
                </a:lnTo>
              </a:path>
              <a:path w="57150" h="7937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3" name="object 13"/>
          <p:cNvSpPr/>
          <p:nvPr/>
        </p:nvSpPr>
        <p:spPr>
          <a:xfrm>
            <a:off x="5661448" y="1047665"/>
            <a:ext cx="42626" cy="59202"/>
          </a:xfrm>
          <a:custGeom>
            <a:avLst/>
            <a:gdLst/>
            <a:ahLst/>
            <a:cxnLst/>
            <a:rect l="l" t="t" r="r" b="b"/>
            <a:pathLst>
              <a:path w="57150" h="79375">
                <a:moveTo>
                  <a:pt x="28575" y="79013"/>
                </a:moveTo>
                <a:lnTo>
                  <a:pt x="28575" y="39506"/>
                </a:lnTo>
                <a:lnTo>
                  <a:pt x="28575" y="0"/>
                </a:lnTo>
              </a:path>
              <a:path w="57150" h="79375">
                <a:moveTo>
                  <a:pt x="0" y="79013"/>
                </a:moveTo>
                <a:lnTo>
                  <a:pt x="57150" y="79013"/>
                </a:lnTo>
              </a:path>
              <a:path w="57150" h="7937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4" name="object 14"/>
          <p:cNvSpPr/>
          <p:nvPr/>
        </p:nvSpPr>
        <p:spPr>
          <a:xfrm>
            <a:off x="3087326" y="286066"/>
            <a:ext cx="2961538" cy="1531210"/>
          </a:xfrm>
          <a:custGeom>
            <a:avLst/>
            <a:gdLst/>
            <a:ahLst/>
            <a:cxnLst/>
            <a:rect l="l" t="t" r="r" b="b"/>
            <a:pathLst>
              <a:path w="3970654" h="2052955">
                <a:moveTo>
                  <a:pt x="45973" y="2052801"/>
                </a:moveTo>
                <a:lnTo>
                  <a:pt x="45974" y="0"/>
                </a:lnTo>
              </a:path>
              <a:path w="3970654" h="2052955">
                <a:moveTo>
                  <a:pt x="0" y="2052801"/>
                </a:moveTo>
                <a:lnTo>
                  <a:pt x="45973" y="2052801"/>
                </a:lnTo>
              </a:path>
              <a:path w="3970654" h="2052955">
                <a:moveTo>
                  <a:pt x="0" y="1368534"/>
                </a:moveTo>
                <a:lnTo>
                  <a:pt x="45973" y="1368534"/>
                </a:lnTo>
              </a:path>
              <a:path w="3970654" h="2052955">
                <a:moveTo>
                  <a:pt x="0" y="684266"/>
                </a:moveTo>
                <a:lnTo>
                  <a:pt x="45973" y="684266"/>
                </a:lnTo>
              </a:path>
              <a:path w="3970654" h="2052955">
                <a:moveTo>
                  <a:pt x="0" y="0"/>
                </a:moveTo>
                <a:lnTo>
                  <a:pt x="45973" y="0"/>
                </a:lnTo>
              </a:path>
              <a:path w="3970654" h="2052955">
                <a:moveTo>
                  <a:pt x="45973" y="2052801"/>
                </a:moveTo>
                <a:lnTo>
                  <a:pt x="3970351" y="2052802"/>
                </a:lnTo>
              </a:path>
            </a:pathLst>
          </a:custGeom>
          <a:ln w="12700">
            <a:solidFill>
              <a:srgbClr val="989898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5" name="object 15"/>
          <p:cNvSpPr txBox="1"/>
          <p:nvPr/>
        </p:nvSpPr>
        <p:spPr>
          <a:xfrm>
            <a:off x="2951172" y="1739487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951172" y="1229123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1</a:t>
            </a:r>
            <a:endParaRPr sz="895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951172" y="718756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2</a:t>
            </a:r>
            <a:endParaRPr sz="895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951172" y="208392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3</a:t>
            </a:r>
            <a:endParaRPr sz="895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713662" y="571168"/>
            <a:ext cx="153888" cy="86577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227"/>
              </a:lnSpc>
            </a:pPr>
            <a:r>
              <a:rPr sz="1044" b="1" spc="-4" dirty="0">
                <a:latin typeface="Arial"/>
                <a:cs typeface="Arial"/>
              </a:rPr>
              <a:t>Notch1/HPRT</a:t>
            </a:r>
            <a:endParaRPr sz="1044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 rot="18660000">
            <a:off x="2779146" y="2175753"/>
            <a:ext cx="901161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44"/>
              </a:lnSpc>
            </a:pPr>
            <a:r>
              <a:rPr sz="1044" b="1" spc="-4" dirty="0">
                <a:latin typeface="Arial"/>
                <a:cs typeface="Arial"/>
              </a:rPr>
              <a:t>Untransduced</a:t>
            </a:r>
            <a:endParaRPr sz="1044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 rot="18660000">
            <a:off x="3768727" y="2092744"/>
            <a:ext cx="490010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44"/>
              </a:lnSpc>
            </a:pPr>
            <a:r>
              <a:rPr sz="1044" b="1" spc="-4" dirty="0">
                <a:latin typeface="Arial"/>
                <a:cs typeface="Arial"/>
              </a:rPr>
              <a:t>Control</a:t>
            </a:r>
            <a:endParaRPr sz="1044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 rot="18660000">
            <a:off x="3898996" y="2196258"/>
            <a:ext cx="475892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44"/>
              </a:lnSpc>
            </a:pPr>
            <a:r>
              <a:rPr sz="1044" b="1" dirty="0">
                <a:latin typeface="Arial"/>
                <a:cs typeface="Arial"/>
              </a:rPr>
              <a:t>ShRNA</a:t>
            </a:r>
            <a:endParaRPr sz="1044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 rot="18660000">
            <a:off x="4590270" y="2031275"/>
            <a:ext cx="468619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44"/>
              </a:lnSpc>
            </a:pPr>
            <a:r>
              <a:rPr sz="1044" b="1" spc="-4" dirty="0">
                <a:latin typeface="Arial"/>
                <a:cs typeface="Arial"/>
              </a:rPr>
              <a:t>Notch1</a:t>
            </a:r>
            <a:endParaRPr sz="1044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 rot="18660000">
            <a:off x="4668303" y="2141859"/>
            <a:ext cx="547238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44"/>
              </a:lnSpc>
            </a:pPr>
            <a:r>
              <a:rPr sz="1044" b="1" dirty="0">
                <a:latin typeface="Arial"/>
                <a:cs typeface="Arial"/>
              </a:rPr>
              <a:t>ShRNA1</a:t>
            </a:r>
            <a:endParaRPr sz="1044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 rot="18660000">
            <a:off x="5326254" y="2031274"/>
            <a:ext cx="468619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44"/>
              </a:lnSpc>
            </a:pPr>
            <a:r>
              <a:rPr sz="1044" b="1" spc="-4" dirty="0">
                <a:latin typeface="Arial"/>
                <a:cs typeface="Arial"/>
              </a:rPr>
              <a:t>Notch1</a:t>
            </a:r>
            <a:endParaRPr sz="1044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 rot="18660000">
            <a:off x="5404287" y="2141859"/>
            <a:ext cx="547238" cy="128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044"/>
              </a:lnSpc>
            </a:pPr>
            <a:r>
              <a:rPr sz="1044" b="1" dirty="0">
                <a:latin typeface="Arial"/>
                <a:cs typeface="Arial"/>
              </a:rPr>
              <a:t>ShRNA2</a:t>
            </a:r>
            <a:endParaRPr sz="1044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4913848" y="1379125"/>
            <a:ext cx="85725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dirty="0">
                <a:latin typeface="Arial"/>
                <a:cs typeface="Arial"/>
              </a:rPr>
              <a:t>*</a:t>
            </a:r>
            <a:endParaRPr sz="1343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643219" y="877111"/>
            <a:ext cx="85725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dirty="0">
                <a:latin typeface="Arial"/>
                <a:cs typeface="Arial"/>
              </a:rPr>
              <a:t>*</a:t>
            </a:r>
            <a:endParaRPr sz="1343">
              <a:latin typeface="Arial"/>
              <a:cs typeface="Arial"/>
            </a:endParaRPr>
          </a:p>
        </p:txBody>
      </p:sp>
      <p:pic>
        <p:nvPicPr>
          <p:cNvPr id="29" name="object 2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360562" y="1041962"/>
            <a:ext cx="1199440" cy="391920"/>
          </a:xfrm>
          <a:prstGeom prst="rect">
            <a:avLst/>
          </a:prstGeom>
        </p:spPr>
      </p:pic>
      <p:pic>
        <p:nvPicPr>
          <p:cNvPr id="30" name="object 30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7360563" y="534005"/>
            <a:ext cx="1199439" cy="422704"/>
          </a:xfrm>
          <a:prstGeom prst="rect">
            <a:avLst/>
          </a:prstGeom>
        </p:spPr>
      </p:pic>
      <p:pic>
        <p:nvPicPr>
          <p:cNvPr id="31" name="object 31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360562" y="1496635"/>
            <a:ext cx="1193519" cy="299564"/>
          </a:xfrm>
          <a:prstGeom prst="rect">
            <a:avLst/>
          </a:prstGeom>
        </p:spPr>
      </p:pic>
      <p:sp>
        <p:nvSpPr>
          <p:cNvPr id="32" name="object 32"/>
          <p:cNvSpPr txBox="1"/>
          <p:nvPr/>
        </p:nvSpPr>
        <p:spPr>
          <a:xfrm>
            <a:off x="7438236" y="195130"/>
            <a:ext cx="422942" cy="27369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18946" marR="3789" indent="-9473">
              <a:lnSpc>
                <a:spcPts val="1044"/>
              </a:lnSpc>
              <a:spcBef>
                <a:spcPts val="134"/>
              </a:spcBef>
            </a:pPr>
            <a:r>
              <a:rPr sz="895" b="1" spc="-4" dirty="0">
                <a:latin typeface="Arial"/>
                <a:cs typeface="Arial"/>
              </a:rPr>
              <a:t>Control  </a:t>
            </a:r>
            <a:r>
              <a:rPr sz="895" b="1" dirty="0">
                <a:latin typeface="Arial"/>
                <a:cs typeface="Arial"/>
              </a:rPr>
              <a:t>ShRNA</a:t>
            </a:r>
            <a:endParaRPr sz="895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8074069" y="195130"/>
            <a:ext cx="413469" cy="27369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9473" marR="3789" indent="9473">
              <a:lnSpc>
                <a:spcPts val="1044"/>
              </a:lnSpc>
              <a:spcBef>
                <a:spcPts val="134"/>
              </a:spcBef>
            </a:pPr>
            <a:r>
              <a:rPr sz="895" b="1" spc="-4" dirty="0">
                <a:latin typeface="Arial"/>
                <a:cs typeface="Arial"/>
              </a:rPr>
              <a:t>Notch1  </a:t>
            </a:r>
            <a:r>
              <a:rPr sz="895" b="1" dirty="0">
                <a:latin typeface="Arial"/>
                <a:cs typeface="Arial"/>
              </a:rPr>
              <a:t>ShRNA</a:t>
            </a:r>
            <a:endParaRPr sz="895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6899494" y="672301"/>
            <a:ext cx="403997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Notch1</a:t>
            </a:r>
            <a:endParaRPr sz="895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893574" y="1151840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Hes1</a:t>
            </a:r>
            <a:endParaRPr sz="895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899494" y="1569809"/>
            <a:ext cx="34100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c-Myc</a:t>
            </a:r>
            <a:endParaRPr sz="895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899494" y="2004355"/>
            <a:ext cx="30311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Actin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4950382" y="2895705"/>
            <a:ext cx="2120391" cy="1399544"/>
            <a:chOff x="3493223" y="3882390"/>
            <a:chExt cx="2842895" cy="1876425"/>
          </a:xfrm>
        </p:grpSpPr>
        <p:pic>
          <p:nvPicPr>
            <p:cNvPr id="39" name="object 3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70300" y="4279900"/>
              <a:ext cx="2260600" cy="1440470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937000" y="4978400"/>
              <a:ext cx="2260600" cy="741970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3738486" y="4324845"/>
              <a:ext cx="2125980" cy="1395730"/>
            </a:xfrm>
            <a:custGeom>
              <a:avLst/>
              <a:gdLst/>
              <a:ahLst/>
              <a:cxnLst/>
              <a:rect l="l" t="t" r="r" b="b"/>
              <a:pathLst>
                <a:path w="2125979" h="1395729">
                  <a:moveTo>
                    <a:pt x="265734" y="0"/>
                  </a:moveTo>
                  <a:lnTo>
                    <a:pt x="0" y="0"/>
                  </a:lnTo>
                  <a:lnTo>
                    <a:pt x="0" y="1395526"/>
                  </a:lnTo>
                  <a:lnTo>
                    <a:pt x="265734" y="1395526"/>
                  </a:lnTo>
                  <a:lnTo>
                    <a:pt x="265734" y="0"/>
                  </a:lnTo>
                  <a:close/>
                </a:path>
                <a:path w="2125979" h="1395729">
                  <a:moveTo>
                    <a:pt x="1195793" y="1335341"/>
                  </a:moveTo>
                  <a:lnTo>
                    <a:pt x="930059" y="1335341"/>
                  </a:lnTo>
                  <a:lnTo>
                    <a:pt x="930059" y="1395526"/>
                  </a:lnTo>
                  <a:lnTo>
                    <a:pt x="1195793" y="1395526"/>
                  </a:lnTo>
                  <a:lnTo>
                    <a:pt x="1195793" y="1335341"/>
                  </a:lnTo>
                  <a:close/>
                </a:path>
                <a:path w="2125979" h="1395729">
                  <a:moveTo>
                    <a:pt x="2125840" y="305269"/>
                  </a:moveTo>
                  <a:lnTo>
                    <a:pt x="1860118" y="305269"/>
                  </a:lnTo>
                  <a:lnTo>
                    <a:pt x="1860118" y="1395526"/>
                  </a:lnTo>
                  <a:lnTo>
                    <a:pt x="2125840" y="1395526"/>
                  </a:lnTo>
                  <a:lnTo>
                    <a:pt x="2125840" y="305269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2" name="object 42"/>
            <p:cNvSpPr/>
            <p:nvPr/>
          </p:nvSpPr>
          <p:spPr>
            <a:xfrm>
              <a:off x="4004221" y="5022608"/>
              <a:ext cx="2125980" cy="697865"/>
            </a:xfrm>
            <a:custGeom>
              <a:avLst/>
              <a:gdLst/>
              <a:ahLst/>
              <a:cxnLst/>
              <a:rect l="l" t="t" r="r" b="b"/>
              <a:pathLst>
                <a:path w="2125979" h="697864">
                  <a:moveTo>
                    <a:pt x="265722" y="0"/>
                  </a:moveTo>
                  <a:lnTo>
                    <a:pt x="0" y="0"/>
                  </a:lnTo>
                  <a:lnTo>
                    <a:pt x="0" y="697763"/>
                  </a:lnTo>
                  <a:lnTo>
                    <a:pt x="265722" y="697763"/>
                  </a:lnTo>
                  <a:lnTo>
                    <a:pt x="265722" y="0"/>
                  </a:lnTo>
                  <a:close/>
                </a:path>
                <a:path w="2125979" h="697864">
                  <a:moveTo>
                    <a:pt x="2125840" y="292188"/>
                  </a:moveTo>
                  <a:lnTo>
                    <a:pt x="1860105" y="292188"/>
                  </a:lnTo>
                  <a:lnTo>
                    <a:pt x="1860105" y="697763"/>
                  </a:lnTo>
                  <a:lnTo>
                    <a:pt x="2125840" y="697763"/>
                  </a:lnTo>
                  <a:lnTo>
                    <a:pt x="2125840" y="292188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3" name="object 43"/>
            <p:cNvSpPr/>
            <p:nvPr/>
          </p:nvSpPr>
          <p:spPr>
            <a:xfrm>
              <a:off x="3842785" y="4124995"/>
              <a:ext cx="1917700" cy="1583690"/>
            </a:xfrm>
            <a:custGeom>
              <a:avLst/>
              <a:gdLst/>
              <a:ahLst/>
              <a:cxnLst/>
              <a:rect l="l" t="t" r="r" b="b"/>
              <a:pathLst>
                <a:path w="1917700" h="1583689">
                  <a:moveTo>
                    <a:pt x="28575" y="399694"/>
                  </a:moveTo>
                  <a:lnTo>
                    <a:pt x="28575" y="199847"/>
                  </a:lnTo>
                  <a:lnTo>
                    <a:pt x="28575" y="0"/>
                  </a:lnTo>
                </a:path>
                <a:path w="1917700" h="1583689">
                  <a:moveTo>
                    <a:pt x="0" y="399694"/>
                  </a:moveTo>
                  <a:lnTo>
                    <a:pt x="57150" y="399694"/>
                  </a:lnTo>
                </a:path>
                <a:path w="1917700" h="1583689">
                  <a:moveTo>
                    <a:pt x="0" y="0"/>
                  </a:moveTo>
                  <a:lnTo>
                    <a:pt x="57150" y="0"/>
                  </a:lnTo>
                </a:path>
                <a:path w="1917700" h="1583689">
                  <a:moveTo>
                    <a:pt x="958630" y="1545901"/>
                  </a:moveTo>
                  <a:lnTo>
                    <a:pt x="958630" y="1535192"/>
                  </a:lnTo>
                  <a:lnTo>
                    <a:pt x="958630" y="1524483"/>
                  </a:lnTo>
                </a:path>
                <a:path w="1917700" h="1583689">
                  <a:moveTo>
                    <a:pt x="930055" y="1545901"/>
                  </a:moveTo>
                  <a:lnTo>
                    <a:pt x="987205" y="1545901"/>
                  </a:lnTo>
                </a:path>
                <a:path w="1917700" h="1583689">
                  <a:moveTo>
                    <a:pt x="930055" y="1524483"/>
                  </a:moveTo>
                  <a:lnTo>
                    <a:pt x="987205" y="1524483"/>
                  </a:lnTo>
                </a:path>
                <a:path w="1917700" h="1583689">
                  <a:moveTo>
                    <a:pt x="1888685" y="657879"/>
                  </a:moveTo>
                  <a:lnTo>
                    <a:pt x="1888685" y="505119"/>
                  </a:lnTo>
                  <a:lnTo>
                    <a:pt x="1888685" y="352358"/>
                  </a:lnTo>
                </a:path>
                <a:path w="1917700" h="1583689">
                  <a:moveTo>
                    <a:pt x="1860110" y="657879"/>
                  </a:moveTo>
                  <a:lnTo>
                    <a:pt x="1917260" y="657879"/>
                  </a:lnTo>
                </a:path>
                <a:path w="1917700" h="1583689">
                  <a:moveTo>
                    <a:pt x="1860110" y="352358"/>
                  </a:moveTo>
                  <a:lnTo>
                    <a:pt x="1917260" y="352358"/>
                  </a:lnTo>
                </a:path>
                <a:path w="1917700" h="1583689">
                  <a:moveTo>
                    <a:pt x="294305" y="1062236"/>
                  </a:moveTo>
                  <a:lnTo>
                    <a:pt x="294305" y="897611"/>
                  </a:lnTo>
                  <a:lnTo>
                    <a:pt x="294305" y="732986"/>
                  </a:lnTo>
                </a:path>
                <a:path w="1917700" h="1583689">
                  <a:moveTo>
                    <a:pt x="265730" y="1062236"/>
                  </a:moveTo>
                  <a:lnTo>
                    <a:pt x="322880" y="1062236"/>
                  </a:lnTo>
                </a:path>
                <a:path w="1917700" h="1583689">
                  <a:moveTo>
                    <a:pt x="265730" y="732986"/>
                  </a:moveTo>
                  <a:lnTo>
                    <a:pt x="322880" y="732986"/>
                  </a:lnTo>
                </a:path>
                <a:path w="1917700" h="1583689">
                  <a:moveTo>
                    <a:pt x="1224360" y="1583083"/>
                  </a:moveTo>
                  <a:lnTo>
                    <a:pt x="1224360" y="1578366"/>
                  </a:lnTo>
                  <a:lnTo>
                    <a:pt x="1224360" y="1573649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4" name="object 44"/>
            <p:cNvSpPr/>
            <p:nvPr/>
          </p:nvSpPr>
          <p:spPr>
            <a:xfrm>
              <a:off x="5038560" y="5692305"/>
              <a:ext cx="57150" cy="22225"/>
            </a:xfrm>
            <a:custGeom>
              <a:avLst/>
              <a:gdLst/>
              <a:ahLst/>
              <a:cxnLst/>
              <a:rect l="l" t="t" r="r" b="b"/>
              <a:pathLst>
                <a:path w="57150" h="22225">
                  <a:moveTo>
                    <a:pt x="57150" y="0"/>
                  </a:moveTo>
                  <a:lnTo>
                    <a:pt x="0" y="0"/>
                  </a:lnTo>
                  <a:lnTo>
                    <a:pt x="0" y="9423"/>
                  </a:lnTo>
                  <a:lnTo>
                    <a:pt x="0" y="12700"/>
                  </a:lnTo>
                  <a:lnTo>
                    <a:pt x="0" y="22123"/>
                  </a:lnTo>
                  <a:lnTo>
                    <a:pt x="57150" y="22123"/>
                  </a:lnTo>
                  <a:lnTo>
                    <a:pt x="57150" y="12700"/>
                  </a:lnTo>
                  <a:lnTo>
                    <a:pt x="57150" y="9423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5" name="object 45"/>
            <p:cNvSpPr/>
            <p:nvPr/>
          </p:nvSpPr>
          <p:spPr>
            <a:xfrm>
              <a:off x="5968625" y="5241951"/>
              <a:ext cx="57150" cy="146050"/>
            </a:xfrm>
            <a:custGeom>
              <a:avLst/>
              <a:gdLst/>
              <a:ahLst/>
              <a:cxnLst/>
              <a:rect l="l" t="t" r="r" b="b"/>
              <a:pathLst>
                <a:path w="57150" h="146050">
                  <a:moveTo>
                    <a:pt x="28575" y="145686"/>
                  </a:moveTo>
                  <a:lnTo>
                    <a:pt x="28575" y="72843"/>
                  </a:lnTo>
                  <a:lnTo>
                    <a:pt x="28575" y="0"/>
                  </a:lnTo>
                </a:path>
                <a:path w="57150" h="146050">
                  <a:moveTo>
                    <a:pt x="0" y="145686"/>
                  </a:moveTo>
                  <a:lnTo>
                    <a:pt x="57150" y="145686"/>
                  </a:lnTo>
                </a:path>
                <a:path w="57150" h="1460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6" name="object 46"/>
            <p:cNvSpPr/>
            <p:nvPr/>
          </p:nvSpPr>
          <p:spPr>
            <a:xfrm>
              <a:off x="3493223" y="3888740"/>
              <a:ext cx="2836545" cy="1870075"/>
            </a:xfrm>
            <a:custGeom>
              <a:avLst/>
              <a:gdLst/>
              <a:ahLst/>
              <a:cxnLst/>
              <a:rect l="l" t="t" r="r" b="b"/>
              <a:pathLst>
                <a:path w="2836545" h="1870075">
                  <a:moveTo>
                    <a:pt x="45974" y="1831629"/>
                  </a:moveTo>
                  <a:lnTo>
                    <a:pt x="45975" y="0"/>
                  </a:lnTo>
                </a:path>
                <a:path w="2836545" h="1870075">
                  <a:moveTo>
                    <a:pt x="0" y="1831629"/>
                  </a:moveTo>
                  <a:lnTo>
                    <a:pt x="45974" y="1831629"/>
                  </a:lnTo>
                </a:path>
                <a:path w="2836545" h="1870075">
                  <a:moveTo>
                    <a:pt x="0" y="1569968"/>
                  </a:moveTo>
                  <a:lnTo>
                    <a:pt x="45974" y="1569968"/>
                  </a:lnTo>
                </a:path>
                <a:path w="2836545" h="1870075">
                  <a:moveTo>
                    <a:pt x="0" y="1308306"/>
                  </a:moveTo>
                  <a:lnTo>
                    <a:pt x="45974" y="1308306"/>
                  </a:lnTo>
                </a:path>
                <a:path w="2836545" h="1870075">
                  <a:moveTo>
                    <a:pt x="0" y="1046645"/>
                  </a:moveTo>
                  <a:lnTo>
                    <a:pt x="45974" y="1046645"/>
                  </a:lnTo>
                </a:path>
                <a:path w="2836545" h="1870075">
                  <a:moveTo>
                    <a:pt x="0" y="784984"/>
                  </a:moveTo>
                  <a:lnTo>
                    <a:pt x="45974" y="784984"/>
                  </a:lnTo>
                </a:path>
                <a:path w="2836545" h="1870075">
                  <a:moveTo>
                    <a:pt x="0" y="523324"/>
                  </a:moveTo>
                  <a:lnTo>
                    <a:pt x="45974" y="523324"/>
                  </a:lnTo>
                </a:path>
                <a:path w="2836545" h="1870075">
                  <a:moveTo>
                    <a:pt x="0" y="261661"/>
                  </a:moveTo>
                  <a:lnTo>
                    <a:pt x="45974" y="261661"/>
                  </a:lnTo>
                </a:path>
                <a:path w="2836545" h="1870075">
                  <a:moveTo>
                    <a:pt x="0" y="0"/>
                  </a:moveTo>
                  <a:lnTo>
                    <a:pt x="45974" y="0"/>
                  </a:lnTo>
                </a:path>
                <a:path w="2836545" h="1870075">
                  <a:moveTo>
                    <a:pt x="45974" y="1831629"/>
                  </a:moveTo>
                  <a:lnTo>
                    <a:pt x="2836141" y="1831630"/>
                  </a:lnTo>
                </a:path>
                <a:path w="2836545" h="1870075">
                  <a:moveTo>
                    <a:pt x="45974" y="1831629"/>
                  </a:moveTo>
                  <a:lnTo>
                    <a:pt x="45974" y="1869940"/>
                  </a:lnTo>
                </a:path>
                <a:path w="2836545" h="1870075">
                  <a:moveTo>
                    <a:pt x="976029" y="1831629"/>
                  </a:moveTo>
                  <a:lnTo>
                    <a:pt x="976029" y="1869940"/>
                  </a:lnTo>
                </a:path>
                <a:path w="2836545" h="1870075">
                  <a:moveTo>
                    <a:pt x="1906085" y="1831629"/>
                  </a:moveTo>
                  <a:lnTo>
                    <a:pt x="1906085" y="1869940"/>
                  </a:lnTo>
                </a:path>
                <a:path w="2836545" h="1870075">
                  <a:moveTo>
                    <a:pt x="2836141" y="1831629"/>
                  </a:moveTo>
                  <a:lnTo>
                    <a:pt x="2836141" y="1869940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4687795" y="2764007"/>
            <a:ext cx="208866" cy="1619548"/>
          </a:xfrm>
          <a:prstGeom prst="rect">
            <a:avLst/>
          </a:prstGeom>
        </p:spPr>
        <p:txBody>
          <a:bodyPr vert="horz" wrap="square" lIns="0" tIns="68201" rIns="0" bIns="0" rtlCol="0">
            <a:spAutoFit/>
          </a:bodyPr>
          <a:lstStyle/>
          <a:p>
            <a:pPr marR="3789" algn="r">
              <a:spcBef>
                <a:spcPts val="537"/>
              </a:spcBef>
            </a:pPr>
            <a:r>
              <a:rPr sz="895" b="1" spc="-4" dirty="0">
                <a:latin typeface="Arial"/>
                <a:cs typeface="Arial"/>
              </a:rPr>
              <a:t>140</a:t>
            </a:r>
            <a:endParaRPr sz="895">
              <a:latin typeface="Arial"/>
              <a:cs typeface="Arial"/>
            </a:endParaRPr>
          </a:p>
          <a:p>
            <a:pPr marR="3789" algn="r">
              <a:spcBef>
                <a:spcPts val="462"/>
              </a:spcBef>
            </a:pPr>
            <a:r>
              <a:rPr sz="895" b="1" spc="-4" dirty="0">
                <a:latin typeface="Arial"/>
                <a:cs typeface="Arial"/>
              </a:rPr>
              <a:t>120</a:t>
            </a:r>
            <a:endParaRPr sz="895">
              <a:latin typeface="Arial"/>
              <a:cs typeface="Arial"/>
            </a:endParaRPr>
          </a:p>
          <a:p>
            <a:pPr marR="3789" algn="r">
              <a:spcBef>
                <a:spcPts val="462"/>
              </a:spcBef>
            </a:pPr>
            <a:r>
              <a:rPr sz="895" b="1" spc="-4" dirty="0">
                <a:latin typeface="Arial"/>
                <a:cs typeface="Arial"/>
              </a:rPr>
              <a:t>100</a:t>
            </a:r>
            <a:endParaRPr sz="895">
              <a:latin typeface="Arial"/>
              <a:cs typeface="Arial"/>
            </a:endParaRPr>
          </a:p>
          <a:p>
            <a:pPr marR="3789" algn="r">
              <a:spcBef>
                <a:spcPts val="462"/>
              </a:spcBef>
            </a:pPr>
            <a:r>
              <a:rPr sz="895" b="1" spc="-4" dirty="0">
                <a:latin typeface="Arial"/>
                <a:cs typeface="Arial"/>
              </a:rPr>
              <a:t>80</a:t>
            </a:r>
            <a:endParaRPr sz="895">
              <a:latin typeface="Arial"/>
              <a:cs typeface="Arial"/>
            </a:endParaRPr>
          </a:p>
          <a:p>
            <a:pPr marR="3789" algn="r">
              <a:spcBef>
                <a:spcPts val="462"/>
              </a:spcBef>
            </a:pPr>
            <a:r>
              <a:rPr sz="895" b="1" spc="-4" dirty="0">
                <a:latin typeface="Arial"/>
                <a:cs typeface="Arial"/>
              </a:rPr>
              <a:t>60</a:t>
            </a:r>
            <a:endParaRPr sz="895">
              <a:latin typeface="Arial"/>
              <a:cs typeface="Arial"/>
            </a:endParaRPr>
          </a:p>
          <a:p>
            <a:pPr marR="3789" algn="r">
              <a:spcBef>
                <a:spcPts val="462"/>
              </a:spcBef>
            </a:pPr>
            <a:r>
              <a:rPr sz="895" b="1" spc="-4" dirty="0">
                <a:latin typeface="Arial"/>
                <a:cs typeface="Arial"/>
              </a:rPr>
              <a:t>40</a:t>
            </a:r>
            <a:endParaRPr sz="895">
              <a:latin typeface="Arial"/>
              <a:cs typeface="Arial"/>
            </a:endParaRPr>
          </a:p>
          <a:p>
            <a:pPr marR="3789" algn="r">
              <a:spcBef>
                <a:spcPts val="462"/>
              </a:spcBef>
            </a:pPr>
            <a:r>
              <a:rPr sz="895" b="1" spc="-4" dirty="0">
                <a:latin typeface="Arial"/>
                <a:cs typeface="Arial"/>
              </a:rPr>
              <a:t>20</a:t>
            </a:r>
            <a:endParaRPr sz="895">
              <a:latin typeface="Arial"/>
              <a:cs typeface="Arial"/>
            </a:endParaRPr>
          </a:p>
          <a:p>
            <a:pPr marR="3789" algn="r">
              <a:spcBef>
                <a:spcPts val="462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4971543" y="4304085"/>
            <a:ext cx="682958" cy="27369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9473" marR="3789" indent="198932">
              <a:lnSpc>
                <a:spcPts val="1044"/>
              </a:lnSpc>
              <a:spcBef>
                <a:spcPts val="134"/>
              </a:spcBef>
            </a:pPr>
            <a:r>
              <a:rPr sz="895" b="1" dirty="0">
                <a:latin typeface="Arial"/>
                <a:cs typeface="Arial"/>
              </a:rPr>
              <a:t>Total </a:t>
            </a:r>
            <a:r>
              <a:rPr sz="895" b="1" spc="4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Thymocytes</a:t>
            </a:r>
            <a:endParaRPr sz="895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5786556" y="4367220"/>
            <a:ext cx="46746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DN</a:t>
            </a:r>
            <a:r>
              <a:rPr sz="895" b="1" spc="-5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cells</a:t>
            </a:r>
            <a:endParaRPr sz="895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476267" y="4367220"/>
            <a:ext cx="46130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DP</a:t>
            </a:r>
            <a:r>
              <a:rPr sz="895" b="1" spc="-5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cells</a:t>
            </a:r>
            <a:endParaRPr sz="895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4483217" y="3251343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6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5586386" y="2858652"/>
            <a:ext cx="845883" cy="411726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15630" marR="3789" indent="-6631">
              <a:lnSpc>
                <a:spcPct val="155700"/>
              </a:lnSpc>
              <a:spcBef>
                <a:spcPts val="75"/>
              </a:spcBef>
            </a:pPr>
            <a:r>
              <a:rPr sz="895" b="1" spc="-4" dirty="0">
                <a:solidFill>
                  <a:srgbClr val="FF2800"/>
                </a:solidFill>
                <a:latin typeface="Arial"/>
                <a:cs typeface="Arial"/>
              </a:rPr>
              <a:t>Contro</a:t>
            </a:r>
            <a:r>
              <a:rPr sz="895" b="1" dirty="0">
                <a:solidFill>
                  <a:srgbClr val="FF2800"/>
                </a:solidFill>
                <a:latin typeface="Arial"/>
                <a:cs typeface="Arial"/>
              </a:rPr>
              <a:t>l</a:t>
            </a:r>
            <a:r>
              <a:rPr sz="895" b="1" spc="-4" dirty="0">
                <a:solidFill>
                  <a:srgbClr val="FF2800"/>
                </a:solidFill>
                <a:latin typeface="Arial"/>
                <a:cs typeface="Arial"/>
              </a:rPr>
              <a:t> </a:t>
            </a:r>
            <a:r>
              <a:rPr sz="895" b="1" dirty="0">
                <a:solidFill>
                  <a:srgbClr val="FF2800"/>
                </a:solidFill>
                <a:latin typeface="Arial"/>
                <a:cs typeface="Arial"/>
              </a:rPr>
              <a:t>ShRNA  </a:t>
            </a:r>
            <a:r>
              <a:rPr sz="895" b="1" spc="-4" dirty="0">
                <a:solidFill>
                  <a:srgbClr val="0A31FF"/>
                </a:solidFill>
                <a:latin typeface="Arial"/>
                <a:cs typeface="Arial"/>
              </a:rPr>
              <a:t>Notch1</a:t>
            </a:r>
            <a:r>
              <a:rPr sz="895" b="1" spc="-48" dirty="0">
                <a:solidFill>
                  <a:srgbClr val="0A31FF"/>
                </a:solidFill>
                <a:latin typeface="Arial"/>
                <a:cs typeface="Arial"/>
              </a:rPr>
              <a:t> </a:t>
            </a:r>
            <a:r>
              <a:rPr sz="895" b="1" dirty="0">
                <a:solidFill>
                  <a:srgbClr val="0A31FF"/>
                </a:solidFill>
                <a:latin typeface="Arial"/>
                <a:cs typeface="Arial"/>
              </a:rPr>
              <a:t>ShRNA</a:t>
            </a:r>
            <a:endParaRPr sz="895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5394639" y="3504861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015731" y="4148046"/>
            <a:ext cx="21739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u="heavy" dirty="0">
                <a:uFill>
                  <a:solidFill>
                    <a:srgbClr val="0A31FF"/>
                  </a:solidFill>
                </a:uFill>
                <a:latin typeface="Arial"/>
                <a:cs typeface="Arial"/>
              </a:rPr>
              <a:t> </a:t>
            </a:r>
            <a:r>
              <a:rPr sz="895" u="heavy" spc="82" dirty="0">
                <a:uFill>
                  <a:solidFill>
                    <a:srgbClr val="0A31FF"/>
                  </a:solidFill>
                </a:uFill>
                <a:latin typeface="Arial"/>
                <a:cs typeface="Arial"/>
              </a:rPr>
              <a:t> </a:t>
            </a:r>
            <a:r>
              <a:rPr sz="895" u="heavy" dirty="0">
                <a:uFill>
                  <a:solidFill>
                    <a:srgbClr val="0A31FF"/>
                  </a:solidFill>
                </a:uFill>
                <a:latin typeface="Arial"/>
                <a:cs typeface="Arial"/>
              </a:rPr>
              <a:t>*</a:t>
            </a:r>
            <a:r>
              <a:rPr sz="895" u="heavy" spc="-116" dirty="0">
                <a:uFill>
                  <a:solidFill>
                    <a:srgbClr val="0A31FF"/>
                  </a:solidFill>
                </a:uFill>
                <a:latin typeface="Arial"/>
                <a:cs typeface="Arial"/>
              </a:rPr>
              <a:t> </a:t>
            </a:r>
            <a:endParaRPr sz="895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785766" y="3792999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2574171" y="32916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a</a:t>
            </a:r>
            <a:endParaRPr sz="1343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6537175" y="32916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b</a:t>
            </a:r>
            <a:endParaRPr sz="1343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3881358" y="2809506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c</a:t>
            </a:r>
            <a:endParaRPr sz="1343">
              <a:latin typeface="Arial"/>
              <a:cs typeface="Arial"/>
            </a:endParaRPr>
          </a:p>
        </p:txBody>
      </p:sp>
      <p:pic>
        <p:nvPicPr>
          <p:cNvPr id="59" name="object 59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365299" y="1875530"/>
            <a:ext cx="1193519" cy="380079"/>
          </a:xfrm>
          <a:prstGeom prst="rect">
            <a:avLst/>
          </a:prstGeom>
        </p:spPr>
      </p:pic>
      <p:sp>
        <p:nvSpPr>
          <p:cNvPr id="60" name="object 60"/>
          <p:cNvSpPr txBox="1"/>
          <p:nvPr/>
        </p:nvSpPr>
        <p:spPr>
          <a:xfrm>
            <a:off x="2631005" y="4893429"/>
            <a:ext cx="6479579" cy="144450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11.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Validation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of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Notch1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specific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shRNA.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9473" marR="88572">
              <a:lnSpc>
                <a:spcPct val="99200"/>
              </a:lnSpc>
              <a:spcBef>
                <a:spcPts val="22"/>
              </a:spcBef>
              <a:buAutoNum type="alphaLcParenBoth"/>
              <a:tabLst>
                <a:tab pos="208878" algn="l"/>
              </a:tabLst>
            </a:pPr>
            <a:r>
              <a:rPr sz="1044" spc="-4" dirty="0">
                <a:latin typeface="YaleNew" panose="02000602050000020003" pitchFamily="50" charset="0"/>
                <a:cs typeface="Arial"/>
              </a:rPr>
              <a:t>Reduced expression levels of Notch1 assayed by </a:t>
            </a:r>
            <a:r>
              <a:rPr sz="1044" dirty="0">
                <a:latin typeface="YaleNew" panose="02000602050000020003" pitchFamily="50" charset="0"/>
                <a:cs typeface="Arial"/>
              </a:rPr>
              <a:t>real-time PCR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analysis in LSK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expressing </a:t>
            </a:r>
            <a:r>
              <a:rPr sz="1044" i="1" spc="-4" dirty="0">
                <a:latin typeface="YaleNew" panose="02000602050000020003" pitchFamily="50" charset="0"/>
                <a:cs typeface="Arial"/>
              </a:rPr>
              <a:t>Notch1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shRNAs.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Cells expressing </a:t>
            </a:r>
            <a:r>
              <a:rPr sz="1044" dirty="0">
                <a:latin typeface="YaleNew" panose="02000602050000020003" pitchFamily="50" charset="0"/>
                <a:cs typeface="Arial"/>
              </a:rPr>
              <a:t>control shRNA served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as </a:t>
            </a:r>
            <a:r>
              <a:rPr sz="1044" dirty="0">
                <a:latin typeface="YaleNew" panose="02000602050000020003" pitchFamily="50" charset="0"/>
                <a:cs typeface="Arial"/>
              </a:rPr>
              <a:t>controls.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Shown are </a:t>
            </a:r>
            <a:r>
              <a:rPr sz="1044" dirty="0">
                <a:latin typeface="YaleNew" panose="02000602050000020003" pitchFamily="50" charset="0"/>
                <a:cs typeface="Arial"/>
              </a:rPr>
              <a:t>the mean values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duplicate </a:t>
            </a:r>
            <a:r>
              <a:rPr sz="1044" dirty="0">
                <a:latin typeface="YaleNew" panose="02000602050000020003" pitchFamily="50" charset="0"/>
                <a:cs typeface="Arial"/>
              </a:rPr>
              <a:t> samples. Input cDNA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quantity was normalised according </a:t>
            </a:r>
            <a:r>
              <a:rPr sz="1044" dirty="0">
                <a:latin typeface="YaleNew" panose="02000602050000020003" pitchFamily="50" charset="0"/>
                <a:cs typeface="Arial"/>
              </a:rPr>
              <a:t>to </a:t>
            </a:r>
            <a:r>
              <a:rPr sz="1044" i="1" spc="-4" dirty="0">
                <a:latin typeface="YaleNew" panose="02000602050000020003" pitchFamily="50" charset="0"/>
                <a:cs typeface="Arial"/>
              </a:rPr>
              <a:t>HPRT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expression levels. Data 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280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9473" marR="139726">
              <a:lnSpc>
                <a:spcPct val="101200"/>
              </a:lnSpc>
              <a:buAutoNum type="alphaLcParenBoth"/>
              <a:tabLst>
                <a:tab pos="215983" algn="l"/>
              </a:tabLst>
            </a:pPr>
            <a:r>
              <a:rPr sz="1044" spc="-4" dirty="0">
                <a:latin typeface="YaleNew" panose="02000602050000020003" pitchFamily="50" charset="0"/>
                <a:cs typeface="Arial"/>
              </a:rPr>
              <a:t>Notch1, Hes1 and </a:t>
            </a:r>
            <a:r>
              <a:rPr sz="1044" dirty="0">
                <a:latin typeface="YaleNew" panose="02000602050000020003" pitchFamily="50" charset="0"/>
                <a:cs typeface="Arial"/>
              </a:rPr>
              <a:t>c-Myc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protein levels in wild-type hematopoietic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either expressing </a:t>
            </a:r>
            <a:r>
              <a:rPr sz="1044" i="1" spc="-4" dirty="0">
                <a:latin typeface="YaleNew" panose="02000602050000020003" pitchFamily="50" charset="0"/>
                <a:cs typeface="Arial"/>
              </a:rPr>
              <a:t>Notch1 </a:t>
            </a:r>
            <a:r>
              <a:rPr sz="1044" dirty="0">
                <a:latin typeface="YaleNew" panose="02000602050000020003" pitchFamily="50" charset="0"/>
                <a:cs typeface="Arial"/>
              </a:rPr>
              <a:t>specific </a:t>
            </a:r>
            <a:r>
              <a:rPr sz="1044" spc="-28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shRNA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or </a:t>
            </a:r>
            <a:r>
              <a:rPr sz="1044" dirty="0">
                <a:latin typeface="YaleNew" panose="02000602050000020003" pitchFamily="50" charset="0"/>
                <a:cs typeface="Arial"/>
              </a:rPr>
              <a:t>control shRNA.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Data 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9473" marR="3789" indent="48311" algn="just">
              <a:lnSpc>
                <a:spcPct val="98200"/>
              </a:lnSpc>
              <a:spcBef>
                <a:spcPts val="37"/>
              </a:spcBef>
              <a:buAutoNum type="alphaLcParenBoth"/>
              <a:tabLst>
                <a:tab pos="269031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Absolute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numbers of indicated </a:t>
            </a:r>
            <a:r>
              <a:rPr sz="1044" dirty="0">
                <a:latin typeface="YaleNew" panose="02000602050000020003" pitchFamily="50" charset="0"/>
                <a:cs typeface="Arial"/>
              </a:rPr>
              <a:t>thymic subsets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 </a:t>
            </a:r>
            <a:r>
              <a:rPr sz="1044" dirty="0">
                <a:latin typeface="YaleNew" panose="02000602050000020003" pitchFamily="50" charset="0"/>
                <a:cs typeface="Arial"/>
              </a:rPr>
              <a:t>recipients (n=5),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after </a:t>
            </a:r>
            <a:r>
              <a:rPr sz="1044" dirty="0">
                <a:latin typeface="YaleNew" panose="02000602050000020003" pitchFamily="50" charset="0"/>
                <a:cs typeface="Arial"/>
              </a:rPr>
              <a:t>twelve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weeks of </a:t>
            </a:r>
            <a:r>
              <a:rPr sz="1044" dirty="0">
                <a:latin typeface="YaleNew" panose="02000602050000020003" pitchFamily="50" charset="0"/>
                <a:cs typeface="Arial"/>
              </a:rPr>
              <a:t>transplantation, 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that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were </a:t>
            </a:r>
            <a:r>
              <a:rPr sz="1044" dirty="0">
                <a:latin typeface="YaleNew" panose="02000602050000020003" pitchFamily="50" charset="0"/>
                <a:cs typeface="Arial"/>
              </a:rPr>
              <a:t>transplanted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with wild-type LSK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either expressing </a:t>
            </a:r>
            <a:r>
              <a:rPr sz="1044" i="1" spc="-4" dirty="0">
                <a:latin typeface="YaleNew" panose="02000602050000020003" pitchFamily="50" charset="0"/>
                <a:cs typeface="Arial"/>
              </a:rPr>
              <a:t>Notch1 </a:t>
            </a:r>
            <a:r>
              <a:rPr sz="1044" dirty="0">
                <a:latin typeface="YaleNew" panose="02000602050000020003" pitchFamily="50" charset="0"/>
                <a:cs typeface="Arial"/>
              </a:rPr>
              <a:t>specific shRNA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or </a:t>
            </a:r>
            <a:r>
              <a:rPr sz="1044" dirty="0">
                <a:latin typeface="YaleNew" panose="02000602050000020003" pitchFamily="50" charset="0"/>
                <a:cs typeface="Arial"/>
              </a:rPr>
              <a:t>control shRNA. 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068511" y="1464304"/>
            <a:ext cx="376527" cy="269963"/>
            <a:chOff x="2310863" y="1963252"/>
            <a:chExt cx="504825" cy="361950"/>
          </a:xfrm>
        </p:grpSpPr>
        <p:sp>
          <p:nvSpPr>
            <p:cNvPr id="3" name="object 3"/>
            <p:cNvSpPr/>
            <p:nvPr/>
          </p:nvSpPr>
          <p:spPr>
            <a:xfrm>
              <a:off x="2317214" y="1969601"/>
              <a:ext cx="492125" cy="349250"/>
            </a:xfrm>
            <a:custGeom>
              <a:avLst/>
              <a:gdLst/>
              <a:ahLst/>
              <a:cxnLst/>
              <a:rect l="l" t="t" r="r" b="b"/>
              <a:pathLst>
                <a:path w="492125" h="349250">
                  <a:moveTo>
                    <a:pt x="492034" y="0"/>
                  </a:moveTo>
                  <a:lnTo>
                    <a:pt x="0" y="0"/>
                  </a:lnTo>
                  <a:lnTo>
                    <a:pt x="0" y="349134"/>
                  </a:lnTo>
                  <a:lnTo>
                    <a:pt x="492034" y="349134"/>
                  </a:lnTo>
                  <a:lnTo>
                    <a:pt x="492034" y="0"/>
                  </a:lnTo>
                  <a:close/>
                </a:path>
              </a:pathLst>
            </a:custGeom>
            <a:solidFill>
              <a:srgbClr val="0729DD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" name="object 4"/>
            <p:cNvSpPr/>
            <p:nvPr/>
          </p:nvSpPr>
          <p:spPr>
            <a:xfrm>
              <a:off x="2317213" y="1969602"/>
              <a:ext cx="492125" cy="349250"/>
            </a:xfrm>
            <a:custGeom>
              <a:avLst/>
              <a:gdLst/>
              <a:ahLst/>
              <a:cxnLst/>
              <a:rect l="l" t="t" r="r" b="b"/>
              <a:pathLst>
                <a:path w="492125" h="349250">
                  <a:moveTo>
                    <a:pt x="0" y="0"/>
                  </a:moveTo>
                  <a:lnTo>
                    <a:pt x="492034" y="0"/>
                  </a:lnTo>
                  <a:lnTo>
                    <a:pt x="492034" y="349134"/>
                  </a:lnTo>
                  <a:lnTo>
                    <a:pt x="0" y="349134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4985980" y="497091"/>
            <a:ext cx="376527" cy="1237092"/>
            <a:chOff x="3540950" y="666470"/>
            <a:chExt cx="504825" cy="1658620"/>
          </a:xfrm>
        </p:grpSpPr>
        <p:sp>
          <p:nvSpPr>
            <p:cNvPr id="6" name="object 6"/>
            <p:cNvSpPr/>
            <p:nvPr/>
          </p:nvSpPr>
          <p:spPr>
            <a:xfrm>
              <a:off x="3547300" y="672820"/>
              <a:ext cx="492125" cy="1645920"/>
            </a:xfrm>
            <a:custGeom>
              <a:avLst/>
              <a:gdLst/>
              <a:ahLst/>
              <a:cxnLst/>
              <a:rect l="l" t="t" r="r" b="b"/>
              <a:pathLst>
                <a:path w="492125" h="1645920">
                  <a:moveTo>
                    <a:pt x="492033" y="0"/>
                  </a:moveTo>
                  <a:lnTo>
                    <a:pt x="0" y="0"/>
                  </a:lnTo>
                  <a:lnTo>
                    <a:pt x="0" y="1645914"/>
                  </a:lnTo>
                  <a:lnTo>
                    <a:pt x="492033" y="1645914"/>
                  </a:lnTo>
                  <a:lnTo>
                    <a:pt x="492033" y="0"/>
                  </a:lnTo>
                  <a:close/>
                </a:path>
              </a:pathLst>
            </a:custGeom>
            <a:solidFill>
              <a:srgbClr val="007415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" name="object 7"/>
            <p:cNvSpPr/>
            <p:nvPr/>
          </p:nvSpPr>
          <p:spPr>
            <a:xfrm>
              <a:off x="3547300" y="672820"/>
              <a:ext cx="492125" cy="1645920"/>
            </a:xfrm>
            <a:custGeom>
              <a:avLst/>
              <a:gdLst/>
              <a:ahLst/>
              <a:cxnLst/>
              <a:rect l="l" t="t" r="r" b="b"/>
              <a:pathLst>
                <a:path w="492125" h="1645920">
                  <a:moveTo>
                    <a:pt x="0" y="0"/>
                  </a:moveTo>
                  <a:lnTo>
                    <a:pt x="492033" y="0"/>
                  </a:lnTo>
                  <a:lnTo>
                    <a:pt x="492033" y="1645915"/>
                  </a:lnTo>
                  <a:lnTo>
                    <a:pt x="0" y="164591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3151045" y="1346539"/>
            <a:ext cx="376527" cy="387894"/>
            <a:chOff x="1080778" y="1805359"/>
            <a:chExt cx="504825" cy="520065"/>
          </a:xfrm>
        </p:grpSpPr>
        <p:sp>
          <p:nvSpPr>
            <p:cNvPr id="9" name="object 9"/>
            <p:cNvSpPr/>
            <p:nvPr/>
          </p:nvSpPr>
          <p:spPr>
            <a:xfrm>
              <a:off x="1087128" y="1839923"/>
              <a:ext cx="492125" cy="479425"/>
            </a:xfrm>
            <a:custGeom>
              <a:avLst/>
              <a:gdLst/>
              <a:ahLst/>
              <a:cxnLst/>
              <a:rect l="l" t="t" r="r" b="b"/>
              <a:pathLst>
                <a:path w="492125" h="479425">
                  <a:moveTo>
                    <a:pt x="492034" y="0"/>
                  </a:moveTo>
                  <a:lnTo>
                    <a:pt x="0" y="0"/>
                  </a:lnTo>
                  <a:lnTo>
                    <a:pt x="0" y="478811"/>
                  </a:lnTo>
                  <a:lnTo>
                    <a:pt x="492034" y="478811"/>
                  </a:lnTo>
                  <a:lnTo>
                    <a:pt x="492034" y="0"/>
                  </a:lnTo>
                  <a:close/>
                </a:path>
              </a:pathLst>
            </a:custGeom>
            <a:solidFill>
              <a:srgbClr val="E624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" name="object 10"/>
            <p:cNvSpPr/>
            <p:nvPr/>
          </p:nvSpPr>
          <p:spPr>
            <a:xfrm>
              <a:off x="1087128" y="1839923"/>
              <a:ext cx="492125" cy="479425"/>
            </a:xfrm>
            <a:custGeom>
              <a:avLst/>
              <a:gdLst/>
              <a:ahLst/>
              <a:cxnLst/>
              <a:rect l="l" t="t" r="r" b="b"/>
              <a:pathLst>
                <a:path w="492125" h="479425">
                  <a:moveTo>
                    <a:pt x="0" y="0"/>
                  </a:moveTo>
                  <a:lnTo>
                    <a:pt x="492034" y="0"/>
                  </a:lnTo>
                  <a:lnTo>
                    <a:pt x="492034" y="478811"/>
                  </a:lnTo>
                  <a:lnTo>
                    <a:pt x="0" y="478811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" name="object 11"/>
            <p:cNvSpPr/>
            <p:nvPr/>
          </p:nvSpPr>
          <p:spPr>
            <a:xfrm>
              <a:off x="1304570" y="1811709"/>
              <a:ext cx="57150" cy="56515"/>
            </a:xfrm>
            <a:custGeom>
              <a:avLst/>
              <a:gdLst/>
              <a:ahLst/>
              <a:cxnLst/>
              <a:rect l="l" t="t" r="r" b="b"/>
              <a:pathLst>
                <a:path w="57150" h="56514">
                  <a:moveTo>
                    <a:pt x="28575" y="56428"/>
                  </a:moveTo>
                  <a:lnTo>
                    <a:pt x="28575" y="28214"/>
                  </a:lnTo>
                  <a:lnTo>
                    <a:pt x="28575" y="0"/>
                  </a:lnTo>
                </a:path>
                <a:path w="57150" h="56514">
                  <a:moveTo>
                    <a:pt x="0" y="56428"/>
                  </a:moveTo>
                  <a:lnTo>
                    <a:pt x="57150" y="56428"/>
                  </a:lnTo>
                </a:path>
                <a:path w="57150" h="56514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2" name="object 12"/>
          <p:cNvSpPr/>
          <p:nvPr/>
        </p:nvSpPr>
        <p:spPr>
          <a:xfrm>
            <a:off x="4235428" y="1458518"/>
            <a:ext cx="42626" cy="21313"/>
          </a:xfrm>
          <a:custGeom>
            <a:avLst/>
            <a:gdLst/>
            <a:ahLst/>
            <a:cxnLst/>
            <a:rect l="l" t="t" r="r" b="b"/>
            <a:pathLst>
              <a:path w="57150" h="28575">
                <a:moveTo>
                  <a:pt x="28575" y="28215"/>
                </a:moveTo>
                <a:lnTo>
                  <a:pt x="28575" y="14107"/>
                </a:lnTo>
                <a:lnTo>
                  <a:pt x="28575" y="0"/>
                </a:lnTo>
              </a:path>
              <a:path w="57150" h="28575">
                <a:moveTo>
                  <a:pt x="0" y="28215"/>
                </a:moveTo>
                <a:lnTo>
                  <a:pt x="57150" y="28215"/>
                </a:lnTo>
              </a:path>
              <a:path w="57150" h="2857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3" name="object 13"/>
          <p:cNvSpPr/>
          <p:nvPr/>
        </p:nvSpPr>
        <p:spPr>
          <a:xfrm>
            <a:off x="5152895" y="491306"/>
            <a:ext cx="42626" cy="21313"/>
          </a:xfrm>
          <a:custGeom>
            <a:avLst/>
            <a:gdLst/>
            <a:ahLst/>
            <a:cxnLst/>
            <a:rect l="l" t="t" r="r" b="b"/>
            <a:pathLst>
              <a:path w="57150" h="28575">
                <a:moveTo>
                  <a:pt x="28575" y="28214"/>
                </a:moveTo>
                <a:lnTo>
                  <a:pt x="28575" y="14107"/>
                </a:lnTo>
                <a:lnTo>
                  <a:pt x="28575" y="0"/>
                </a:lnTo>
              </a:path>
              <a:path w="57150" h="28575">
                <a:moveTo>
                  <a:pt x="0" y="28214"/>
                </a:moveTo>
                <a:lnTo>
                  <a:pt x="57150" y="28214"/>
                </a:lnTo>
              </a:path>
              <a:path w="57150" h="2857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4" name="object 14"/>
          <p:cNvSpPr/>
          <p:nvPr/>
        </p:nvSpPr>
        <p:spPr>
          <a:xfrm>
            <a:off x="2847956" y="241424"/>
            <a:ext cx="2785352" cy="1488110"/>
          </a:xfrm>
          <a:custGeom>
            <a:avLst/>
            <a:gdLst/>
            <a:ahLst/>
            <a:cxnLst/>
            <a:rect l="l" t="t" r="r" b="b"/>
            <a:pathLst>
              <a:path w="3734435" h="1995170">
                <a:moveTo>
                  <a:pt x="43688" y="1995048"/>
                </a:moveTo>
                <a:lnTo>
                  <a:pt x="43689" y="0"/>
                </a:lnTo>
              </a:path>
              <a:path w="3734435" h="1995170">
                <a:moveTo>
                  <a:pt x="0" y="1995048"/>
                </a:moveTo>
                <a:lnTo>
                  <a:pt x="43688" y="1995048"/>
                </a:lnTo>
              </a:path>
              <a:path w="3734435" h="1995170">
                <a:moveTo>
                  <a:pt x="0" y="1596038"/>
                </a:moveTo>
                <a:lnTo>
                  <a:pt x="43688" y="1596038"/>
                </a:lnTo>
              </a:path>
              <a:path w="3734435" h="1995170">
                <a:moveTo>
                  <a:pt x="0" y="1197028"/>
                </a:moveTo>
                <a:lnTo>
                  <a:pt x="43688" y="1197028"/>
                </a:lnTo>
              </a:path>
              <a:path w="3734435" h="1995170">
                <a:moveTo>
                  <a:pt x="0" y="798019"/>
                </a:moveTo>
                <a:lnTo>
                  <a:pt x="43688" y="798019"/>
                </a:lnTo>
              </a:path>
              <a:path w="3734435" h="1995170">
                <a:moveTo>
                  <a:pt x="0" y="399009"/>
                </a:moveTo>
                <a:lnTo>
                  <a:pt x="43688" y="399009"/>
                </a:lnTo>
              </a:path>
              <a:path w="3734435" h="1995170">
                <a:moveTo>
                  <a:pt x="0" y="0"/>
                </a:moveTo>
                <a:lnTo>
                  <a:pt x="43688" y="0"/>
                </a:lnTo>
              </a:path>
              <a:path w="3734435" h="1995170">
                <a:moveTo>
                  <a:pt x="43688" y="1995048"/>
                </a:moveTo>
                <a:lnTo>
                  <a:pt x="3733946" y="1995049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5" name="object 15"/>
          <p:cNvSpPr txBox="1"/>
          <p:nvPr/>
        </p:nvSpPr>
        <p:spPr>
          <a:xfrm>
            <a:off x="2718113" y="1655181"/>
            <a:ext cx="79094" cy="139579"/>
          </a:xfrm>
          <a:prstGeom prst="rect">
            <a:avLst/>
          </a:prstGeom>
        </p:spPr>
        <p:txBody>
          <a:bodyPr vert="horz" wrap="square" lIns="0" tIns="13261" rIns="0" bIns="0" rtlCol="0">
            <a:spAutoFit/>
          </a:bodyPr>
          <a:lstStyle/>
          <a:p>
            <a:pPr marL="9473">
              <a:spcBef>
                <a:spcPts val="104"/>
              </a:spcBef>
            </a:pPr>
            <a:r>
              <a:rPr sz="820" b="1" spc="15" dirty="0">
                <a:latin typeface="Arial"/>
                <a:cs typeface="Arial"/>
              </a:rPr>
              <a:t>0</a:t>
            </a:r>
            <a:endParaRPr sz="82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2718113" y="1357577"/>
            <a:ext cx="79094" cy="139579"/>
          </a:xfrm>
          <a:prstGeom prst="rect">
            <a:avLst/>
          </a:prstGeom>
        </p:spPr>
        <p:txBody>
          <a:bodyPr vert="horz" wrap="square" lIns="0" tIns="13261" rIns="0" bIns="0" rtlCol="0">
            <a:spAutoFit/>
          </a:bodyPr>
          <a:lstStyle/>
          <a:p>
            <a:pPr marL="9473">
              <a:spcBef>
                <a:spcPts val="104"/>
              </a:spcBef>
            </a:pPr>
            <a:r>
              <a:rPr sz="820" b="1" spc="15" dirty="0">
                <a:latin typeface="Arial"/>
                <a:cs typeface="Arial"/>
              </a:rPr>
              <a:t>2</a:t>
            </a:r>
            <a:endParaRPr sz="82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2718113" y="1059974"/>
            <a:ext cx="79094" cy="139579"/>
          </a:xfrm>
          <a:prstGeom prst="rect">
            <a:avLst/>
          </a:prstGeom>
        </p:spPr>
        <p:txBody>
          <a:bodyPr vert="horz" wrap="square" lIns="0" tIns="13261" rIns="0" bIns="0" rtlCol="0">
            <a:spAutoFit/>
          </a:bodyPr>
          <a:lstStyle/>
          <a:p>
            <a:pPr marL="9473">
              <a:spcBef>
                <a:spcPts val="104"/>
              </a:spcBef>
            </a:pPr>
            <a:r>
              <a:rPr sz="820" b="1" spc="15" dirty="0">
                <a:latin typeface="Arial"/>
                <a:cs typeface="Arial"/>
              </a:rPr>
              <a:t>4</a:t>
            </a:r>
            <a:endParaRPr sz="82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718113" y="762370"/>
            <a:ext cx="79094" cy="139579"/>
          </a:xfrm>
          <a:prstGeom prst="rect">
            <a:avLst/>
          </a:prstGeom>
        </p:spPr>
        <p:txBody>
          <a:bodyPr vert="horz" wrap="square" lIns="0" tIns="13261" rIns="0" bIns="0" rtlCol="0">
            <a:spAutoFit/>
          </a:bodyPr>
          <a:lstStyle/>
          <a:p>
            <a:pPr marL="9473">
              <a:spcBef>
                <a:spcPts val="104"/>
              </a:spcBef>
            </a:pPr>
            <a:r>
              <a:rPr sz="820" b="1" spc="15" dirty="0">
                <a:latin typeface="Arial"/>
                <a:cs typeface="Arial"/>
              </a:rPr>
              <a:t>6</a:t>
            </a:r>
            <a:endParaRPr sz="82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2718113" y="464766"/>
            <a:ext cx="79094" cy="139579"/>
          </a:xfrm>
          <a:prstGeom prst="rect">
            <a:avLst/>
          </a:prstGeom>
        </p:spPr>
        <p:txBody>
          <a:bodyPr vert="horz" wrap="square" lIns="0" tIns="13261" rIns="0" bIns="0" rtlCol="0">
            <a:spAutoFit/>
          </a:bodyPr>
          <a:lstStyle/>
          <a:p>
            <a:pPr marL="9473">
              <a:spcBef>
                <a:spcPts val="104"/>
              </a:spcBef>
            </a:pPr>
            <a:r>
              <a:rPr sz="820" b="1" spc="15" dirty="0">
                <a:latin typeface="Arial"/>
                <a:cs typeface="Arial"/>
              </a:rPr>
              <a:t>8</a:t>
            </a:r>
            <a:endParaRPr sz="82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2658056" y="167161"/>
            <a:ext cx="139244" cy="139579"/>
          </a:xfrm>
          <a:prstGeom prst="rect">
            <a:avLst/>
          </a:prstGeom>
        </p:spPr>
        <p:txBody>
          <a:bodyPr vert="horz" wrap="square" lIns="0" tIns="13261" rIns="0" bIns="0" rtlCol="0">
            <a:spAutoFit/>
          </a:bodyPr>
          <a:lstStyle/>
          <a:p>
            <a:pPr marL="9473">
              <a:spcBef>
                <a:spcPts val="104"/>
              </a:spcBef>
            </a:pPr>
            <a:r>
              <a:rPr sz="820" b="1" spc="11" dirty="0">
                <a:latin typeface="Arial"/>
                <a:cs typeface="Arial"/>
              </a:rPr>
              <a:t>10</a:t>
            </a:r>
            <a:endParaRPr sz="82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3199346" y="1760975"/>
            <a:ext cx="30311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c-Cbl</a:t>
            </a:r>
            <a:endParaRPr sz="895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115528" y="1770027"/>
            <a:ext cx="32206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Cb</a:t>
            </a:r>
            <a:r>
              <a:rPr sz="895" b="1" dirty="0">
                <a:latin typeface="Arial"/>
                <a:cs typeface="Arial"/>
              </a:rPr>
              <a:t>l-B</a:t>
            </a:r>
            <a:endParaRPr sz="895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075426" y="1753773"/>
            <a:ext cx="22118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Itch</a:t>
            </a:r>
            <a:endParaRPr sz="895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475955" y="590370"/>
            <a:ext cx="131896" cy="73931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Target/</a:t>
            </a:r>
            <a:r>
              <a:rPr sz="895" b="1" spc="-5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HPRT</a:t>
            </a:r>
            <a:endParaRPr sz="895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141183" y="358206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26" name="object 26"/>
          <p:cNvGrpSpPr/>
          <p:nvPr/>
        </p:nvGrpSpPr>
        <p:grpSpPr>
          <a:xfrm>
            <a:off x="6302452" y="259978"/>
            <a:ext cx="2753145" cy="1460640"/>
            <a:chOff x="5305998" y="348563"/>
            <a:chExt cx="3691254" cy="1958339"/>
          </a:xfrm>
        </p:grpSpPr>
        <p:pic>
          <p:nvPicPr>
            <p:cNvPr id="27" name="object 2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42000" y="622300"/>
              <a:ext cx="850900" cy="1678256"/>
            </a:xfrm>
            <a:prstGeom prst="rect">
              <a:avLst/>
            </a:prstGeom>
          </p:spPr>
        </p:pic>
        <p:sp>
          <p:nvSpPr>
            <p:cNvPr id="28" name="object 28"/>
            <p:cNvSpPr/>
            <p:nvPr/>
          </p:nvSpPr>
          <p:spPr>
            <a:xfrm>
              <a:off x="5905201" y="666216"/>
              <a:ext cx="727710" cy="1634489"/>
            </a:xfrm>
            <a:custGeom>
              <a:avLst/>
              <a:gdLst/>
              <a:ahLst/>
              <a:cxnLst/>
              <a:rect l="l" t="t" r="r" b="b"/>
              <a:pathLst>
                <a:path w="727709" h="1634489">
                  <a:moveTo>
                    <a:pt x="727422" y="0"/>
                  </a:moveTo>
                  <a:lnTo>
                    <a:pt x="0" y="0"/>
                  </a:lnTo>
                  <a:lnTo>
                    <a:pt x="0" y="1634338"/>
                  </a:lnTo>
                  <a:lnTo>
                    <a:pt x="727422" y="1634338"/>
                  </a:lnTo>
                  <a:lnTo>
                    <a:pt x="727422" y="0"/>
                  </a:lnTo>
                  <a:close/>
                </a:path>
              </a:pathLst>
            </a:custGeom>
            <a:solidFill>
              <a:srgbClr val="7B1979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9" name="object 29"/>
            <p:cNvSpPr/>
            <p:nvPr/>
          </p:nvSpPr>
          <p:spPr>
            <a:xfrm>
              <a:off x="6240338" y="615980"/>
              <a:ext cx="57150" cy="100965"/>
            </a:xfrm>
            <a:custGeom>
              <a:avLst/>
              <a:gdLst/>
              <a:ahLst/>
              <a:cxnLst/>
              <a:rect l="l" t="t" r="r" b="b"/>
              <a:pathLst>
                <a:path w="57150" h="100965">
                  <a:moveTo>
                    <a:pt x="28575" y="100473"/>
                  </a:moveTo>
                  <a:lnTo>
                    <a:pt x="28575" y="50236"/>
                  </a:lnTo>
                  <a:lnTo>
                    <a:pt x="28575" y="0"/>
                  </a:lnTo>
                </a:path>
                <a:path w="57150" h="100965">
                  <a:moveTo>
                    <a:pt x="0" y="100473"/>
                  </a:moveTo>
                  <a:lnTo>
                    <a:pt x="57150" y="100473"/>
                  </a:lnTo>
                </a:path>
                <a:path w="57150" h="100965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30" name="object 3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658100" y="1193800"/>
              <a:ext cx="850900" cy="1106756"/>
            </a:xfrm>
            <a:prstGeom prst="rect">
              <a:avLst/>
            </a:prstGeom>
          </p:spPr>
        </p:pic>
        <p:sp>
          <p:nvSpPr>
            <p:cNvPr id="31" name="object 31"/>
            <p:cNvSpPr/>
            <p:nvPr/>
          </p:nvSpPr>
          <p:spPr>
            <a:xfrm>
              <a:off x="7723759" y="1240180"/>
              <a:ext cx="727710" cy="1060450"/>
            </a:xfrm>
            <a:custGeom>
              <a:avLst/>
              <a:gdLst/>
              <a:ahLst/>
              <a:cxnLst/>
              <a:rect l="l" t="t" r="r" b="b"/>
              <a:pathLst>
                <a:path w="727709" h="1060450">
                  <a:moveTo>
                    <a:pt x="727422" y="0"/>
                  </a:moveTo>
                  <a:lnTo>
                    <a:pt x="0" y="0"/>
                  </a:lnTo>
                  <a:lnTo>
                    <a:pt x="0" y="1060375"/>
                  </a:lnTo>
                  <a:lnTo>
                    <a:pt x="727422" y="1060375"/>
                  </a:lnTo>
                  <a:lnTo>
                    <a:pt x="727422" y="0"/>
                  </a:lnTo>
                  <a:close/>
                </a:path>
              </a:pathLst>
            </a:custGeom>
            <a:solidFill>
              <a:srgbClr val="9412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2" name="object 32"/>
            <p:cNvSpPr/>
            <p:nvPr/>
          </p:nvSpPr>
          <p:spPr>
            <a:xfrm>
              <a:off x="8058895" y="1215063"/>
              <a:ext cx="57150" cy="50800"/>
            </a:xfrm>
            <a:custGeom>
              <a:avLst/>
              <a:gdLst/>
              <a:ahLst/>
              <a:cxnLst/>
              <a:rect l="l" t="t" r="r" b="b"/>
              <a:pathLst>
                <a:path w="57150" h="50800">
                  <a:moveTo>
                    <a:pt x="28575" y="50236"/>
                  </a:moveTo>
                  <a:lnTo>
                    <a:pt x="28575" y="25118"/>
                  </a:lnTo>
                  <a:lnTo>
                    <a:pt x="28575" y="0"/>
                  </a:lnTo>
                </a:path>
                <a:path w="57150" h="50800">
                  <a:moveTo>
                    <a:pt x="0" y="50236"/>
                  </a:moveTo>
                  <a:lnTo>
                    <a:pt x="57150" y="50236"/>
                  </a:lnTo>
                </a:path>
                <a:path w="57150" h="5080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3" name="object 33"/>
            <p:cNvSpPr/>
            <p:nvPr/>
          </p:nvSpPr>
          <p:spPr>
            <a:xfrm>
              <a:off x="5305998" y="354913"/>
              <a:ext cx="3691254" cy="1945639"/>
            </a:xfrm>
            <a:custGeom>
              <a:avLst/>
              <a:gdLst/>
              <a:ahLst/>
              <a:cxnLst/>
              <a:rect l="l" t="t" r="r" b="b"/>
              <a:pathLst>
                <a:path w="3691254" h="1945639">
                  <a:moveTo>
                    <a:pt x="53636" y="1945642"/>
                  </a:moveTo>
                  <a:lnTo>
                    <a:pt x="53638" y="0"/>
                  </a:lnTo>
                </a:path>
                <a:path w="3691254" h="1945639">
                  <a:moveTo>
                    <a:pt x="0" y="1945642"/>
                  </a:moveTo>
                  <a:lnTo>
                    <a:pt x="53636" y="1945642"/>
                  </a:lnTo>
                </a:path>
                <a:path w="3691254" h="1945639">
                  <a:moveTo>
                    <a:pt x="0" y="1556514"/>
                  </a:moveTo>
                  <a:lnTo>
                    <a:pt x="53636" y="1556514"/>
                  </a:lnTo>
                </a:path>
                <a:path w="3691254" h="1945639">
                  <a:moveTo>
                    <a:pt x="0" y="1167385"/>
                  </a:moveTo>
                  <a:lnTo>
                    <a:pt x="53636" y="1167385"/>
                  </a:lnTo>
                </a:path>
                <a:path w="3691254" h="1945639">
                  <a:moveTo>
                    <a:pt x="0" y="778257"/>
                  </a:moveTo>
                  <a:lnTo>
                    <a:pt x="53636" y="778257"/>
                  </a:lnTo>
                </a:path>
                <a:path w="3691254" h="1945639">
                  <a:moveTo>
                    <a:pt x="0" y="389128"/>
                  </a:moveTo>
                  <a:lnTo>
                    <a:pt x="53636" y="389128"/>
                  </a:lnTo>
                </a:path>
                <a:path w="3691254" h="1945639">
                  <a:moveTo>
                    <a:pt x="0" y="0"/>
                  </a:moveTo>
                  <a:lnTo>
                    <a:pt x="53636" y="0"/>
                  </a:lnTo>
                </a:path>
                <a:path w="3691254" h="1945639">
                  <a:moveTo>
                    <a:pt x="53636" y="1945642"/>
                  </a:moveTo>
                  <a:lnTo>
                    <a:pt x="3690751" y="1945643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34" name="object 34"/>
          <p:cNvSpPr txBox="1"/>
          <p:nvPr/>
        </p:nvSpPr>
        <p:spPr>
          <a:xfrm>
            <a:off x="6145176" y="1626844"/>
            <a:ext cx="92829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0</a:t>
            </a:r>
            <a:endParaRPr sz="1044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6145176" y="1336611"/>
            <a:ext cx="92829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2</a:t>
            </a:r>
            <a:endParaRPr sz="1044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145176" y="1046376"/>
            <a:ext cx="92829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4</a:t>
            </a:r>
            <a:endParaRPr sz="1044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145176" y="756143"/>
            <a:ext cx="92829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6</a:t>
            </a:r>
            <a:endParaRPr sz="1044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145176" y="465908"/>
            <a:ext cx="92829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8</a:t>
            </a:r>
            <a:endParaRPr sz="1044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071423" y="175676"/>
            <a:ext cx="166714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spc="-4" dirty="0">
                <a:latin typeface="Arial"/>
                <a:cs typeface="Arial"/>
              </a:rPr>
              <a:t>10</a:t>
            </a:r>
            <a:endParaRPr sz="1044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887942" y="1760877"/>
            <a:ext cx="24675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LSK</a:t>
            </a:r>
            <a:endParaRPr sz="895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8270908" y="1770350"/>
            <a:ext cx="24628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CD4</a:t>
            </a:r>
            <a:endParaRPr sz="895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5904059" y="622070"/>
            <a:ext cx="131896" cy="593918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Itch/</a:t>
            </a:r>
            <a:r>
              <a:rPr sz="895" b="1" spc="-5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HPRT</a:t>
            </a:r>
            <a:endParaRPr sz="895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8337215" y="778118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2422612" y="34100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a</a:t>
            </a:r>
            <a:endParaRPr sz="1343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5750968" y="62517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b</a:t>
            </a:r>
            <a:endParaRPr sz="1343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3881358" y="2146440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c</a:t>
            </a:r>
            <a:endParaRPr sz="1343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123462" y="3872203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478088" y="3862734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151676" y="2682589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6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50" name="object 50"/>
          <p:cNvGrpSpPr/>
          <p:nvPr/>
        </p:nvGrpSpPr>
        <p:grpSpPr>
          <a:xfrm>
            <a:off x="4609297" y="2319685"/>
            <a:ext cx="2675946" cy="1482900"/>
            <a:chOff x="3035916" y="3110095"/>
            <a:chExt cx="3587750" cy="1988185"/>
          </a:xfrm>
        </p:grpSpPr>
        <p:pic>
          <p:nvPicPr>
            <p:cNvPr id="51" name="object 5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43300" y="3568700"/>
              <a:ext cx="838200" cy="1523140"/>
            </a:xfrm>
            <a:prstGeom prst="rect">
              <a:avLst/>
            </a:prstGeom>
          </p:spPr>
        </p:pic>
        <p:sp>
          <p:nvSpPr>
            <p:cNvPr id="52" name="object 52"/>
            <p:cNvSpPr/>
            <p:nvPr/>
          </p:nvSpPr>
          <p:spPr>
            <a:xfrm>
              <a:off x="3613063" y="3610292"/>
              <a:ext cx="708660" cy="1482090"/>
            </a:xfrm>
            <a:custGeom>
              <a:avLst/>
              <a:gdLst/>
              <a:ahLst/>
              <a:cxnLst/>
              <a:rect l="l" t="t" r="r" b="b"/>
              <a:pathLst>
                <a:path w="708660" h="1482089">
                  <a:moveTo>
                    <a:pt x="708232" y="0"/>
                  </a:moveTo>
                  <a:lnTo>
                    <a:pt x="0" y="0"/>
                  </a:lnTo>
                  <a:lnTo>
                    <a:pt x="0" y="1481546"/>
                  </a:lnTo>
                  <a:lnTo>
                    <a:pt x="708232" y="1481546"/>
                  </a:lnTo>
                  <a:lnTo>
                    <a:pt x="708232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3" name="object 53"/>
            <p:cNvSpPr/>
            <p:nvPr/>
          </p:nvSpPr>
          <p:spPr>
            <a:xfrm>
              <a:off x="3938605" y="3442417"/>
              <a:ext cx="57150" cy="335915"/>
            </a:xfrm>
            <a:custGeom>
              <a:avLst/>
              <a:gdLst/>
              <a:ahLst/>
              <a:cxnLst/>
              <a:rect l="l" t="t" r="r" b="b"/>
              <a:pathLst>
                <a:path w="57150" h="335914">
                  <a:moveTo>
                    <a:pt x="28575" y="335753"/>
                  </a:moveTo>
                  <a:lnTo>
                    <a:pt x="28575" y="167876"/>
                  </a:lnTo>
                  <a:lnTo>
                    <a:pt x="28575" y="0"/>
                  </a:lnTo>
                </a:path>
                <a:path w="57150" h="335914">
                  <a:moveTo>
                    <a:pt x="0" y="335753"/>
                  </a:moveTo>
                  <a:lnTo>
                    <a:pt x="57150" y="335753"/>
                  </a:lnTo>
                </a:path>
                <a:path w="57150" h="335914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54" name="object 54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321300" y="3543300"/>
              <a:ext cx="838200" cy="1548540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5383644" y="3583955"/>
              <a:ext cx="708660" cy="1508125"/>
            </a:xfrm>
            <a:custGeom>
              <a:avLst/>
              <a:gdLst/>
              <a:ahLst/>
              <a:cxnLst/>
              <a:rect l="l" t="t" r="r" b="b"/>
              <a:pathLst>
                <a:path w="708660" h="1508125">
                  <a:moveTo>
                    <a:pt x="708232" y="0"/>
                  </a:moveTo>
                  <a:lnTo>
                    <a:pt x="0" y="0"/>
                  </a:lnTo>
                  <a:lnTo>
                    <a:pt x="0" y="1507883"/>
                  </a:lnTo>
                  <a:lnTo>
                    <a:pt x="708232" y="1507883"/>
                  </a:lnTo>
                  <a:lnTo>
                    <a:pt x="708232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6" name="object 56"/>
            <p:cNvSpPr/>
            <p:nvPr/>
          </p:nvSpPr>
          <p:spPr>
            <a:xfrm>
              <a:off x="5709185" y="3423676"/>
              <a:ext cx="57150" cy="320675"/>
            </a:xfrm>
            <a:custGeom>
              <a:avLst/>
              <a:gdLst/>
              <a:ahLst/>
              <a:cxnLst/>
              <a:rect l="l" t="t" r="r" b="b"/>
              <a:pathLst>
                <a:path w="57150" h="320675">
                  <a:moveTo>
                    <a:pt x="28575" y="320558"/>
                  </a:moveTo>
                  <a:lnTo>
                    <a:pt x="28575" y="160279"/>
                  </a:lnTo>
                  <a:lnTo>
                    <a:pt x="28575" y="0"/>
                  </a:lnTo>
                </a:path>
                <a:path w="57150" h="320675">
                  <a:moveTo>
                    <a:pt x="0" y="320558"/>
                  </a:moveTo>
                  <a:lnTo>
                    <a:pt x="57150" y="320558"/>
                  </a:lnTo>
                </a:path>
                <a:path w="57150" h="320675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7" name="object 57"/>
            <p:cNvSpPr/>
            <p:nvPr/>
          </p:nvSpPr>
          <p:spPr>
            <a:xfrm>
              <a:off x="3035916" y="3116445"/>
              <a:ext cx="3587750" cy="1975485"/>
            </a:xfrm>
            <a:custGeom>
              <a:avLst/>
              <a:gdLst/>
              <a:ahLst/>
              <a:cxnLst/>
              <a:rect l="l" t="t" r="r" b="b"/>
              <a:pathLst>
                <a:path w="3587750" h="1975485">
                  <a:moveTo>
                    <a:pt x="45974" y="1975394"/>
                  </a:moveTo>
                  <a:lnTo>
                    <a:pt x="45975" y="0"/>
                  </a:lnTo>
                </a:path>
                <a:path w="3587750" h="1975485">
                  <a:moveTo>
                    <a:pt x="0" y="1975394"/>
                  </a:moveTo>
                  <a:lnTo>
                    <a:pt x="45974" y="1975394"/>
                  </a:lnTo>
                </a:path>
                <a:path w="3587750" h="1975485">
                  <a:moveTo>
                    <a:pt x="0" y="1316929"/>
                  </a:moveTo>
                  <a:lnTo>
                    <a:pt x="45974" y="1316929"/>
                  </a:lnTo>
                </a:path>
                <a:path w="3587750" h="1975485">
                  <a:moveTo>
                    <a:pt x="0" y="658465"/>
                  </a:moveTo>
                  <a:lnTo>
                    <a:pt x="45974" y="658465"/>
                  </a:lnTo>
                </a:path>
                <a:path w="3587750" h="1975485">
                  <a:moveTo>
                    <a:pt x="0" y="0"/>
                  </a:moveTo>
                  <a:lnTo>
                    <a:pt x="45974" y="0"/>
                  </a:lnTo>
                </a:path>
                <a:path w="3587750" h="1975485">
                  <a:moveTo>
                    <a:pt x="45974" y="1975394"/>
                  </a:moveTo>
                  <a:lnTo>
                    <a:pt x="3587134" y="1975395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58" name="object 58"/>
          <p:cNvSpPr txBox="1"/>
          <p:nvPr/>
        </p:nvSpPr>
        <p:spPr>
          <a:xfrm>
            <a:off x="4473144" y="3720106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4409926" y="3228987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20</a:t>
            </a:r>
            <a:endParaRPr sz="895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4409926" y="2737866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40</a:t>
            </a:r>
            <a:endParaRPr sz="895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4409926" y="2246747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60</a:t>
            </a:r>
            <a:endParaRPr sz="895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2507864" y="4429283"/>
            <a:ext cx="6630663" cy="1450152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 algn="just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1.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Expression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of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candidate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E3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ubiquitin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ligases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HSCs.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 algn="just">
              <a:lnSpc>
                <a:spcPct val="98200"/>
              </a:lnSpc>
              <a:spcBef>
                <a:spcPts val="37"/>
              </a:spcBef>
              <a:buAutoNum type="alphaLcParenBoth"/>
              <a:tabLst>
                <a:tab pos="233034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c-Cbl,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Cbl-B and </a:t>
            </a:r>
            <a:r>
              <a:rPr sz="1044" dirty="0">
                <a:latin typeface="YaleNew" panose="02000602050000020003" pitchFamily="50" charset="0"/>
                <a:cs typeface="Arial"/>
              </a:rPr>
              <a:t>Itch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levels assayed by </a:t>
            </a:r>
            <a:r>
              <a:rPr sz="1044" dirty="0">
                <a:latin typeface="YaleNew" panose="02000602050000020003" pitchFamily="50" charset="0"/>
                <a:cs typeface="Arial"/>
              </a:rPr>
              <a:t>real-time PCR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analysis in LSK </a:t>
            </a:r>
            <a:r>
              <a:rPr sz="1044" dirty="0">
                <a:latin typeface="YaleNew" panose="02000602050000020003" pitchFamily="50" charset="0"/>
                <a:cs typeface="Arial"/>
              </a:rPr>
              <a:t>(Lin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-</a:t>
            </a:r>
            <a:r>
              <a:rPr sz="1044" dirty="0">
                <a:latin typeface="YaleNew" panose="02000602050000020003" pitchFamily="50" charset="0"/>
                <a:cs typeface="Arial"/>
              </a:rPr>
              <a:t>Sca1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c-Kit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 cells from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 </a:t>
            </a:r>
            <a:r>
              <a:rPr sz="104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mice.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Shown are </a:t>
            </a:r>
            <a:r>
              <a:rPr sz="1044" dirty="0">
                <a:latin typeface="YaleNew" panose="02000602050000020003" pitchFamily="50" charset="0"/>
                <a:cs typeface="Arial"/>
              </a:rPr>
              <a:t>the mean values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duplicate </a:t>
            </a:r>
            <a:r>
              <a:rPr sz="1044" dirty="0">
                <a:latin typeface="YaleNew" panose="02000602050000020003" pitchFamily="50" charset="0"/>
                <a:cs typeface="Arial"/>
              </a:rPr>
              <a:t>samples. Input cDNA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quantity was normalised </a:t>
            </a:r>
            <a:r>
              <a:rPr sz="104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according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to </a:t>
            </a:r>
            <a:r>
              <a:rPr sz="1044" i="1" spc="-4" dirty="0">
                <a:latin typeface="YaleNew" panose="02000602050000020003" pitchFamily="50" charset="0"/>
                <a:cs typeface="Arial"/>
              </a:rPr>
              <a:t>HPRT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expression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levels.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 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of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 algn="just">
              <a:lnSpc>
                <a:spcPct val="101200"/>
              </a:lnSpc>
              <a:buAutoNum type="alphaLcParenBoth"/>
              <a:tabLst>
                <a:tab pos="253875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Itch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levels assayed by </a:t>
            </a:r>
            <a:r>
              <a:rPr sz="1044" dirty="0">
                <a:latin typeface="YaleNew" panose="02000602050000020003" pitchFamily="50" charset="0"/>
                <a:cs typeface="Arial"/>
              </a:rPr>
              <a:t>real-time PCR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analysis</a:t>
            </a:r>
            <a:r>
              <a:rPr sz="1044" spc="280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 LSK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 CD4 </a:t>
            </a:r>
            <a:r>
              <a:rPr sz="1044" dirty="0">
                <a:latin typeface="YaleNew" panose="02000602050000020003" pitchFamily="50" charset="0"/>
                <a:cs typeface="Arial"/>
              </a:rPr>
              <a:t>T (spleen) cells from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 and </a:t>
            </a:r>
            <a:r>
              <a:rPr sz="1044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251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mice.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Shown</a:t>
            </a:r>
            <a:r>
              <a:rPr sz="1044" spc="6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the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mean</a:t>
            </a:r>
            <a:r>
              <a:rPr sz="1044" spc="63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values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duplicate</a:t>
            </a:r>
            <a:r>
              <a:rPr sz="1044" spc="63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samples.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Input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cDNA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quantity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was</a:t>
            </a:r>
            <a:r>
              <a:rPr sz="1044" spc="6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normalised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according </a:t>
            </a:r>
            <a:r>
              <a:rPr sz="1044" spc="-28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to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spc="-4" dirty="0">
                <a:latin typeface="YaleNew" panose="02000602050000020003" pitchFamily="50" charset="0"/>
                <a:cs typeface="Arial"/>
              </a:rPr>
              <a:t>HPRT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expression levels.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 algn="just">
              <a:lnSpc>
                <a:spcPts val="1193"/>
              </a:lnSpc>
              <a:spcBef>
                <a:spcPts val="104"/>
              </a:spcBef>
              <a:buAutoNum type="alphaLcParenBoth"/>
              <a:tabLst>
                <a:tab pos="251033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Absolute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numbers of </a:t>
            </a:r>
            <a:r>
              <a:rPr sz="1044" dirty="0">
                <a:latin typeface="YaleNew" panose="02000602050000020003" pitchFamily="50" charset="0"/>
                <a:cs typeface="Arial"/>
              </a:rPr>
              <a:t>total BM cells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 wild-type and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280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mice. Each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group </a:t>
            </a:r>
            <a:r>
              <a:rPr sz="1044" dirty="0">
                <a:latin typeface="YaleNew" panose="02000602050000020003" pitchFamily="50" charset="0"/>
                <a:cs typeface="Arial"/>
              </a:rPr>
              <a:t>contains n=5 mice,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age </a:t>
            </a:r>
            <a:r>
              <a:rPr sz="1044" dirty="0">
                <a:latin typeface="YaleNew" panose="02000602050000020003" pitchFamily="50" charset="0"/>
                <a:cs typeface="Arial"/>
              </a:rPr>
              <a:t>4 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weeks.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 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</a:t>
            </a:r>
            <a:r>
              <a:rPr sz="1044" dirty="0">
                <a:latin typeface="YaleNew" panose="02000602050000020003" pitchFamily="50" charset="0"/>
                <a:cs typeface="Arial"/>
              </a:rPr>
              <a:t>3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060104" y="1967589"/>
            <a:ext cx="1030594" cy="1030594"/>
            <a:chOff x="958850" y="2638026"/>
            <a:chExt cx="1381760" cy="1381760"/>
          </a:xfrm>
        </p:grpSpPr>
        <p:sp>
          <p:nvSpPr>
            <p:cNvPr id="3" name="object 3"/>
            <p:cNvSpPr/>
            <p:nvPr/>
          </p:nvSpPr>
          <p:spPr>
            <a:xfrm>
              <a:off x="965200" y="2644376"/>
              <a:ext cx="1369060" cy="1369060"/>
            </a:xfrm>
            <a:custGeom>
              <a:avLst/>
              <a:gdLst/>
              <a:ahLst/>
              <a:cxnLst/>
              <a:rect l="l" t="t" r="r" b="b"/>
              <a:pathLst>
                <a:path w="1369060" h="1369060">
                  <a:moveTo>
                    <a:pt x="33318" y="1332728"/>
                  </a:moveTo>
                  <a:lnTo>
                    <a:pt x="1368823" y="1335505"/>
                  </a:lnTo>
                </a:path>
                <a:path w="1369060" h="1369060">
                  <a:moveTo>
                    <a:pt x="177697" y="1338281"/>
                  </a:moveTo>
                  <a:lnTo>
                    <a:pt x="180474" y="1368823"/>
                  </a:lnTo>
                </a:path>
                <a:path w="1369060" h="1369060">
                  <a:moveTo>
                    <a:pt x="224898" y="1338281"/>
                  </a:moveTo>
                  <a:lnTo>
                    <a:pt x="227675" y="1349387"/>
                  </a:lnTo>
                </a:path>
                <a:path w="1369060" h="1369060">
                  <a:moveTo>
                    <a:pt x="238781" y="1338281"/>
                  </a:moveTo>
                  <a:lnTo>
                    <a:pt x="241558" y="1349387"/>
                  </a:lnTo>
                </a:path>
                <a:path w="1369060" h="1369060">
                  <a:moveTo>
                    <a:pt x="249887" y="1338281"/>
                  </a:moveTo>
                  <a:lnTo>
                    <a:pt x="252664" y="1357717"/>
                  </a:lnTo>
                </a:path>
                <a:path w="1369060" h="1369060">
                  <a:moveTo>
                    <a:pt x="266546" y="1338281"/>
                  </a:moveTo>
                  <a:lnTo>
                    <a:pt x="269323" y="1349387"/>
                  </a:lnTo>
                </a:path>
                <a:path w="1369060" h="1369060">
                  <a:moveTo>
                    <a:pt x="280428" y="1338281"/>
                  </a:moveTo>
                  <a:lnTo>
                    <a:pt x="283205" y="1349387"/>
                  </a:lnTo>
                </a:path>
                <a:path w="1369060" h="1369060">
                  <a:moveTo>
                    <a:pt x="291535" y="1338281"/>
                  </a:moveTo>
                  <a:lnTo>
                    <a:pt x="294312" y="1349387"/>
                  </a:lnTo>
                </a:path>
                <a:path w="1369060" h="1369060">
                  <a:moveTo>
                    <a:pt x="302641" y="1338281"/>
                  </a:moveTo>
                  <a:lnTo>
                    <a:pt x="305418" y="1349387"/>
                  </a:lnTo>
                </a:path>
                <a:path w="1369060" h="1369060">
                  <a:moveTo>
                    <a:pt x="316523" y="1338281"/>
                  </a:moveTo>
                  <a:lnTo>
                    <a:pt x="319300" y="1368823"/>
                  </a:lnTo>
                </a:path>
                <a:path w="1369060" h="1369060">
                  <a:moveTo>
                    <a:pt x="405372" y="1338281"/>
                  </a:moveTo>
                  <a:lnTo>
                    <a:pt x="408149" y="1349387"/>
                  </a:lnTo>
                </a:path>
                <a:path w="1369060" h="1369060">
                  <a:moveTo>
                    <a:pt x="469232" y="1338281"/>
                  </a:moveTo>
                  <a:lnTo>
                    <a:pt x="472009" y="1349387"/>
                  </a:lnTo>
                </a:path>
                <a:path w="1369060" h="1369060">
                  <a:moveTo>
                    <a:pt x="508103" y="1338281"/>
                  </a:moveTo>
                  <a:lnTo>
                    <a:pt x="510880" y="1349387"/>
                  </a:lnTo>
                </a:path>
                <a:path w="1369060" h="1369060">
                  <a:moveTo>
                    <a:pt x="541421" y="1338281"/>
                  </a:moveTo>
                  <a:lnTo>
                    <a:pt x="544198" y="1357717"/>
                  </a:lnTo>
                </a:path>
                <a:path w="1369060" h="1369060">
                  <a:moveTo>
                    <a:pt x="566410" y="1338281"/>
                  </a:moveTo>
                  <a:lnTo>
                    <a:pt x="569187" y="1349387"/>
                  </a:lnTo>
                </a:path>
                <a:path w="1369060" h="1369060">
                  <a:moveTo>
                    <a:pt x="591398" y="1338281"/>
                  </a:moveTo>
                  <a:lnTo>
                    <a:pt x="594175" y="1349387"/>
                  </a:lnTo>
                </a:path>
                <a:path w="1369060" h="1369060">
                  <a:moveTo>
                    <a:pt x="608057" y="1338281"/>
                  </a:moveTo>
                  <a:lnTo>
                    <a:pt x="610834" y="1349387"/>
                  </a:lnTo>
                </a:path>
                <a:path w="1369060" h="1369060">
                  <a:moveTo>
                    <a:pt x="624717" y="1338281"/>
                  </a:moveTo>
                  <a:lnTo>
                    <a:pt x="627494" y="1349387"/>
                  </a:lnTo>
                </a:path>
                <a:path w="1369060" h="1369060">
                  <a:moveTo>
                    <a:pt x="638599" y="1338281"/>
                  </a:moveTo>
                  <a:lnTo>
                    <a:pt x="641376" y="1368823"/>
                  </a:lnTo>
                </a:path>
                <a:path w="1369060" h="1369060">
                  <a:moveTo>
                    <a:pt x="738554" y="1338281"/>
                  </a:moveTo>
                  <a:lnTo>
                    <a:pt x="741331" y="1349387"/>
                  </a:lnTo>
                </a:path>
                <a:path w="1369060" h="1369060">
                  <a:moveTo>
                    <a:pt x="788531" y="1338281"/>
                  </a:moveTo>
                  <a:lnTo>
                    <a:pt x="791308" y="1349387"/>
                  </a:lnTo>
                </a:path>
                <a:path w="1369060" h="1369060">
                  <a:moveTo>
                    <a:pt x="824626" y="1338281"/>
                  </a:moveTo>
                  <a:lnTo>
                    <a:pt x="827403" y="1349387"/>
                  </a:lnTo>
                </a:path>
                <a:path w="1369060" h="1369060">
                  <a:moveTo>
                    <a:pt x="857944" y="1338281"/>
                  </a:moveTo>
                  <a:lnTo>
                    <a:pt x="860721" y="1357717"/>
                  </a:lnTo>
                </a:path>
                <a:path w="1369060" h="1369060">
                  <a:moveTo>
                    <a:pt x="882933" y="1338281"/>
                  </a:moveTo>
                  <a:lnTo>
                    <a:pt x="885710" y="1349387"/>
                  </a:lnTo>
                </a:path>
                <a:path w="1369060" h="1369060">
                  <a:moveTo>
                    <a:pt x="902368" y="1338281"/>
                  </a:moveTo>
                  <a:lnTo>
                    <a:pt x="905145" y="1349387"/>
                  </a:lnTo>
                </a:path>
                <a:path w="1369060" h="1369060">
                  <a:moveTo>
                    <a:pt x="919027" y="1338281"/>
                  </a:moveTo>
                  <a:lnTo>
                    <a:pt x="921804" y="1349387"/>
                  </a:lnTo>
                </a:path>
                <a:path w="1369060" h="1369060">
                  <a:moveTo>
                    <a:pt x="935687" y="1338281"/>
                  </a:moveTo>
                  <a:lnTo>
                    <a:pt x="938464" y="1349387"/>
                  </a:lnTo>
                </a:path>
                <a:path w="1369060" h="1369060">
                  <a:moveTo>
                    <a:pt x="949569" y="1338281"/>
                  </a:moveTo>
                  <a:lnTo>
                    <a:pt x="952346" y="1368823"/>
                  </a:lnTo>
                </a:path>
                <a:path w="1369060" h="1369060">
                  <a:moveTo>
                    <a:pt x="1038418" y="1338281"/>
                  </a:moveTo>
                  <a:lnTo>
                    <a:pt x="1041195" y="1349387"/>
                  </a:lnTo>
                </a:path>
                <a:path w="1369060" h="1369060">
                  <a:moveTo>
                    <a:pt x="1091171" y="1338281"/>
                  </a:moveTo>
                  <a:lnTo>
                    <a:pt x="1093948" y="1349387"/>
                  </a:lnTo>
                </a:path>
                <a:path w="1369060" h="1369060">
                  <a:moveTo>
                    <a:pt x="1127266" y="1338281"/>
                  </a:moveTo>
                  <a:lnTo>
                    <a:pt x="1130043" y="1349387"/>
                  </a:lnTo>
                </a:path>
                <a:path w="1369060" h="1369060">
                  <a:moveTo>
                    <a:pt x="1157808" y="1338281"/>
                  </a:moveTo>
                  <a:lnTo>
                    <a:pt x="1160585" y="1357717"/>
                  </a:lnTo>
                </a:path>
                <a:path w="1369060" h="1369060">
                  <a:moveTo>
                    <a:pt x="1182797" y="1338281"/>
                  </a:moveTo>
                  <a:lnTo>
                    <a:pt x="1185574" y="1349387"/>
                  </a:lnTo>
                </a:path>
                <a:path w="1369060" h="1369060">
                  <a:moveTo>
                    <a:pt x="1199456" y="1338281"/>
                  </a:moveTo>
                  <a:lnTo>
                    <a:pt x="1202233" y="1349387"/>
                  </a:lnTo>
                </a:path>
                <a:path w="1369060" h="1369060">
                  <a:moveTo>
                    <a:pt x="1218891" y="1338281"/>
                  </a:moveTo>
                  <a:lnTo>
                    <a:pt x="1221668" y="1349387"/>
                  </a:lnTo>
                </a:path>
                <a:path w="1369060" h="1369060">
                  <a:moveTo>
                    <a:pt x="1235550" y="1338281"/>
                  </a:moveTo>
                  <a:lnTo>
                    <a:pt x="1238327" y="1349387"/>
                  </a:lnTo>
                </a:path>
                <a:path w="1369060" h="1369060">
                  <a:moveTo>
                    <a:pt x="1246656" y="1338281"/>
                  </a:moveTo>
                  <a:lnTo>
                    <a:pt x="1249433" y="1368823"/>
                  </a:lnTo>
                </a:path>
                <a:path w="1369060" h="1369060">
                  <a:moveTo>
                    <a:pt x="1338281" y="1338281"/>
                  </a:moveTo>
                  <a:lnTo>
                    <a:pt x="1341058" y="1349387"/>
                  </a:lnTo>
                </a:path>
                <a:path w="1369060" h="1369060">
                  <a:moveTo>
                    <a:pt x="177697" y="1338281"/>
                  </a:moveTo>
                  <a:lnTo>
                    <a:pt x="180474" y="1368823"/>
                  </a:lnTo>
                </a:path>
                <a:path w="1369060" h="1369060">
                  <a:moveTo>
                    <a:pt x="177697" y="1338281"/>
                  </a:moveTo>
                  <a:lnTo>
                    <a:pt x="180474" y="1349387"/>
                  </a:lnTo>
                </a:path>
                <a:path w="1369060" h="1369060">
                  <a:moveTo>
                    <a:pt x="172144" y="1338281"/>
                  </a:moveTo>
                  <a:lnTo>
                    <a:pt x="174921" y="1349387"/>
                  </a:lnTo>
                </a:path>
                <a:path w="1369060" h="1369060">
                  <a:moveTo>
                    <a:pt x="172144" y="1338281"/>
                  </a:moveTo>
                  <a:lnTo>
                    <a:pt x="174921" y="1349387"/>
                  </a:lnTo>
                </a:path>
                <a:path w="1369060" h="1369060">
                  <a:moveTo>
                    <a:pt x="172144" y="1338281"/>
                  </a:moveTo>
                  <a:lnTo>
                    <a:pt x="174921" y="1357717"/>
                  </a:lnTo>
                </a:path>
                <a:path w="1369060" h="1369060">
                  <a:moveTo>
                    <a:pt x="172144" y="1338281"/>
                  </a:moveTo>
                  <a:lnTo>
                    <a:pt x="174921" y="1349387"/>
                  </a:lnTo>
                </a:path>
                <a:path w="1369060" h="1369060">
                  <a:moveTo>
                    <a:pt x="166591" y="1338281"/>
                  </a:moveTo>
                  <a:lnTo>
                    <a:pt x="169368" y="1349387"/>
                  </a:lnTo>
                </a:path>
                <a:path w="1369060" h="1369060">
                  <a:moveTo>
                    <a:pt x="166591" y="1338281"/>
                  </a:moveTo>
                  <a:lnTo>
                    <a:pt x="169368" y="1349387"/>
                  </a:lnTo>
                </a:path>
                <a:path w="1369060" h="1369060">
                  <a:moveTo>
                    <a:pt x="166591" y="1338281"/>
                  </a:moveTo>
                  <a:lnTo>
                    <a:pt x="169368" y="1349387"/>
                  </a:lnTo>
                </a:path>
                <a:path w="1369060" h="1369060">
                  <a:moveTo>
                    <a:pt x="161038" y="1338281"/>
                  </a:moveTo>
                  <a:lnTo>
                    <a:pt x="163815" y="1368823"/>
                  </a:lnTo>
                </a:path>
                <a:path w="1369060" h="1369060">
                  <a:moveTo>
                    <a:pt x="147156" y="1338281"/>
                  </a:moveTo>
                  <a:lnTo>
                    <a:pt x="149933" y="1349387"/>
                  </a:lnTo>
                </a:path>
                <a:path w="1369060" h="1369060">
                  <a:moveTo>
                    <a:pt x="136050" y="1338281"/>
                  </a:moveTo>
                  <a:lnTo>
                    <a:pt x="138827" y="1349387"/>
                  </a:lnTo>
                </a:path>
                <a:path w="1369060" h="1369060">
                  <a:moveTo>
                    <a:pt x="119390" y="1338281"/>
                  </a:moveTo>
                  <a:lnTo>
                    <a:pt x="122167" y="1349387"/>
                  </a:lnTo>
                </a:path>
                <a:path w="1369060" h="1369060">
                  <a:moveTo>
                    <a:pt x="105508" y="1338281"/>
                  </a:moveTo>
                  <a:lnTo>
                    <a:pt x="108285" y="1357717"/>
                  </a:lnTo>
                </a:path>
                <a:path w="1369060" h="1369060">
                  <a:moveTo>
                    <a:pt x="88849" y="1338281"/>
                  </a:moveTo>
                  <a:lnTo>
                    <a:pt x="91626" y="1349387"/>
                  </a:lnTo>
                </a:path>
                <a:path w="1369060" h="1369060">
                  <a:moveTo>
                    <a:pt x="77743" y="1338281"/>
                  </a:moveTo>
                  <a:lnTo>
                    <a:pt x="80520" y="1349387"/>
                  </a:lnTo>
                </a:path>
                <a:path w="1369060" h="1369060">
                  <a:moveTo>
                    <a:pt x="63860" y="1338281"/>
                  </a:moveTo>
                  <a:lnTo>
                    <a:pt x="66637" y="1349387"/>
                  </a:lnTo>
                </a:path>
                <a:path w="1369060" h="1369060">
                  <a:moveTo>
                    <a:pt x="52754" y="1338281"/>
                  </a:moveTo>
                  <a:lnTo>
                    <a:pt x="55531" y="1349387"/>
                  </a:lnTo>
                </a:path>
                <a:path w="1369060" h="1369060">
                  <a:moveTo>
                    <a:pt x="41648" y="1338281"/>
                  </a:moveTo>
                  <a:lnTo>
                    <a:pt x="44425" y="1368823"/>
                  </a:lnTo>
                </a:path>
                <a:path w="1369060" h="1369060">
                  <a:moveTo>
                    <a:pt x="33318" y="1332728"/>
                  </a:moveTo>
                  <a:lnTo>
                    <a:pt x="36095" y="0"/>
                  </a:lnTo>
                </a:path>
                <a:path w="1369060" h="1369060">
                  <a:moveTo>
                    <a:pt x="33318" y="1332728"/>
                  </a:moveTo>
                  <a:lnTo>
                    <a:pt x="0" y="1335505"/>
                  </a:lnTo>
                </a:path>
                <a:path w="1369060" h="1369060">
                  <a:moveTo>
                    <a:pt x="33318" y="1232774"/>
                  </a:moveTo>
                  <a:lnTo>
                    <a:pt x="22212" y="1235551"/>
                  </a:lnTo>
                </a:path>
                <a:path w="1369060" h="1369060">
                  <a:moveTo>
                    <a:pt x="33318" y="1130043"/>
                  </a:moveTo>
                  <a:lnTo>
                    <a:pt x="22212" y="1132820"/>
                  </a:lnTo>
                </a:path>
                <a:path w="1369060" h="1369060">
                  <a:moveTo>
                    <a:pt x="33318" y="1032865"/>
                  </a:moveTo>
                  <a:lnTo>
                    <a:pt x="22212" y="1035642"/>
                  </a:lnTo>
                </a:path>
                <a:path w="1369060" h="1369060">
                  <a:moveTo>
                    <a:pt x="33318" y="927357"/>
                  </a:moveTo>
                  <a:lnTo>
                    <a:pt x="0" y="930134"/>
                  </a:lnTo>
                </a:path>
                <a:path w="1369060" h="1369060">
                  <a:moveTo>
                    <a:pt x="33318" y="824626"/>
                  </a:moveTo>
                  <a:lnTo>
                    <a:pt x="22212" y="827403"/>
                  </a:lnTo>
                </a:path>
                <a:path w="1369060" h="1369060">
                  <a:moveTo>
                    <a:pt x="33318" y="724671"/>
                  </a:moveTo>
                  <a:lnTo>
                    <a:pt x="22212" y="727448"/>
                  </a:lnTo>
                </a:path>
                <a:path w="1369060" h="1369060">
                  <a:moveTo>
                    <a:pt x="33318" y="621940"/>
                  </a:moveTo>
                  <a:lnTo>
                    <a:pt x="22212" y="624717"/>
                  </a:lnTo>
                </a:path>
                <a:path w="1369060" h="1369060">
                  <a:moveTo>
                    <a:pt x="33318" y="524762"/>
                  </a:moveTo>
                  <a:lnTo>
                    <a:pt x="0" y="527539"/>
                  </a:lnTo>
                </a:path>
                <a:path w="1369060" h="1369060">
                  <a:moveTo>
                    <a:pt x="33318" y="419254"/>
                  </a:moveTo>
                  <a:lnTo>
                    <a:pt x="22212" y="422031"/>
                  </a:lnTo>
                </a:path>
                <a:path w="1369060" h="1369060">
                  <a:moveTo>
                    <a:pt x="33318" y="316523"/>
                  </a:moveTo>
                  <a:lnTo>
                    <a:pt x="22212" y="319300"/>
                  </a:lnTo>
                </a:path>
                <a:path w="1369060" h="1369060">
                  <a:moveTo>
                    <a:pt x="33318" y="216568"/>
                  </a:moveTo>
                  <a:lnTo>
                    <a:pt x="22212" y="219345"/>
                  </a:lnTo>
                </a:path>
                <a:path w="1369060" h="1369060">
                  <a:moveTo>
                    <a:pt x="33318" y="113837"/>
                  </a:moveTo>
                  <a:lnTo>
                    <a:pt x="0" y="116614"/>
                  </a:lnTo>
                </a:path>
                <a:path w="1369060" h="1369060">
                  <a:moveTo>
                    <a:pt x="33318" y="16659"/>
                  </a:moveTo>
                  <a:lnTo>
                    <a:pt x="22212" y="19436"/>
                  </a:lnTo>
                </a:path>
                <a:path w="1369060" h="1369060">
                  <a:moveTo>
                    <a:pt x="41648" y="1327176"/>
                  </a:moveTo>
                  <a:lnTo>
                    <a:pt x="41648" y="1321623"/>
                  </a:lnTo>
                  <a:lnTo>
                    <a:pt x="47201" y="1321623"/>
                  </a:lnTo>
                  <a:lnTo>
                    <a:pt x="52754" y="1321623"/>
                  </a:lnTo>
                  <a:lnTo>
                    <a:pt x="58307" y="1321623"/>
                  </a:lnTo>
                  <a:lnTo>
                    <a:pt x="63860" y="1321623"/>
                  </a:lnTo>
                  <a:lnTo>
                    <a:pt x="69413" y="1321623"/>
                  </a:lnTo>
                  <a:lnTo>
                    <a:pt x="74966" y="1316070"/>
                  </a:lnTo>
                  <a:lnTo>
                    <a:pt x="77743" y="1310517"/>
                  </a:lnTo>
                  <a:lnTo>
                    <a:pt x="83296" y="1307741"/>
                  </a:lnTo>
                  <a:lnTo>
                    <a:pt x="88849" y="1296635"/>
                  </a:lnTo>
                  <a:lnTo>
                    <a:pt x="105508" y="1232774"/>
                  </a:lnTo>
                  <a:lnTo>
                    <a:pt x="116614" y="1166138"/>
                  </a:lnTo>
                  <a:lnTo>
                    <a:pt x="119390" y="1118937"/>
                  </a:lnTo>
                  <a:lnTo>
                    <a:pt x="124944" y="1057853"/>
                  </a:lnTo>
                  <a:lnTo>
                    <a:pt x="130497" y="963452"/>
                  </a:lnTo>
                  <a:lnTo>
                    <a:pt x="136050" y="860721"/>
                  </a:lnTo>
                  <a:lnTo>
                    <a:pt x="141603" y="799637"/>
                  </a:lnTo>
                  <a:lnTo>
                    <a:pt x="147156" y="794085"/>
                  </a:lnTo>
                  <a:lnTo>
                    <a:pt x="152709" y="716341"/>
                  </a:lnTo>
                  <a:lnTo>
                    <a:pt x="155485" y="602504"/>
                  </a:lnTo>
                  <a:lnTo>
                    <a:pt x="161038" y="533091"/>
                  </a:lnTo>
                  <a:lnTo>
                    <a:pt x="166591" y="466455"/>
                  </a:lnTo>
                  <a:lnTo>
                    <a:pt x="172144" y="383159"/>
                  </a:lnTo>
                  <a:lnTo>
                    <a:pt x="177697" y="305417"/>
                  </a:lnTo>
                  <a:lnTo>
                    <a:pt x="183250" y="222121"/>
                  </a:lnTo>
                  <a:lnTo>
                    <a:pt x="188804" y="149931"/>
                  </a:lnTo>
                  <a:lnTo>
                    <a:pt x="194356" y="138825"/>
                  </a:lnTo>
                  <a:lnTo>
                    <a:pt x="197133" y="155485"/>
                  </a:lnTo>
                  <a:lnTo>
                    <a:pt x="202686" y="108284"/>
                  </a:lnTo>
                  <a:lnTo>
                    <a:pt x="208239" y="66636"/>
                  </a:lnTo>
                  <a:lnTo>
                    <a:pt x="213792" y="83295"/>
                  </a:lnTo>
                  <a:lnTo>
                    <a:pt x="219345" y="108284"/>
                  </a:lnTo>
                  <a:lnTo>
                    <a:pt x="224898" y="130496"/>
                  </a:lnTo>
                  <a:lnTo>
                    <a:pt x="230451" y="138825"/>
                  </a:lnTo>
                  <a:lnTo>
                    <a:pt x="233228" y="155485"/>
                  </a:lnTo>
                  <a:lnTo>
                    <a:pt x="238781" y="180473"/>
                  </a:lnTo>
                  <a:lnTo>
                    <a:pt x="244334" y="216568"/>
                  </a:lnTo>
                  <a:lnTo>
                    <a:pt x="249887" y="263769"/>
                  </a:lnTo>
                  <a:lnTo>
                    <a:pt x="255440" y="294311"/>
                  </a:lnTo>
                  <a:lnTo>
                    <a:pt x="260993" y="316523"/>
                  </a:lnTo>
                  <a:lnTo>
                    <a:pt x="266546" y="363723"/>
                  </a:lnTo>
                  <a:lnTo>
                    <a:pt x="272099" y="435913"/>
                  </a:lnTo>
                  <a:lnTo>
                    <a:pt x="274876" y="502549"/>
                  </a:lnTo>
                  <a:lnTo>
                    <a:pt x="280428" y="560857"/>
                  </a:lnTo>
                  <a:lnTo>
                    <a:pt x="285982" y="621940"/>
                  </a:lnTo>
                  <a:lnTo>
                    <a:pt x="291535" y="688577"/>
                  </a:lnTo>
                  <a:lnTo>
                    <a:pt x="297088" y="766319"/>
                  </a:lnTo>
                  <a:lnTo>
                    <a:pt x="302641" y="802414"/>
                  </a:lnTo>
                  <a:lnTo>
                    <a:pt x="308194" y="788531"/>
                  </a:lnTo>
                  <a:lnTo>
                    <a:pt x="310970" y="824626"/>
                  </a:lnTo>
                  <a:lnTo>
                    <a:pt x="316523" y="902369"/>
                  </a:lnTo>
                  <a:lnTo>
                    <a:pt x="322076" y="944016"/>
                  </a:lnTo>
                  <a:lnTo>
                    <a:pt x="327629" y="969005"/>
                  </a:lnTo>
                  <a:lnTo>
                    <a:pt x="333182" y="1021759"/>
                  </a:lnTo>
                  <a:lnTo>
                    <a:pt x="338735" y="1077289"/>
                  </a:lnTo>
                  <a:lnTo>
                    <a:pt x="344288" y="1113384"/>
                  </a:lnTo>
                  <a:lnTo>
                    <a:pt x="349842" y="1135596"/>
                  </a:lnTo>
                  <a:lnTo>
                    <a:pt x="352618" y="1160585"/>
                  </a:lnTo>
                  <a:lnTo>
                    <a:pt x="358171" y="1188350"/>
                  </a:lnTo>
                  <a:lnTo>
                    <a:pt x="363724" y="1202233"/>
                  </a:lnTo>
                  <a:lnTo>
                    <a:pt x="369277" y="1207785"/>
                  </a:lnTo>
                  <a:lnTo>
                    <a:pt x="374830" y="1207785"/>
                  </a:lnTo>
                  <a:lnTo>
                    <a:pt x="380383" y="1218892"/>
                  </a:lnTo>
                  <a:lnTo>
                    <a:pt x="385936" y="1232774"/>
                  </a:lnTo>
                  <a:lnTo>
                    <a:pt x="388713" y="1249433"/>
                  </a:lnTo>
                  <a:lnTo>
                    <a:pt x="394266" y="1254987"/>
                  </a:lnTo>
                  <a:lnTo>
                    <a:pt x="399819" y="1260540"/>
                  </a:lnTo>
                  <a:lnTo>
                    <a:pt x="405372" y="1266093"/>
                  </a:lnTo>
                  <a:lnTo>
                    <a:pt x="410925" y="1266093"/>
                  </a:lnTo>
                  <a:lnTo>
                    <a:pt x="416478" y="1268869"/>
                  </a:lnTo>
                  <a:lnTo>
                    <a:pt x="422031" y="1274422"/>
                  </a:lnTo>
                  <a:lnTo>
                    <a:pt x="427584" y="1279975"/>
                  </a:lnTo>
                  <a:lnTo>
                    <a:pt x="430360" y="1291081"/>
                  </a:lnTo>
                  <a:lnTo>
                    <a:pt x="435914" y="1291081"/>
                  </a:lnTo>
                  <a:lnTo>
                    <a:pt x="441466" y="1296635"/>
                  </a:lnTo>
                  <a:lnTo>
                    <a:pt x="447020" y="1296635"/>
                  </a:lnTo>
                  <a:lnTo>
                    <a:pt x="452573" y="1291081"/>
                  </a:lnTo>
                  <a:lnTo>
                    <a:pt x="458126" y="1291081"/>
                  </a:lnTo>
                  <a:lnTo>
                    <a:pt x="463679" y="1291081"/>
                  </a:lnTo>
                  <a:lnTo>
                    <a:pt x="469232" y="1291081"/>
                  </a:lnTo>
                  <a:lnTo>
                    <a:pt x="472008" y="1291081"/>
                  </a:lnTo>
                  <a:lnTo>
                    <a:pt x="477561" y="1296635"/>
                  </a:lnTo>
                  <a:lnTo>
                    <a:pt x="483114" y="1296635"/>
                  </a:lnTo>
                  <a:lnTo>
                    <a:pt x="488667" y="1302187"/>
                  </a:lnTo>
                  <a:lnTo>
                    <a:pt x="494220" y="1307741"/>
                  </a:lnTo>
                  <a:lnTo>
                    <a:pt x="499774" y="1307741"/>
                  </a:lnTo>
                  <a:lnTo>
                    <a:pt x="505326" y="1302187"/>
                  </a:lnTo>
                  <a:lnTo>
                    <a:pt x="508103" y="1302187"/>
                  </a:lnTo>
                  <a:lnTo>
                    <a:pt x="513656" y="1296635"/>
                  </a:lnTo>
                  <a:lnTo>
                    <a:pt x="519209" y="1296635"/>
                  </a:lnTo>
                  <a:lnTo>
                    <a:pt x="524762" y="1296635"/>
                  </a:lnTo>
                  <a:lnTo>
                    <a:pt x="530315" y="1296635"/>
                  </a:lnTo>
                  <a:lnTo>
                    <a:pt x="535868" y="1296635"/>
                  </a:lnTo>
                  <a:lnTo>
                    <a:pt x="541421" y="1302187"/>
                  </a:lnTo>
                  <a:lnTo>
                    <a:pt x="546974" y="1302187"/>
                  </a:lnTo>
                  <a:lnTo>
                    <a:pt x="549751" y="1302187"/>
                  </a:lnTo>
                  <a:lnTo>
                    <a:pt x="555304" y="1302187"/>
                  </a:lnTo>
                  <a:lnTo>
                    <a:pt x="560857" y="1302187"/>
                  </a:lnTo>
                  <a:lnTo>
                    <a:pt x="566410" y="1296635"/>
                  </a:lnTo>
                  <a:lnTo>
                    <a:pt x="571963" y="1291081"/>
                  </a:lnTo>
                  <a:lnTo>
                    <a:pt x="577516" y="1291081"/>
                  </a:lnTo>
                  <a:lnTo>
                    <a:pt x="583069" y="1291081"/>
                  </a:lnTo>
                  <a:lnTo>
                    <a:pt x="613611" y="1291081"/>
                  </a:lnTo>
                  <a:lnTo>
                    <a:pt x="619164" y="1285528"/>
                  </a:lnTo>
                  <a:lnTo>
                    <a:pt x="624717" y="1285528"/>
                  </a:lnTo>
                  <a:lnTo>
                    <a:pt x="627493" y="1279975"/>
                  </a:lnTo>
                  <a:lnTo>
                    <a:pt x="633046" y="1279975"/>
                  </a:lnTo>
                  <a:lnTo>
                    <a:pt x="638599" y="1274422"/>
                  </a:lnTo>
                  <a:lnTo>
                    <a:pt x="644152" y="1268869"/>
                  </a:lnTo>
                  <a:lnTo>
                    <a:pt x="649705" y="1266093"/>
                  </a:lnTo>
                  <a:lnTo>
                    <a:pt x="655258" y="1260540"/>
                  </a:lnTo>
                  <a:lnTo>
                    <a:pt x="660812" y="1254987"/>
                  </a:lnTo>
                  <a:lnTo>
                    <a:pt x="663588" y="1249433"/>
                  </a:lnTo>
                  <a:lnTo>
                    <a:pt x="669141" y="1238327"/>
                  </a:lnTo>
                  <a:lnTo>
                    <a:pt x="674694" y="1229998"/>
                  </a:lnTo>
                  <a:lnTo>
                    <a:pt x="680247" y="1213339"/>
                  </a:lnTo>
                  <a:lnTo>
                    <a:pt x="685800" y="1196680"/>
                  </a:lnTo>
                  <a:lnTo>
                    <a:pt x="691353" y="1191127"/>
                  </a:lnTo>
                  <a:lnTo>
                    <a:pt x="696906" y="1196680"/>
                  </a:lnTo>
                  <a:lnTo>
                    <a:pt x="702459" y="1202233"/>
                  </a:lnTo>
                  <a:lnTo>
                    <a:pt x="705236" y="1213339"/>
                  </a:lnTo>
                  <a:lnTo>
                    <a:pt x="710789" y="1229998"/>
                  </a:lnTo>
                  <a:lnTo>
                    <a:pt x="716342" y="1243881"/>
                  </a:lnTo>
                  <a:lnTo>
                    <a:pt x="721895" y="1249433"/>
                  </a:lnTo>
                  <a:lnTo>
                    <a:pt x="727448" y="1254987"/>
                  </a:lnTo>
                  <a:lnTo>
                    <a:pt x="733001" y="1260540"/>
                  </a:lnTo>
                  <a:lnTo>
                    <a:pt x="738554" y="1268869"/>
                  </a:lnTo>
                  <a:lnTo>
                    <a:pt x="741330" y="1285528"/>
                  </a:lnTo>
                  <a:lnTo>
                    <a:pt x="746884" y="1296635"/>
                  </a:lnTo>
                  <a:lnTo>
                    <a:pt x="752436" y="1302187"/>
                  </a:lnTo>
                  <a:lnTo>
                    <a:pt x="757990" y="1307741"/>
                  </a:lnTo>
                  <a:lnTo>
                    <a:pt x="763543" y="1307741"/>
                  </a:lnTo>
                  <a:lnTo>
                    <a:pt x="769096" y="1307741"/>
                  </a:lnTo>
                  <a:lnTo>
                    <a:pt x="774649" y="1310517"/>
                  </a:lnTo>
                  <a:lnTo>
                    <a:pt x="780202" y="1310517"/>
                  </a:lnTo>
                  <a:lnTo>
                    <a:pt x="782978" y="1316070"/>
                  </a:lnTo>
                  <a:lnTo>
                    <a:pt x="788531" y="1316070"/>
                  </a:lnTo>
                  <a:lnTo>
                    <a:pt x="794084" y="1316070"/>
                  </a:lnTo>
                  <a:lnTo>
                    <a:pt x="799637" y="1316070"/>
                  </a:lnTo>
                  <a:lnTo>
                    <a:pt x="805190" y="1316070"/>
                  </a:lnTo>
                  <a:lnTo>
                    <a:pt x="810744" y="1321623"/>
                  </a:lnTo>
                  <a:lnTo>
                    <a:pt x="924581" y="1321623"/>
                  </a:lnTo>
                  <a:lnTo>
                    <a:pt x="930134" y="1327176"/>
                  </a:lnTo>
                  <a:lnTo>
                    <a:pt x="1354941" y="1327176"/>
                  </a:lnTo>
                  <a:lnTo>
                    <a:pt x="1360494" y="1327176"/>
                  </a:lnTo>
                </a:path>
                <a:path w="1369060" h="1369060">
                  <a:moveTo>
                    <a:pt x="458126" y="11106"/>
                  </a:moveTo>
                  <a:lnTo>
                    <a:pt x="460903" y="72189"/>
                  </a:lnTo>
                </a:path>
                <a:path w="1369060" h="1369060">
                  <a:moveTo>
                    <a:pt x="949569" y="11106"/>
                  </a:moveTo>
                  <a:lnTo>
                    <a:pt x="952346" y="72189"/>
                  </a:lnTo>
                </a:path>
                <a:path w="1369060" h="1369060">
                  <a:moveTo>
                    <a:pt x="463679" y="41648"/>
                  </a:moveTo>
                  <a:lnTo>
                    <a:pt x="949569" y="44425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" name="object 4"/>
            <p:cNvSpPr/>
            <p:nvPr/>
          </p:nvSpPr>
          <p:spPr>
            <a:xfrm>
              <a:off x="1542715" y="2722119"/>
              <a:ext cx="247650" cy="150495"/>
            </a:xfrm>
            <a:custGeom>
              <a:avLst/>
              <a:gdLst/>
              <a:ahLst/>
              <a:cxnLst/>
              <a:rect l="l" t="t" r="r" b="b"/>
              <a:pathLst>
                <a:path w="247650" h="150494">
                  <a:moveTo>
                    <a:pt x="247110" y="0"/>
                  </a:moveTo>
                  <a:lnTo>
                    <a:pt x="0" y="5552"/>
                  </a:lnTo>
                  <a:lnTo>
                    <a:pt x="0" y="149932"/>
                  </a:lnTo>
                  <a:lnTo>
                    <a:pt x="247110" y="149932"/>
                  </a:lnTo>
                  <a:lnTo>
                    <a:pt x="2471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3490252" y="2029122"/>
            <a:ext cx="203656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spc="-4" dirty="0">
                <a:latin typeface="Arial"/>
                <a:cs typeface="Arial"/>
              </a:rPr>
              <a:t>7.6</a:t>
            </a:r>
            <a:endParaRPr sz="1044">
              <a:latin typeface="Arial"/>
              <a:cs typeface="Arial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367294" y="1965517"/>
            <a:ext cx="1030594" cy="1032489"/>
            <a:chOff x="2711453" y="2635249"/>
            <a:chExt cx="1381760" cy="1384300"/>
          </a:xfrm>
        </p:grpSpPr>
        <p:sp>
          <p:nvSpPr>
            <p:cNvPr id="7" name="object 7"/>
            <p:cNvSpPr/>
            <p:nvPr/>
          </p:nvSpPr>
          <p:spPr>
            <a:xfrm>
              <a:off x="2717803" y="2641599"/>
              <a:ext cx="1369060" cy="1371600"/>
            </a:xfrm>
            <a:custGeom>
              <a:avLst/>
              <a:gdLst/>
              <a:ahLst/>
              <a:cxnLst/>
              <a:rect l="l" t="t" r="r" b="b"/>
              <a:pathLst>
                <a:path w="1369060" h="1371600">
                  <a:moveTo>
                    <a:pt x="30542" y="1335578"/>
                  </a:moveTo>
                  <a:lnTo>
                    <a:pt x="1368825" y="1338349"/>
                  </a:lnTo>
                </a:path>
                <a:path w="1369060" h="1371600">
                  <a:moveTo>
                    <a:pt x="177698" y="1341120"/>
                  </a:moveTo>
                  <a:lnTo>
                    <a:pt x="180475" y="1371600"/>
                  </a:lnTo>
                </a:path>
                <a:path w="1369060" h="1371600">
                  <a:moveTo>
                    <a:pt x="224898" y="1341120"/>
                  </a:moveTo>
                  <a:lnTo>
                    <a:pt x="227675" y="1349433"/>
                  </a:lnTo>
                </a:path>
                <a:path w="1369060" h="1371600">
                  <a:moveTo>
                    <a:pt x="238781" y="1341120"/>
                  </a:moveTo>
                  <a:lnTo>
                    <a:pt x="241558" y="1349433"/>
                  </a:lnTo>
                </a:path>
                <a:path w="1369060" h="1371600">
                  <a:moveTo>
                    <a:pt x="249887" y="1341120"/>
                  </a:moveTo>
                  <a:lnTo>
                    <a:pt x="252664" y="1360516"/>
                  </a:lnTo>
                </a:path>
                <a:path w="1369060" h="1371600">
                  <a:moveTo>
                    <a:pt x="263770" y="1341120"/>
                  </a:moveTo>
                  <a:lnTo>
                    <a:pt x="266547" y="1349433"/>
                  </a:lnTo>
                </a:path>
                <a:path w="1369060" h="1371600">
                  <a:moveTo>
                    <a:pt x="280429" y="1341120"/>
                  </a:moveTo>
                  <a:lnTo>
                    <a:pt x="283206" y="1349433"/>
                  </a:lnTo>
                </a:path>
                <a:path w="1369060" h="1371600">
                  <a:moveTo>
                    <a:pt x="291535" y="1341120"/>
                  </a:moveTo>
                  <a:lnTo>
                    <a:pt x="294312" y="1349433"/>
                  </a:lnTo>
                </a:path>
                <a:path w="1369060" h="1371600">
                  <a:moveTo>
                    <a:pt x="302641" y="1341120"/>
                  </a:moveTo>
                  <a:lnTo>
                    <a:pt x="305418" y="1349433"/>
                  </a:lnTo>
                </a:path>
                <a:path w="1369060" h="1371600">
                  <a:moveTo>
                    <a:pt x="316524" y="1341120"/>
                  </a:moveTo>
                  <a:lnTo>
                    <a:pt x="319301" y="1371600"/>
                  </a:lnTo>
                </a:path>
                <a:path w="1369060" h="1371600">
                  <a:moveTo>
                    <a:pt x="405372" y="1341120"/>
                  </a:moveTo>
                  <a:lnTo>
                    <a:pt x="408149" y="1349433"/>
                  </a:lnTo>
                </a:path>
                <a:path w="1369060" h="1371600">
                  <a:moveTo>
                    <a:pt x="466456" y="1341120"/>
                  </a:moveTo>
                  <a:lnTo>
                    <a:pt x="469233" y="1349433"/>
                  </a:lnTo>
                </a:path>
                <a:path w="1369060" h="1371600">
                  <a:moveTo>
                    <a:pt x="508104" y="1341120"/>
                  </a:moveTo>
                  <a:lnTo>
                    <a:pt x="510881" y="1349433"/>
                  </a:lnTo>
                </a:path>
                <a:path w="1369060" h="1371600">
                  <a:moveTo>
                    <a:pt x="538645" y="1341120"/>
                  </a:moveTo>
                  <a:lnTo>
                    <a:pt x="541422" y="1360516"/>
                  </a:lnTo>
                </a:path>
                <a:path w="1369060" h="1371600">
                  <a:moveTo>
                    <a:pt x="566411" y="1341120"/>
                  </a:moveTo>
                  <a:lnTo>
                    <a:pt x="569188" y="1349433"/>
                  </a:lnTo>
                </a:path>
                <a:path w="1369060" h="1371600">
                  <a:moveTo>
                    <a:pt x="591399" y="1341120"/>
                  </a:moveTo>
                  <a:lnTo>
                    <a:pt x="594176" y="1349433"/>
                  </a:lnTo>
                </a:path>
                <a:path w="1369060" h="1371600">
                  <a:moveTo>
                    <a:pt x="608058" y="1341120"/>
                  </a:moveTo>
                  <a:lnTo>
                    <a:pt x="610835" y="1349433"/>
                  </a:lnTo>
                </a:path>
                <a:path w="1369060" h="1371600">
                  <a:moveTo>
                    <a:pt x="621941" y="1341120"/>
                  </a:moveTo>
                  <a:lnTo>
                    <a:pt x="624718" y="1349433"/>
                  </a:lnTo>
                </a:path>
                <a:path w="1369060" h="1371600">
                  <a:moveTo>
                    <a:pt x="638600" y="1341120"/>
                  </a:moveTo>
                  <a:lnTo>
                    <a:pt x="641377" y="1371600"/>
                  </a:lnTo>
                </a:path>
                <a:path w="1369060" h="1371600">
                  <a:moveTo>
                    <a:pt x="735778" y="1341120"/>
                  </a:moveTo>
                  <a:lnTo>
                    <a:pt x="738555" y="1349433"/>
                  </a:lnTo>
                </a:path>
                <a:path w="1369060" h="1371600">
                  <a:moveTo>
                    <a:pt x="788532" y="1341120"/>
                  </a:moveTo>
                  <a:lnTo>
                    <a:pt x="791309" y="1349433"/>
                  </a:lnTo>
                </a:path>
                <a:path w="1369060" h="1371600">
                  <a:moveTo>
                    <a:pt x="824627" y="1341120"/>
                  </a:moveTo>
                  <a:lnTo>
                    <a:pt x="827404" y="1349433"/>
                  </a:lnTo>
                </a:path>
                <a:path w="1369060" h="1371600">
                  <a:moveTo>
                    <a:pt x="855169" y="1341120"/>
                  </a:moveTo>
                  <a:lnTo>
                    <a:pt x="857946" y="1360516"/>
                  </a:lnTo>
                </a:path>
                <a:path w="1369060" h="1371600">
                  <a:moveTo>
                    <a:pt x="882934" y="1341120"/>
                  </a:moveTo>
                  <a:lnTo>
                    <a:pt x="885711" y="1349433"/>
                  </a:lnTo>
                </a:path>
                <a:path w="1369060" h="1371600">
                  <a:moveTo>
                    <a:pt x="902370" y="1341120"/>
                  </a:moveTo>
                  <a:lnTo>
                    <a:pt x="905147" y="1349433"/>
                  </a:lnTo>
                </a:path>
                <a:path w="1369060" h="1371600">
                  <a:moveTo>
                    <a:pt x="919029" y="1341120"/>
                  </a:moveTo>
                  <a:lnTo>
                    <a:pt x="921806" y="1349433"/>
                  </a:lnTo>
                </a:path>
                <a:path w="1369060" h="1371600">
                  <a:moveTo>
                    <a:pt x="932911" y="1341120"/>
                  </a:moveTo>
                  <a:lnTo>
                    <a:pt x="935688" y="1349433"/>
                  </a:lnTo>
                </a:path>
                <a:path w="1369060" h="1371600">
                  <a:moveTo>
                    <a:pt x="949570" y="1341120"/>
                  </a:moveTo>
                  <a:lnTo>
                    <a:pt x="952347" y="1371600"/>
                  </a:lnTo>
                </a:path>
                <a:path w="1369060" h="1371600">
                  <a:moveTo>
                    <a:pt x="1038419" y="1341120"/>
                  </a:moveTo>
                  <a:lnTo>
                    <a:pt x="1041196" y="1349433"/>
                  </a:lnTo>
                </a:path>
                <a:path w="1369060" h="1371600">
                  <a:moveTo>
                    <a:pt x="1088397" y="1341120"/>
                  </a:moveTo>
                  <a:lnTo>
                    <a:pt x="1091174" y="1349433"/>
                  </a:lnTo>
                </a:path>
                <a:path w="1369060" h="1371600">
                  <a:moveTo>
                    <a:pt x="1124491" y="1341120"/>
                  </a:moveTo>
                  <a:lnTo>
                    <a:pt x="1127268" y="1349433"/>
                  </a:lnTo>
                </a:path>
                <a:path w="1369060" h="1371600">
                  <a:moveTo>
                    <a:pt x="1157810" y="1341120"/>
                  </a:moveTo>
                  <a:lnTo>
                    <a:pt x="1160587" y="1360516"/>
                  </a:lnTo>
                </a:path>
                <a:path w="1369060" h="1371600">
                  <a:moveTo>
                    <a:pt x="1182798" y="1341120"/>
                  </a:moveTo>
                  <a:lnTo>
                    <a:pt x="1185575" y="1349433"/>
                  </a:lnTo>
                </a:path>
                <a:path w="1369060" h="1371600">
                  <a:moveTo>
                    <a:pt x="1199457" y="1341120"/>
                  </a:moveTo>
                  <a:lnTo>
                    <a:pt x="1202234" y="1349433"/>
                  </a:lnTo>
                </a:path>
                <a:path w="1369060" h="1371600">
                  <a:moveTo>
                    <a:pt x="1218893" y="1341120"/>
                  </a:moveTo>
                  <a:lnTo>
                    <a:pt x="1221670" y="1349433"/>
                  </a:lnTo>
                </a:path>
                <a:path w="1369060" h="1371600">
                  <a:moveTo>
                    <a:pt x="1235552" y="1341120"/>
                  </a:moveTo>
                  <a:lnTo>
                    <a:pt x="1238329" y="1349433"/>
                  </a:lnTo>
                </a:path>
                <a:path w="1369060" h="1371600">
                  <a:moveTo>
                    <a:pt x="1243882" y="1341120"/>
                  </a:moveTo>
                  <a:lnTo>
                    <a:pt x="1246659" y="1371600"/>
                  </a:lnTo>
                </a:path>
                <a:path w="1369060" h="1371600">
                  <a:moveTo>
                    <a:pt x="1338283" y="1341120"/>
                  </a:moveTo>
                  <a:lnTo>
                    <a:pt x="1341060" y="1349433"/>
                  </a:lnTo>
                </a:path>
                <a:path w="1369060" h="1371600">
                  <a:moveTo>
                    <a:pt x="177698" y="1341120"/>
                  </a:moveTo>
                  <a:lnTo>
                    <a:pt x="180475" y="1371600"/>
                  </a:lnTo>
                </a:path>
                <a:path w="1369060" h="1371600">
                  <a:moveTo>
                    <a:pt x="177698" y="1341120"/>
                  </a:moveTo>
                  <a:lnTo>
                    <a:pt x="180475" y="1349433"/>
                  </a:lnTo>
                </a:path>
                <a:path w="1369060" h="1371600">
                  <a:moveTo>
                    <a:pt x="172145" y="1341120"/>
                  </a:moveTo>
                  <a:lnTo>
                    <a:pt x="174922" y="1349433"/>
                  </a:lnTo>
                </a:path>
                <a:path w="1369060" h="1371600">
                  <a:moveTo>
                    <a:pt x="172145" y="1341120"/>
                  </a:moveTo>
                  <a:lnTo>
                    <a:pt x="174922" y="1349433"/>
                  </a:lnTo>
                </a:path>
                <a:path w="1369060" h="1371600">
                  <a:moveTo>
                    <a:pt x="172145" y="1341120"/>
                  </a:moveTo>
                  <a:lnTo>
                    <a:pt x="174922" y="1360516"/>
                  </a:lnTo>
                </a:path>
                <a:path w="1369060" h="1371600">
                  <a:moveTo>
                    <a:pt x="172145" y="1341120"/>
                  </a:moveTo>
                  <a:lnTo>
                    <a:pt x="174922" y="1349433"/>
                  </a:lnTo>
                </a:path>
                <a:path w="1369060" h="1371600">
                  <a:moveTo>
                    <a:pt x="166591" y="1341120"/>
                  </a:moveTo>
                  <a:lnTo>
                    <a:pt x="169368" y="1349433"/>
                  </a:lnTo>
                </a:path>
                <a:path w="1369060" h="1371600">
                  <a:moveTo>
                    <a:pt x="166591" y="1341120"/>
                  </a:moveTo>
                  <a:lnTo>
                    <a:pt x="169368" y="1349433"/>
                  </a:lnTo>
                </a:path>
                <a:path w="1369060" h="1371600">
                  <a:moveTo>
                    <a:pt x="166591" y="1341120"/>
                  </a:moveTo>
                  <a:lnTo>
                    <a:pt x="169368" y="1349433"/>
                  </a:lnTo>
                </a:path>
                <a:path w="1369060" h="1371600">
                  <a:moveTo>
                    <a:pt x="161038" y="1341120"/>
                  </a:moveTo>
                  <a:lnTo>
                    <a:pt x="163815" y="1371600"/>
                  </a:lnTo>
                </a:path>
                <a:path w="1369060" h="1371600">
                  <a:moveTo>
                    <a:pt x="147156" y="1341120"/>
                  </a:moveTo>
                  <a:lnTo>
                    <a:pt x="149933" y="1349433"/>
                  </a:lnTo>
                </a:path>
                <a:path w="1369060" h="1371600">
                  <a:moveTo>
                    <a:pt x="136050" y="1341120"/>
                  </a:moveTo>
                  <a:lnTo>
                    <a:pt x="138827" y="1349433"/>
                  </a:lnTo>
                </a:path>
                <a:path w="1369060" h="1371600">
                  <a:moveTo>
                    <a:pt x="119391" y="1341120"/>
                  </a:moveTo>
                  <a:lnTo>
                    <a:pt x="122168" y="1349433"/>
                  </a:lnTo>
                </a:path>
                <a:path w="1369060" h="1371600">
                  <a:moveTo>
                    <a:pt x="105508" y="1341120"/>
                  </a:moveTo>
                  <a:lnTo>
                    <a:pt x="108285" y="1360516"/>
                  </a:lnTo>
                </a:path>
                <a:path w="1369060" h="1371600">
                  <a:moveTo>
                    <a:pt x="88849" y="1341120"/>
                  </a:moveTo>
                  <a:lnTo>
                    <a:pt x="91626" y="1349433"/>
                  </a:lnTo>
                </a:path>
                <a:path w="1369060" h="1371600">
                  <a:moveTo>
                    <a:pt x="77743" y="1341120"/>
                  </a:moveTo>
                  <a:lnTo>
                    <a:pt x="80520" y="1349433"/>
                  </a:lnTo>
                </a:path>
                <a:path w="1369060" h="1371600">
                  <a:moveTo>
                    <a:pt x="63860" y="1341120"/>
                  </a:moveTo>
                  <a:lnTo>
                    <a:pt x="66637" y="1349433"/>
                  </a:lnTo>
                </a:path>
                <a:path w="1369060" h="1371600">
                  <a:moveTo>
                    <a:pt x="52754" y="1341120"/>
                  </a:moveTo>
                  <a:lnTo>
                    <a:pt x="55531" y="1349433"/>
                  </a:lnTo>
                </a:path>
                <a:path w="1369060" h="1371600">
                  <a:moveTo>
                    <a:pt x="41648" y="1341120"/>
                  </a:moveTo>
                  <a:lnTo>
                    <a:pt x="44425" y="1371600"/>
                  </a:lnTo>
                </a:path>
                <a:path w="1369060" h="1371600">
                  <a:moveTo>
                    <a:pt x="30542" y="1335578"/>
                  </a:moveTo>
                  <a:lnTo>
                    <a:pt x="33319" y="0"/>
                  </a:lnTo>
                </a:path>
                <a:path w="1369060" h="1371600">
                  <a:moveTo>
                    <a:pt x="30542" y="1335578"/>
                  </a:moveTo>
                  <a:lnTo>
                    <a:pt x="0" y="1338349"/>
                  </a:lnTo>
                </a:path>
                <a:path w="1369060" h="1371600">
                  <a:moveTo>
                    <a:pt x="30542" y="1277389"/>
                  </a:moveTo>
                  <a:lnTo>
                    <a:pt x="22212" y="1280160"/>
                  </a:lnTo>
                </a:path>
                <a:path w="1369060" h="1371600">
                  <a:moveTo>
                    <a:pt x="30542" y="1221971"/>
                  </a:moveTo>
                  <a:lnTo>
                    <a:pt x="22212" y="1224742"/>
                  </a:lnTo>
                </a:path>
                <a:path w="1369060" h="1371600">
                  <a:moveTo>
                    <a:pt x="30542" y="1158240"/>
                  </a:moveTo>
                  <a:lnTo>
                    <a:pt x="22212" y="1161011"/>
                  </a:lnTo>
                </a:path>
                <a:path w="1369060" h="1371600">
                  <a:moveTo>
                    <a:pt x="30542" y="1102822"/>
                  </a:moveTo>
                  <a:lnTo>
                    <a:pt x="0" y="1105593"/>
                  </a:lnTo>
                </a:path>
                <a:path w="1369060" h="1371600">
                  <a:moveTo>
                    <a:pt x="30542" y="1044633"/>
                  </a:moveTo>
                  <a:lnTo>
                    <a:pt x="22212" y="1047404"/>
                  </a:lnTo>
                </a:path>
                <a:path w="1369060" h="1371600">
                  <a:moveTo>
                    <a:pt x="30542" y="983673"/>
                  </a:moveTo>
                  <a:lnTo>
                    <a:pt x="22212" y="986444"/>
                  </a:lnTo>
                </a:path>
                <a:path w="1369060" h="1371600">
                  <a:moveTo>
                    <a:pt x="30542" y="925484"/>
                  </a:moveTo>
                  <a:lnTo>
                    <a:pt x="22212" y="928255"/>
                  </a:lnTo>
                </a:path>
                <a:path w="1369060" h="1371600">
                  <a:moveTo>
                    <a:pt x="30542" y="870066"/>
                  </a:moveTo>
                  <a:lnTo>
                    <a:pt x="0" y="872837"/>
                  </a:lnTo>
                </a:path>
                <a:path w="1369060" h="1371600">
                  <a:moveTo>
                    <a:pt x="30542" y="806335"/>
                  </a:moveTo>
                  <a:lnTo>
                    <a:pt x="22212" y="809106"/>
                  </a:lnTo>
                </a:path>
                <a:path w="1369060" h="1371600">
                  <a:moveTo>
                    <a:pt x="30542" y="750916"/>
                  </a:moveTo>
                  <a:lnTo>
                    <a:pt x="22212" y="753687"/>
                  </a:lnTo>
                </a:path>
                <a:path w="1369060" h="1371600">
                  <a:moveTo>
                    <a:pt x="30542" y="687186"/>
                  </a:moveTo>
                  <a:lnTo>
                    <a:pt x="22212" y="689957"/>
                  </a:lnTo>
                </a:path>
                <a:path w="1369060" h="1371600">
                  <a:moveTo>
                    <a:pt x="30542" y="631767"/>
                  </a:moveTo>
                  <a:lnTo>
                    <a:pt x="0" y="634538"/>
                  </a:lnTo>
                </a:path>
                <a:path w="1369060" h="1371600">
                  <a:moveTo>
                    <a:pt x="30542" y="573578"/>
                  </a:moveTo>
                  <a:lnTo>
                    <a:pt x="22212" y="576349"/>
                  </a:lnTo>
                </a:path>
                <a:path w="1369060" h="1371600">
                  <a:moveTo>
                    <a:pt x="30542" y="512618"/>
                  </a:moveTo>
                  <a:lnTo>
                    <a:pt x="22212" y="515389"/>
                  </a:lnTo>
                </a:path>
                <a:path w="1369060" h="1371600">
                  <a:moveTo>
                    <a:pt x="30542" y="454429"/>
                  </a:moveTo>
                  <a:lnTo>
                    <a:pt x="22212" y="457200"/>
                  </a:lnTo>
                </a:path>
                <a:path w="1369060" h="1371600">
                  <a:moveTo>
                    <a:pt x="30542" y="399011"/>
                  </a:moveTo>
                  <a:lnTo>
                    <a:pt x="0" y="401782"/>
                  </a:lnTo>
                </a:path>
                <a:path w="1369060" h="1371600">
                  <a:moveTo>
                    <a:pt x="30542" y="335280"/>
                  </a:moveTo>
                  <a:lnTo>
                    <a:pt x="22212" y="338051"/>
                  </a:lnTo>
                </a:path>
                <a:path w="1369060" h="1371600">
                  <a:moveTo>
                    <a:pt x="30542" y="279862"/>
                  </a:moveTo>
                  <a:lnTo>
                    <a:pt x="22212" y="282633"/>
                  </a:lnTo>
                </a:path>
                <a:path w="1369060" h="1371600">
                  <a:moveTo>
                    <a:pt x="30542" y="216131"/>
                  </a:moveTo>
                  <a:lnTo>
                    <a:pt x="22212" y="218902"/>
                  </a:lnTo>
                </a:path>
                <a:path w="1369060" h="1371600">
                  <a:moveTo>
                    <a:pt x="30542" y="160713"/>
                  </a:moveTo>
                  <a:lnTo>
                    <a:pt x="0" y="163484"/>
                  </a:lnTo>
                </a:path>
                <a:path w="1369060" h="1371600">
                  <a:moveTo>
                    <a:pt x="30542" y="102524"/>
                  </a:moveTo>
                  <a:lnTo>
                    <a:pt x="22212" y="105295"/>
                  </a:lnTo>
                </a:path>
                <a:path w="1369060" h="1371600">
                  <a:moveTo>
                    <a:pt x="30542" y="41564"/>
                  </a:moveTo>
                  <a:lnTo>
                    <a:pt x="22212" y="44335"/>
                  </a:lnTo>
                </a:path>
                <a:path w="1369060" h="1371600">
                  <a:moveTo>
                    <a:pt x="41648" y="1330036"/>
                  </a:moveTo>
                  <a:lnTo>
                    <a:pt x="41648" y="1324494"/>
                  </a:lnTo>
                  <a:lnTo>
                    <a:pt x="47201" y="1324494"/>
                  </a:lnTo>
                  <a:lnTo>
                    <a:pt x="52754" y="1324494"/>
                  </a:lnTo>
                  <a:lnTo>
                    <a:pt x="58307" y="1324494"/>
                  </a:lnTo>
                  <a:lnTo>
                    <a:pt x="63860" y="1324494"/>
                  </a:lnTo>
                  <a:lnTo>
                    <a:pt x="66637" y="1324494"/>
                  </a:lnTo>
                  <a:lnTo>
                    <a:pt x="72190" y="1318953"/>
                  </a:lnTo>
                  <a:lnTo>
                    <a:pt x="77743" y="1313410"/>
                  </a:lnTo>
                  <a:lnTo>
                    <a:pt x="83296" y="1307869"/>
                  </a:lnTo>
                  <a:lnTo>
                    <a:pt x="88849" y="1299556"/>
                  </a:lnTo>
                  <a:lnTo>
                    <a:pt x="94402" y="1282931"/>
                  </a:lnTo>
                  <a:lnTo>
                    <a:pt x="99955" y="1257993"/>
                  </a:lnTo>
                  <a:lnTo>
                    <a:pt x="105508" y="1224742"/>
                  </a:lnTo>
                  <a:lnTo>
                    <a:pt x="108285" y="1194261"/>
                  </a:lnTo>
                  <a:lnTo>
                    <a:pt x="113837" y="1147156"/>
                  </a:lnTo>
                  <a:lnTo>
                    <a:pt x="119391" y="1069571"/>
                  </a:lnTo>
                  <a:lnTo>
                    <a:pt x="124944" y="1014152"/>
                  </a:lnTo>
                  <a:lnTo>
                    <a:pt x="130497" y="978131"/>
                  </a:lnTo>
                  <a:lnTo>
                    <a:pt x="136050" y="911629"/>
                  </a:lnTo>
                  <a:lnTo>
                    <a:pt x="141603" y="828501"/>
                  </a:lnTo>
                  <a:lnTo>
                    <a:pt x="147156" y="750916"/>
                  </a:lnTo>
                  <a:lnTo>
                    <a:pt x="149932" y="656705"/>
                  </a:lnTo>
                  <a:lnTo>
                    <a:pt x="155485" y="579119"/>
                  </a:lnTo>
                  <a:lnTo>
                    <a:pt x="161038" y="495993"/>
                  </a:lnTo>
                  <a:lnTo>
                    <a:pt x="166591" y="393469"/>
                  </a:lnTo>
                  <a:lnTo>
                    <a:pt x="172145" y="326967"/>
                  </a:lnTo>
                  <a:lnTo>
                    <a:pt x="177697" y="279861"/>
                  </a:lnTo>
                  <a:lnTo>
                    <a:pt x="183251" y="243839"/>
                  </a:lnTo>
                  <a:lnTo>
                    <a:pt x="186027" y="207817"/>
                  </a:lnTo>
                  <a:lnTo>
                    <a:pt x="191580" y="160712"/>
                  </a:lnTo>
                  <a:lnTo>
                    <a:pt x="197133" y="88669"/>
                  </a:lnTo>
                  <a:lnTo>
                    <a:pt x="202686" y="72043"/>
                  </a:lnTo>
                  <a:lnTo>
                    <a:pt x="208239" y="72043"/>
                  </a:lnTo>
                  <a:lnTo>
                    <a:pt x="213792" y="72043"/>
                  </a:lnTo>
                  <a:lnTo>
                    <a:pt x="219345" y="77585"/>
                  </a:lnTo>
                  <a:lnTo>
                    <a:pt x="224899" y="108065"/>
                  </a:lnTo>
                  <a:lnTo>
                    <a:pt x="227675" y="149629"/>
                  </a:lnTo>
                  <a:lnTo>
                    <a:pt x="233228" y="174567"/>
                  </a:lnTo>
                  <a:lnTo>
                    <a:pt x="238781" y="202276"/>
                  </a:lnTo>
                  <a:lnTo>
                    <a:pt x="244334" y="274319"/>
                  </a:lnTo>
                  <a:lnTo>
                    <a:pt x="249887" y="335279"/>
                  </a:lnTo>
                  <a:lnTo>
                    <a:pt x="255440" y="376843"/>
                  </a:lnTo>
                  <a:lnTo>
                    <a:pt x="260993" y="429490"/>
                  </a:lnTo>
                  <a:lnTo>
                    <a:pt x="263769" y="507076"/>
                  </a:lnTo>
                  <a:lnTo>
                    <a:pt x="269323" y="584661"/>
                  </a:lnTo>
                  <a:lnTo>
                    <a:pt x="274876" y="651163"/>
                  </a:lnTo>
                  <a:lnTo>
                    <a:pt x="280429" y="703810"/>
                  </a:lnTo>
                  <a:lnTo>
                    <a:pt x="285982" y="750916"/>
                  </a:lnTo>
                  <a:lnTo>
                    <a:pt x="291535" y="817418"/>
                  </a:lnTo>
                  <a:lnTo>
                    <a:pt x="297088" y="878377"/>
                  </a:lnTo>
                  <a:lnTo>
                    <a:pt x="302641" y="942109"/>
                  </a:lnTo>
                  <a:lnTo>
                    <a:pt x="305417" y="989214"/>
                  </a:lnTo>
                  <a:lnTo>
                    <a:pt x="310971" y="997527"/>
                  </a:lnTo>
                  <a:lnTo>
                    <a:pt x="316523" y="1033549"/>
                  </a:lnTo>
                  <a:lnTo>
                    <a:pt x="322077" y="1086196"/>
                  </a:lnTo>
                  <a:lnTo>
                    <a:pt x="327629" y="1116676"/>
                  </a:lnTo>
                  <a:lnTo>
                    <a:pt x="333183" y="1138843"/>
                  </a:lnTo>
                  <a:lnTo>
                    <a:pt x="338736" y="1158239"/>
                  </a:lnTo>
                  <a:lnTo>
                    <a:pt x="341512" y="1185949"/>
                  </a:lnTo>
                  <a:lnTo>
                    <a:pt x="347065" y="1210887"/>
                  </a:lnTo>
                  <a:lnTo>
                    <a:pt x="352618" y="1230283"/>
                  </a:lnTo>
                  <a:lnTo>
                    <a:pt x="358171" y="1235825"/>
                  </a:lnTo>
                  <a:lnTo>
                    <a:pt x="363724" y="1246909"/>
                  </a:lnTo>
                  <a:lnTo>
                    <a:pt x="369277" y="1263534"/>
                  </a:lnTo>
                  <a:lnTo>
                    <a:pt x="374831" y="1271847"/>
                  </a:lnTo>
                  <a:lnTo>
                    <a:pt x="380383" y="1282931"/>
                  </a:lnTo>
                  <a:lnTo>
                    <a:pt x="383160" y="1288473"/>
                  </a:lnTo>
                  <a:lnTo>
                    <a:pt x="388713" y="1299556"/>
                  </a:lnTo>
                  <a:lnTo>
                    <a:pt x="394266" y="1305098"/>
                  </a:lnTo>
                  <a:lnTo>
                    <a:pt x="399819" y="1305098"/>
                  </a:lnTo>
                  <a:lnTo>
                    <a:pt x="405372" y="1307869"/>
                  </a:lnTo>
                  <a:lnTo>
                    <a:pt x="410925" y="1307869"/>
                  </a:lnTo>
                  <a:lnTo>
                    <a:pt x="416478" y="1307869"/>
                  </a:lnTo>
                  <a:lnTo>
                    <a:pt x="419255" y="1313410"/>
                  </a:lnTo>
                  <a:lnTo>
                    <a:pt x="424808" y="1313410"/>
                  </a:lnTo>
                  <a:lnTo>
                    <a:pt x="452573" y="1313410"/>
                  </a:lnTo>
                  <a:lnTo>
                    <a:pt x="458126" y="1318953"/>
                  </a:lnTo>
                  <a:lnTo>
                    <a:pt x="460903" y="1318953"/>
                  </a:lnTo>
                  <a:lnTo>
                    <a:pt x="466455" y="1318953"/>
                  </a:lnTo>
                  <a:lnTo>
                    <a:pt x="472009" y="1318953"/>
                  </a:lnTo>
                  <a:lnTo>
                    <a:pt x="477562" y="1318953"/>
                  </a:lnTo>
                  <a:lnTo>
                    <a:pt x="483115" y="1324494"/>
                  </a:lnTo>
                  <a:lnTo>
                    <a:pt x="488668" y="1324494"/>
                  </a:lnTo>
                  <a:lnTo>
                    <a:pt x="494221" y="1324494"/>
                  </a:lnTo>
                  <a:lnTo>
                    <a:pt x="499774" y="1318953"/>
                  </a:lnTo>
                  <a:lnTo>
                    <a:pt x="591399" y="1318953"/>
                  </a:lnTo>
                  <a:lnTo>
                    <a:pt x="596952" y="1313410"/>
                  </a:lnTo>
                  <a:lnTo>
                    <a:pt x="602505" y="1313410"/>
                  </a:lnTo>
                  <a:lnTo>
                    <a:pt x="608058" y="1313410"/>
                  </a:lnTo>
                  <a:lnTo>
                    <a:pt x="613611" y="1307869"/>
                  </a:lnTo>
                  <a:lnTo>
                    <a:pt x="616388" y="1305098"/>
                  </a:lnTo>
                  <a:lnTo>
                    <a:pt x="621941" y="1305098"/>
                  </a:lnTo>
                  <a:lnTo>
                    <a:pt x="627494" y="1299556"/>
                  </a:lnTo>
                  <a:lnTo>
                    <a:pt x="633047" y="1294014"/>
                  </a:lnTo>
                  <a:lnTo>
                    <a:pt x="638600" y="1288473"/>
                  </a:lnTo>
                  <a:lnTo>
                    <a:pt x="644153" y="1277389"/>
                  </a:lnTo>
                  <a:lnTo>
                    <a:pt x="649706" y="1271847"/>
                  </a:lnTo>
                  <a:lnTo>
                    <a:pt x="655259" y="1263534"/>
                  </a:lnTo>
                  <a:lnTo>
                    <a:pt x="658035" y="1246909"/>
                  </a:lnTo>
                  <a:lnTo>
                    <a:pt x="663589" y="1235825"/>
                  </a:lnTo>
                  <a:lnTo>
                    <a:pt x="669141" y="1224742"/>
                  </a:lnTo>
                  <a:lnTo>
                    <a:pt x="674695" y="1216429"/>
                  </a:lnTo>
                  <a:lnTo>
                    <a:pt x="680248" y="1210887"/>
                  </a:lnTo>
                  <a:lnTo>
                    <a:pt x="685801" y="1210887"/>
                  </a:lnTo>
                  <a:lnTo>
                    <a:pt x="691354" y="1210887"/>
                  </a:lnTo>
                  <a:lnTo>
                    <a:pt x="694130" y="1216429"/>
                  </a:lnTo>
                  <a:lnTo>
                    <a:pt x="699683" y="1221971"/>
                  </a:lnTo>
                  <a:lnTo>
                    <a:pt x="705236" y="1224742"/>
                  </a:lnTo>
                  <a:lnTo>
                    <a:pt x="710789" y="1235825"/>
                  </a:lnTo>
                  <a:lnTo>
                    <a:pt x="716343" y="1257993"/>
                  </a:lnTo>
                  <a:lnTo>
                    <a:pt x="721895" y="1266305"/>
                  </a:lnTo>
                  <a:lnTo>
                    <a:pt x="727449" y="1277389"/>
                  </a:lnTo>
                  <a:lnTo>
                    <a:pt x="733001" y="1282931"/>
                  </a:lnTo>
                  <a:lnTo>
                    <a:pt x="735778" y="1288473"/>
                  </a:lnTo>
                  <a:lnTo>
                    <a:pt x="741331" y="1294014"/>
                  </a:lnTo>
                  <a:lnTo>
                    <a:pt x="746884" y="1305098"/>
                  </a:lnTo>
                  <a:lnTo>
                    <a:pt x="752437" y="1307869"/>
                  </a:lnTo>
                  <a:lnTo>
                    <a:pt x="757990" y="1307869"/>
                  </a:lnTo>
                  <a:lnTo>
                    <a:pt x="763543" y="1313410"/>
                  </a:lnTo>
                  <a:lnTo>
                    <a:pt x="769096" y="1313410"/>
                  </a:lnTo>
                  <a:lnTo>
                    <a:pt x="771873" y="1318953"/>
                  </a:lnTo>
                  <a:lnTo>
                    <a:pt x="777426" y="1318953"/>
                  </a:lnTo>
                  <a:lnTo>
                    <a:pt x="782979" y="1318953"/>
                  </a:lnTo>
                  <a:lnTo>
                    <a:pt x="788532" y="1318953"/>
                  </a:lnTo>
                  <a:lnTo>
                    <a:pt x="794085" y="1318953"/>
                  </a:lnTo>
                  <a:lnTo>
                    <a:pt x="799638" y="1324494"/>
                  </a:lnTo>
                  <a:lnTo>
                    <a:pt x="919028" y="1324494"/>
                  </a:lnTo>
                  <a:lnTo>
                    <a:pt x="924582" y="1330036"/>
                  </a:lnTo>
                  <a:lnTo>
                    <a:pt x="1354942" y="1330036"/>
                  </a:lnTo>
                  <a:lnTo>
                    <a:pt x="1360495" y="1330036"/>
                  </a:lnTo>
                </a:path>
                <a:path w="1369060" h="1371600">
                  <a:moveTo>
                    <a:pt x="458126" y="16625"/>
                  </a:moveTo>
                  <a:lnTo>
                    <a:pt x="460903" y="77585"/>
                  </a:lnTo>
                </a:path>
                <a:path w="1369060" h="1371600">
                  <a:moveTo>
                    <a:pt x="949570" y="16625"/>
                  </a:moveTo>
                  <a:lnTo>
                    <a:pt x="952347" y="77585"/>
                  </a:lnTo>
                </a:path>
                <a:path w="1369060" h="1371600">
                  <a:moveTo>
                    <a:pt x="460903" y="47105"/>
                  </a:moveTo>
                  <a:lnTo>
                    <a:pt x="949571" y="49876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" name="object 8"/>
            <p:cNvSpPr/>
            <p:nvPr/>
          </p:nvSpPr>
          <p:spPr>
            <a:xfrm>
              <a:off x="3295318" y="2724725"/>
              <a:ext cx="247650" cy="149860"/>
            </a:xfrm>
            <a:custGeom>
              <a:avLst/>
              <a:gdLst/>
              <a:ahLst/>
              <a:cxnLst/>
              <a:rect l="l" t="t" r="r" b="b"/>
              <a:pathLst>
                <a:path w="247650" h="149860">
                  <a:moveTo>
                    <a:pt x="247111" y="0"/>
                  </a:moveTo>
                  <a:lnTo>
                    <a:pt x="0" y="5542"/>
                  </a:lnTo>
                  <a:lnTo>
                    <a:pt x="0" y="149630"/>
                  </a:lnTo>
                  <a:lnTo>
                    <a:pt x="247111" y="149630"/>
                  </a:lnTo>
                  <a:lnTo>
                    <a:pt x="2471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820223" y="2031048"/>
            <a:ext cx="203656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spc="-4" dirty="0">
                <a:latin typeface="Arial"/>
                <a:cs typeface="Arial"/>
              </a:rPr>
              <a:t>6.4</a:t>
            </a:r>
            <a:endParaRPr sz="1044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033581" y="3111045"/>
            <a:ext cx="43620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TER119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3481624" y="3171008"/>
            <a:ext cx="1946573" cy="56834"/>
            <a:chOff x="1524000" y="4251500"/>
            <a:chExt cx="2609850" cy="76200"/>
          </a:xfrm>
        </p:grpSpPr>
        <p:sp>
          <p:nvSpPr>
            <p:cNvPr id="12" name="object 12"/>
            <p:cNvSpPr/>
            <p:nvPr/>
          </p:nvSpPr>
          <p:spPr>
            <a:xfrm>
              <a:off x="1530350" y="4277518"/>
              <a:ext cx="2561590" cy="12700"/>
            </a:xfrm>
            <a:custGeom>
              <a:avLst/>
              <a:gdLst/>
              <a:ahLst/>
              <a:cxnLst/>
              <a:rect l="l" t="t" r="r" b="b"/>
              <a:pathLst>
                <a:path w="2561590" h="12700">
                  <a:moveTo>
                    <a:pt x="0" y="0"/>
                  </a:moveTo>
                  <a:lnTo>
                    <a:pt x="2561167" y="1249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" name="object 13"/>
            <p:cNvSpPr/>
            <p:nvPr/>
          </p:nvSpPr>
          <p:spPr>
            <a:xfrm>
              <a:off x="4006665" y="4251500"/>
              <a:ext cx="127635" cy="76200"/>
            </a:xfrm>
            <a:custGeom>
              <a:avLst/>
              <a:gdLst/>
              <a:ahLst/>
              <a:cxnLst/>
              <a:rect l="l" t="t" r="r" b="b"/>
              <a:pathLst>
                <a:path w="127635" h="76200">
                  <a:moveTo>
                    <a:pt x="372" y="0"/>
                  </a:moveTo>
                  <a:lnTo>
                    <a:pt x="50985" y="38346"/>
                  </a:lnTo>
                  <a:lnTo>
                    <a:pt x="0" y="76198"/>
                  </a:lnTo>
                  <a:lnTo>
                    <a:pt x="127184" y="38718"/>
                  </a:lnTo>
                  <a:lnTo>
                    <a:pt x="37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2787647" y="2702652"/>
            <a:ext cx="131896" cy="290802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endParaRPr sz="895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2860000" y="1968676"/>
            <a:ext cx="1421" cy="685800"/>
          </a:xfrm>
          <a:custGeom>
            <a:avLst/>
            <a:gdLst/>
            <a:ahLst/>
            <a:cxnLst/>
            <a:rect l="l" t="t" r="r" b="b"/>
            <a:pathLst>
              <a:path w="1904" h="919479">
                <a:moveTo>
                  <a:pt x="0" y="918897"/>
                </a:moveTo>
                <a:lnTo>
                  <a:pt x="1517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6" name="object 16"/>
          <p:cNvSpPr/>
          <p:nvPr/>
        </p:nvSpPr>
        <p:spPr>
          <a:xfrm>
            <a:off x="2832610" y="1937101"/>
            <a:ext cx="56834" cy="95197"/>
          </a:xfrm>
          <a:custGeom>
            <a:avLst/>
            <a:gdLst/>
            <a:ahLst/>
            <a:cxnLst/>
            <a:rect l="l" t="t" r="r" b="b"/>
            <a:pathLst>
              <a:path w="76200" h="127635">
                <a:moveTo>
                  <a:pt x="38309" y="0"/>
                </a:moveTo>
                <a:lnTo>
                  <a:pt x="0" y="126937"/>
                </a:lnTo>
                <a:lnTo>
                  <a:pt x="38183" y="76200"/>
                </a:lnTo>
                <a:lnTo>
                  <a:pt x="76199" y="127062"/>
                </a:lnTo>
                <a:lnTo>
                  <a:pt x="38309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grpSp>
        <p:nvGrpSpPr>
          <p:cNvPr id="17" name="object 17"/>
          <p:cNvGrpSpPr/>
          <p:nvPr/>
        </p:nvGrpSpPr>
        <p:grpSpPr>
          <a:xfrm>
            <a:off x="3060104" y="3658705"/>
            <a:ext cx="1032489" cy="1032489"/>
            <a:chOff x="958850" y="4905375"/>
            <a:chExt cx="1384300" cy="1384300"/>
          </a:xfrm>
        </p:grpSpPr>
        <p:sp>
          <p:nvSpPr>
            <p:cNvPr id="18" name="object 18"/>
            <p:cNvSpPr/>
            <p:nvPr/>
          </p:nvSpPr>
          <p:spPr>
            <a:xfrm>
              <a:off x="967460" y="4911725"/>
              <a:ext cx="1369695" cy="1338580"/>
            </a:xfrm>
            <a:custGeom>
              <a:avLst/>
              <a:gdLst/>
              <a:ahLst/>
              <a:cxnLst/>
              <a:rect l="l" t="t" r="r" b="b"/>
              <a:pathLst>
                <a:path w="1369695" h="1338579">
                  <a:moveTo>
                    <a:pt x="0" y="0"/>
                  </a:moveTo>
                  <a:lnTo>
                    <a:pt x="1369340" y="0"/>
                  </a:lnTo>
                  <a:lnTo>
                    <a:pt x="1369340" y="1338470"/>
                  </a:lnTo>
                  <a:lnTo>
                    <a:pt x="0" y="133847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" name="object 19"/>
            <p:cNvSpPr/>
            <p:nvPr/>
          </p:nvSpPr>
          <p:spPr>
            <a:xfrm>
              <a:off x="965200" y="4919454"/>
              <a:ext cx="1368425" cy="1363980"/>
            </a:xfrm>
            <a:custGeom>
              <a:avLst/>
              <a:gdLst/>
              <a:ahLst/>
              <a:cxnLst/>
              <a:rect l="l" t="t" r="r" b="b"/>
              <a:pathLst>
                <a:path w="1368425" h="1363979">
                  <a:moveTo>
                    <a:pt x="0" y="1327427"/>
                  </a:moveTo>
                  <a:lnTo>
                    <a:pt x="1368211" y="1328531"/>
                  </a:lnTo>
                </a:path>
                <a:path w="1368425" h="1363979">
                  <a:moveTo>
                    <a:pt x="148006" y="1332949"/>
                  </a:moveTo>
                  <a:lnTo>
                    <a:pt x="149136" y="1363870"/>
                  </a:lnTo>
                </a:path>
                <a:path w="1368425" h="1363979">
                  <a:moveTo>
                    <a:pt x="196588" y="1332949"/>
                  </a:moveTo>
                  <a:lnTo>
                    <a:pt x="197718" y="1342888"/>
                  </a:lnTo>
                </a:path>
                <a:path w="1368425" h="1363979">
                  <a:moveTo>
                    <a:pt x="212406" y="1332949"/>
                  </a:moveTo>
                  <a:lnTo>
                    <a:pt x="213536" y="1342888"/>
                  </a:lnTo>
                </a:path>
                <a:path w="1368425" h="1363979">
                  <a:moveTo>
                    <a:pt x="222574" y="1332949"/>
                  </a:moveTo>
                  <a:lnTo>
                    <a:pt x="223704" y="1352827"/>
                  </a:lnTo>
                </a:path>
                <a:path w="1368425" h="1363979">
                  <a:moveTo>
                    <a:pt x="238392" y="1332949"/>
                  </a:moveTo>
                  <a:lnTo>
                    <a:pt x="239522" y="1342888"/>
                  </a:lnTo>
                </a:path>
                <a:path w="1368425" h="1363979">
                  <a:moveTo>
                    <a:pt x="254209" y="1332949"/>
                  </a:moveTo>
                  <a:lnTo>
                    <a:pt x="255339" y="1342888"/>
                  </a:lnTo>
                </a:path>
                <a:path w="1368425" h="1363979">
                  <a:moveTo>
                    <a:pt x="265507" y="1332949"/>
                  </a:moveTo>
                  <a:lnTo>
                    <a:pt x="266637" y="1342888"/>
                  </a:lnTo>
                </a:path>
                <a:path w="1368425" h="1363979">
                  <a:moveTo>
                    <a:pt x="275676" y="1332949"/>
                  </a:moveTo>
                  <a:lnTo>
                    <a:pt x="276806" y="1342888"/>
                  </a:lnTo>
                </a:path>
                <a:path w="1368425" h="1363979">
                  <a:moveTo>
                    <a:pt x="291493" y="1332949"/>
                  </a:moveTo>
                  <a:lnTo>
                    <a:pt x="292623" y="1363870"/>
                  </a:lnTo>
                </a:path>
                <a:path w="1368425" h="1363979">
                  <a:moveTo>
                    <a:pt x="381879" y="1332949"/>
                  </a:moveTo>
                  <a:lnTo>
                    <a:pt x="383009" y="1342888"/>
                  </a:lnTo>
                </a:path>
                <a:path w="1368425" h="1363979">
                  <a:moveTo>
                    <a:pt x="445149" y="1332949"/>
                  </a:moveTo>
                  <a:lnTo>
                    <a:pt x="446279" y="1342888"/>
                  </a:lnTo>
                </a:path>
                <a:path w="1368425" h="1363979">
                  <a:moveTo>
                    <a:pt x="488082" y="1332949"/>
                  </a:moveTo>
                  <a:lnTo>
                    <a:pt x="489212" y="1342888"/>
                  </a:lnTo>
                </a:path>
                <a:path w="1368425" h="1363979">
                  <a:moveTo>
                    <a:pt x="519717" y="1332949"/>
                  </a:moveTo>
                  <a:lnTo>
                    <a:pt x="520847" y="1352827"/>
                  </a:lnTo>
                </a:path>
                <a:path w="1368425" h="1363979">
                  <a:moveTo>
                    <a:pt x="546832" y="1332949"/>
                  </a:moveTo>
                  <a:lnTo>
                    <a:pt x="547962" y="1342888"/>
                  </a:lnTo>
                </a:path>
                <a:path w="1368425" h="1363979">
                  <a:moveTo>
                    <a:pt x="572818" y="1332949"/>
                  </a:moveTo>
                  <a:lnTo>
                    <a:pt x="573948" y="1342888"/>
                  </a:lnTo>
                </a:path>
                <a:path w="1368425" h="1363979">
                  <a:moveTo>
                    <a:pt x="588636" y="1332949"/>
                  </a:moveTo>
                  <a:lnTo>
                    <a:pt x="589766" y="1342888"/>
                  </a:lnTo>
                </a:path>
                <a:path w="1368425" h="1363979">
                  <a:moveTo>
                    <a:pt x="604453" y="1332949"/>
                  </a:moveTo>
                  <a:lnTo>
                    <a:pt x="605583" y="1342888"/>
                  </a:lnTo>
                </a:path>
                <a:path w="1368425" h="1363979">
                  <a:moveTo>
                    <a:pt x="620271" y="1332949"/>
                  </a:moveTo>
                  <a:lnTo>
                    <a:pt x="621401" y="1363870"/>
                  </a:lnTo>
                </a:path>
                <a:path w="1368425" h="1363979">
                  <a:moveTo>
                    <a:pt x="721954" y="1332949"/>
                  </a:moveTo>
                  <a:lnTo>
                    <a:pt x="723084" y="1342888"/>
                  </a:lnTo>
                </a:path>
                <a:path w="1368425" h="1363979">
                  <a:moveTo>
                    <a:pt x="775056" y="1332949"/>
                  </a:moveTo>
                  <a:lnTo>
                    <a:pt x="776186" y="1342888"/>
                  </a:lnTo>
                </a:path>
                <a:path w="1368425" h="1363979">
                  <a:moveTo>
                    <a:pt x="811210" y="1332949"/>
                  </a:moveTo>
                  <a:lnTo>
                    <a:pt x="812340" y="1342888"/>
                  </a:lnTo>
                </a:path>
                <a:path w="1368425" h="1363979">
                  <a:moveTo>
                    <a:pt x="843975" y="1332949"/>
                  </a:moveTo>
                  <a:lnTo>
                    <a:pt x="845105" y="1352827"/>
                  </a:lnTo>
                </a:path>
                <a:path w="1368425" h="1363979">
                  <a:moveTo>
                    <a:pt x="869961" y="1332949"/>
                  </a:moveTo>
                  <a:lnTo>
                    <a:pt x="871091" y="1342888"/>
                  </a:lnTo>
                </a:path>
                <a:path w="1368425" h="1363979">
                  <a:moveTo>
                    <a:pt x="891427" y="1332949"/>
                  </a:moveTo>
                  <a:lnTo>
                    <a:pt x="892557" y="1342888"/>
                  </a:lnTo>
                </a:path>
                <a:path w="1368425" h="1363979">
                  <a:moveTo>
                    <a:pt x="907245" y="1332949"/>
                  </a:moveTo>
                  <a:lnTo>
                    <a:pt x="908375" y="1342888"/>
                  </a:lnTo>
                </a:path>
                <a:path w="1368425" h="1363979">
                  <a:moveTo>
                    <a:pt x="923062" y="1332949"/>
                  </a:moveTo>
                  <a:lnTo>
                    <a:pt x="924192" y="1342888"/>
                  </a:lnTo>
                </a:path>
                <a:path w="1368425" h="1363979">
                  <a:moveTo>
                    <a:pt x="938880" y="1332949"/>
                  </a:moveTo>
                  <a:lnTo>
                    <a:pt x="940010" y="1363870"/>
                  </a:lnTo>
                </a:path>
                <a:path w="1368425" h="1363979">
                  <a:moveTo>
                    <a:pt x="1029265" y="1332949"/>
                  </a:moveTo>
                  <a:lnTo>
                    <a:pt x="1030395" y="1342888"/>
                  </a:lnTo>
                </a:path>
                <a:path w="1368425" h="1363979">
                  <a:moveTo>
                    <a:pt x="1082367" y="1332949"/>
                  </a:moveTo>
                  <a:lnTo>
                    <a:pt x="1083497" y="1342888"/>
                  </a:lnTo>
                </a:path>
                <a:path w="1368425" h="1363979">
                  <a:moveTo>
                    <a:pt x="1119651" y="1332949"/>
                  </a:moveTo>
                  <a:lnTo>
                    <a:pt x="1120781" y="1342888"/>
                  </a:lnTo>
                </a:path>
                <a:path w="1368425" h="1363979">
                  <a:moveTo>
                    <a:pt x="1151286" y="1332949"/>
                  </a:moveTo>
                  <a:lnTo>
                    <a:pt x="1152416" y="1352827"/>
                  </a:lnTo>
                </a:path>
                <a:path w="1368425" h="1363979">
                  <a:moveTo>
                    <a:pt x="1177272" y="1332949"/>
                  </a:moveTo>
                  <a:lnTo>
                    <a:pt x="1178402" y="1342888"/>
                  </a:lnTo>
                </a:path>
                <a:path w="1368425" h="1363979">
                  <a:moveTo>
                    <a:pt x="1193089" y="1332949"/>
                  </a:moveTo>
                  <a:lnTo>
                    <a:pt x="1194219" y="1342888"/>
                  </a:lnTo>
                </a:path>
                <a:path w="1368425" h="1363979">
                  <a:moveTo>
                    <a:pt x="1214556" y="1332949"/>
                  </a:moveTo>
                  <a:lnTo>
                    <a:pt x="1215686" y="1342888"/>
                  </a:lnTo>
                </a:path>
                <a:path w="1368425" h="1363979">
                  <a:moveTo>
                    <a:pt x="1230373" y="1332949"/>
                  </a:moveTo>
                  <a:lnTo>
                    <a:pt x="1231503" y="1342888"/>
                  </a:lnTo>
                </a:path>
                <a:path w="1368425" h="1363979">
                  <a:moveTo>
                    <a:pt x="1241671" y="1332949"/>
                  </a:moveTo>
                  <a:lnTo>
                    <a:pt x="1242801" y="1363870"/>
                  </a:lnTo>
                </a:path>
                <a:path w="1368425" h="1363979">
                  <a:moveTo>
                    <a:pt x="1336576" y="1332949"/>
                  </a:moveTo>
                  <a:lnTo>
                    <a:pt x="1337706" y="1342888"/>
                  </a:lnTo>
                </a:path>
                <a:path w="1368425" h="1363979">
                  <a:moveTo>
                    <a:pt x="148006" y="1332949"/>
                  </a:moveTo>
                  <a:lnTo>
                    <a:pt x="149136" y="1363870"/>
                  </a:lnTo>
                </a:path>
                <a:path w="1368425" h="1363979">
                  <a:moveTo>
                    <a:pt x="148006" y="1332949"/>
                  </a:moveTo>
                  <a:lnTo>
                    <a:pt x="149136" y="1342888"/>
                  </a:lnTo>
                </a:path>
                <a:path w="1368425" h="1363979">
                  <a:moveTo>
                    <a:pt x="143487" y="1332949"/>
                  </a:moveTo>
                  <a:lnTo>
                    <a:pt x="144617" y="1342888"/>
                  </a:lnTo>
                </a:path>
                <a:path w="1368425" h="1363979">
                  <a:moveTo>
                    <a:pt x="143487" y="1332949"/>
                  </a:moveTo>
                  <a:lnTo>
                    <a:pt x="144617" y="1342888"/>
                  </a:lnTo>
                </a:path>
                <a:path w="1368425" h="1363979">
                  <a:moveTo>
                    <a:pt x="143487" y="1332949"/>
                  </a:moveTo>
                  <a:lnTo>
                    <a:pt x="144617" y="1352827"/>
                  </a:lnTo>
                </a:path>
                <a:path w="1368425" h="1363979">
                  <a:moveTo>
                    <a:pt x="143487" y="1332949"/>
                  </a:moveTo>
                  <a:lnTo>
                    <a:pt x="144617" y="1342888"/>
                  </a:lnTo>
                </a:path>
                <a:path w="1368425" h="1363979">
                  <a:moveTo>
                    <a:pt x="137838" y="1332949"/>
                  </a:moveTo>
                  <a:lnTo>
                    <a:pt x="138968" y="1342888"/>
                  </a:lnTo>
                </a:path>
                <a:path w="1368425" h="1363979">
                  <a:moveTo>
                    <a:pt x="137838" y="1332949"/>
                  </a:moveTo>
                  <a:lnTo>
                    <a:pt x="138968" y="1342888"/>
                  </a:lnTo>
                </a:path>
                <a:path w="1368425" h="1363979">
                  <a:moveTo>
                    <a:pt x="137838" y="1332949"/>
                  </a:moveTo>
                  <a:lnTo>
                    <a:pt x="138968" y="1342888"/>
                  </a:lnTo>
                </a:path>
                <a:path w="1368425" h="1363979">
                  <a:moveTo>
                    <a:pt x="132189" y="1332949"/>
                  </a:moveTo>
                  <a:lnTo>
                    <a:pt x="133319" y="1363870"/>
                  </a:lnTo>
                </a:path>
                <a:path w="1368425" h="1363979">
                  <a:moveTo>
                    <a:pt x="116371" y="1332949"/>
                  </a:moveTo>
                  <a:lnTo>
                    <a:pt x="117501" y="1342888"/>
                  </a:lnTo>
                </a:path>
                <a:path w="1368425" h="1363979">
                  <a:moveTo>
                    <a:pt x="106203" y="1332949"/>
                  </a:moveTo>
                  <a:lnTo>
                    <a:pt x="107333" y="1342888"/>
                  </a:lnTo>
                </a:path>
                <a:path w="1368425" h="1363979">
                  <a:moveTo>
                    <a:pt x="90385" y="1332949"/>
                  </a:moveTo>
                  <a:lnTo>
                    <a:pt x="91515" y="1342888"/>
                  </a:lnTo>
                </a:path>
                <a:path w="1368425" h="1363979">
                  <a:moveTo>
                    <a:pt x="74568" y="1332949"/>
                  </a:moveTo>
                  <a:lnTo>
                    <a:pt x="75698" y="1352827"/>
                  </a:lnTo>
                </a:path>
                <a:path w="1368425" h="1363979">
                  <a:moveTo>
                    <a:pt x="58750" y="1332949"/>
                  </a:moveTo>
                  <a:lnTo>
                    <a:pt x="59880" y="1342888"/>
                  </a:lnTo>
                </a:path>
                <a:path w="1368425" h="1363979">
                  <a:moveTo>
                    <a:pt x="47452" y="1332949"/>
                  </a:moveTo>
                  <a:lnTo>
                    <a:pt x="48582" y="1342888"/>
                  </a:lnTo>
                </a:path>
                <a:path w="1368425" h="1363979">
                  <a:moveTo>
                    <a:pt x="31635" y="1332949"/>
                  </a:moveTo>
                  <a:lnTo>
                    <a:pt x="32765" y="1342888"/>
                  </a:lnTo>
                </a:path>
                <a:path w="1368425" h="1363979">
                  <a:moveTo>
                    <a:pt x="21466" y="1332949"/>
                  </a:moveTo>
                  <a:lnTo>
                    <a:pt x="22596" y="1342888"/>
                  </a:lnTo>
                </a:path>
                <a:path w="1368425" h="1363979">
                  <a:moveTo>
                    <a:pt x="10168" y="1332949"/>
                  </a:moveTo>
                  <a:lnTo>
                    <a:pt x="11298" y="1363870"/>
                  </a:lnTo>
                </a:path>
                <a:path w="1368425" h="1363979">
                  <a:moveTo>
                    <a:pt x="0" y="1327426"/>
                  </a:moveTo>
                  <a:lnTo>
                    <a:pt x="1130" y="0"/>
                  </a:lnTo>
                </a:path>
                <a:path w="1368425" h="1363979">
                  <a:moveTo>
                    <a:pt x="1130" y="1181653"/>
                  </a:moveTo>
                  <a:lnTo>
                    <a:pt x="0" y="1182757"/>
                  </a:lnTo>
                </a:path>
                <a:path w="1368425" h="1363979">
                  <a:moveTo>
                    <a:pt x="1130" y="1135270"/>
                  </a:moveTo>
                  <a:lnTo>
                    <a:pt x="0" y="1136374"/>
                  </a:lnTo>
                </a:path>
                <a:path w="1368425" h="1363979">
                  <a:moveTo>
                    <a:pt x="1130" y="1119809"/>
                  </a:moveTo>
                  <a:lnTo>
                    <a:pt x="0" y="1120913"/>
                  </a:lnTo>
                </a:path>
                <a:path w="1368425" h="1363979">
                  <a:moveTo>
                    <a:pt x="1130" y="1109870"/>
                  </a:moveTo>
                  <a:lnTo>
                    <a:pt x="0" y="1110974"/>
                  </a:lnTo>
                </a:path>
                <a:path w="1368425" h="1363979">
                  <a:moveTo>
                    <a:pt x="1130" y="1094409"/>
                  </a:moveTo>
                  <a:lnTo>
                    <a:pt x="0" y="1095513"/>
                  </a:lnTo>
                </a:path>
                <a:path w="1368425" h="1363979">
                  <a:moveTo>
                    <a:pt x="1130" y="1078948"/>
                  </a:moveTo>
                  <a:lnTo>
                    <a:pt x="0" y="1080052"/>
                  </a:lnTo>
                </a:path>
                <a:path w="1368425" h="1363979">
                  <a:moveTo>
                    <a:pt x="1130" y="1067905"/>
                  </a:moveTo>
                  <a:lnTo>
                    <a:pt x="0" y="1069009"/>
                  </a:lnTo>
                </a:path>
                <a:path w="1368425" h="1363979">
                  <a:moveTo>
                    <a:pt x="1130" y="1057966"/>
                  </a:moveTo>
                  <a:lnTo>
                    <a:pt x="0" y="1059070"/>
                  </a:lnTo>
                </a:path>
                <a:path w="1368425" h="1363979">
                  <a:moveTo>
                    <a:pt x="1130" y="1042505"/>
                  </a:moveTo>
                  <a:lnTo>
                    <a:pt x="0" y="1043609"/>
                  </a:lnTo>
                </a:path>
                <a:path w="1368425" h="1363979">
                  <a:moveTo>
                    <a:pt x="1130" y="954157"/>
                  </a:moveTo>
                  <a:lnTo>
                    <a:pt x="0" y="955261"/>
                  </a:lnTo>
                </a:path>
                <a:path w="1368425" h="1363979">
                  <a:moveTo>
                    <a:pt x="1130" y="892314"/>
                  </a:moveTo>
                  <a:lnTo>
                    <a:pt x="0" y="893418"/>
                  </a:lnTo>
                </a:path>
                <a:path w="1368425" h="1363979">
                  <a:moveTo>
                    <a:pt x="1130" y="850348"/>
                  </a:moveTo>
                  <a:lnTo>
                    <a:pt x="0" y="851452"/>
                  </a:lnTo>
                </a:path>
                <a:path w="1368425" h="1363979">
                  <a:moveTo>
                    <a:pt x="1130" y="819427"/>
                  </a:moveTo>
                  <a:lnTo>
                    <a:pt x="0" y="820531"/>
                  </a:lnTo>
                </a:path>
                <a:path w="1368425" h="1363979">
                  <a:moveTo>
                    <a:pt x="1130" y="792922"/>
                  </a:moveTo>
                  <a:lnTo>
                    <a:pt x="0" y="794026"/>
                  </a:lnTo>
                </a:path>
                <a:path w="1368425" h="1363979">
                  <a:moveTo>
                    <a:pt x="1130" y="767522"/>
                  </a:moveTo>
                  <a:lnTo>
                    <a:pt x="0" y="768626"/>
                  </a:lnTo>
                </a:path>
                <a:path w="1368425" h="1363979">
                  <a:moveTo>
                    <a:pt x="1130" y="752061"/>
                  </a:moveTo>
                  <a:lnTo>
                    <a:pt x="0" y="753165"/>
                  </a:lnTo>
                </a:path>
                <a:path w="1368425" h="1363979">
                  <a:moveTo>
                    <a:pt x="1130" y="736601"/>
                  </a:moveTo>
                  <a:lnTo>
                    <a:pt x="0" y="737705"/>
                  </a:lnTo>
                </a:path>
                <a:path w="1368425" h="1363979">
                  <a:moveTo>
                    <a:pt x="1130" y="721140"/>
                  </a:moveTo>
                  <a:lnTo>
                    <a:pt x="0" y="722244"/>
                  </a:lnTo>
                </a:path>
                <a:path w="1368425" h="1363979">
                  <a:moveTo>
                    <a:pt x="1130" y="621748"/>
                  </a:moveTo>
                  <a:lnTo>
                    <a:pt x="0" y="622852"/>
                  </a:lnTo>
                </a:path>
                <a:path w="1368425" h="1363979">
                  <a:moveTo>
                    <a:pt x="1130" y="569844"/>
                  </a:moveTo>
                  <a:lnTo>
                    <a:pt x="0" y="570948"/>
                  </a:lnTo>
                </a:path>
                <a:path w="1368425" h="1363979">
                  <a:moveTo>
                    <a:pt x="1130" y="534505"/>
                  </a:moveTo>
                  <a:lnTo>
                    <a:pt x="0" y="535609"/>
                  </a:lnTo>
                </a:path>
                <a:path w="1368425" h="1363979">
                  <a:moveTo>
                    <a:pt x="1130" y="502479"/>
                  </a:moveTo>
                  <a:lnTo>
                    <a:pt x="0" y="503583"/>
                  </a:lnTo>
                </a:path>
                <a:path w="1368425" h="1363979">
                  <a:moveTo>
                    <a:pt x="1130" y="477079"/>
                  </a:moveTo>
                  <a:lnTo>
                    <a:pt x="0" y="478183"/>
                  </a:lnTo>
                </a:path>
                <a:path w="1368425" h="1363979">
                  <a:moveTo>
                    <a:pt x="1130" y="456096"/>
                  </a:moveTo>
                  <a:lnTo>
                    <a:pt x="0" y="457200"/>
                  </a:lnTo>
                </a:path>
                <a:path w="1368425" h="1363979">
                  <a:moveTo>
                    <a:pt x="1130" y="440635"/>
                  </a:moveTo>
                  <a:lnTo>
                    <a:pt x="0" y="441739"/>
                  </a:lnTo>
                </a:path>
                <a:path w="1368425" h="1363979">
                  <a:moveTo>
                    <a:pt x="1130" y="425174"/>
                  </a:moveTo>
                  <a:lnTo>
                    <a:pt x="0" y="426278"/>
                  </a:lnTo>
                </a:path>
                <a:path w="1368425" h="1363979">
                  <a:moveTo>
                    <a:pt x="1130" y="409714"/>
                  </a:moveTo>
                  <a:lnTo>
                    <a:pt x="0" y="410818"/>
                  </a:lnTo>
                </a:path>
                <a:path w="1368425" h="1363979">
                  <a:moveTo>
                    <a:pt x="1130" y="321366"/>
                  </a:moveTo>
                  <a:lnTo>
                    <a:pt x="0" y="322470"/>
                  </a:lnTo>
                </a:path>
                <a:path w="1368425" h="1363979">
                  <a:moveTo>
                    <a:pt x="1130" y="269461"/>
                  </a:moveTo>
                  <a:lnTo>
                    <a:pt x="0" y="270565"/>
                  </a:lnTo>
                </a:path>
                <a:path w="1368425" h="1363979">
                  <a:moveTo>
                    <a:pt x="1130" y="233018"/>
                  </a:moveTo>
                  <a:lnTo>
                    <a:pt x="0" y="234122"/>
                  </a:lnTo>
                </a:path>
                <a:path w="1368425" h="1363979">
                  <a:moveTo>
                    <a:pt x="1130" y="202096"/>
                  </a:moveTo>
                  <a:lnTo>
                    <a:pt x="0" y="203200"/>
                  </a:lnTo>
                </a:path>
                <a:path w="1368425" h="1363979">
                  <a:moveTo>
                    <a:pt x="1130" y="176696"/>
                  </a:moveTo>
                  <a:lnTo>
                    <a:pt x="0" y="177800"/>
                  </a:lnTo>
                </a:path>
                <a:path w="1368425" h="1363979">
                  <a:moveTo>
                    <a:pt x="1130" y="161235"/>
                  </a:moveTo>
                  <a:lnTo>
                    <a:pt x="0" y="162339"/>
                  </a:lnTo>
                </a:path>
                <a:path w="1368425" h="1363979">
                  <a:moveTo>
                    <a:pt x="1130" y="140253"/>
                  </a:moveTo>
                  <a:lnTo>
                    <a:pt x="0" y="141357"/>
                  </a:lnTo>
                </a:path>
                <a:path w="1368425" h="1363979">
                  <a:moveTo>
                    <a:pt x="1130" y="124792"/>
                  </a:moveTo>
                  <a:lnTo>
                    <a:pt x="0" y="125896"/>
                  </a:lnTo>
                </a:path>
                <a:path w="1368425" h="1363979">
                  <a:moveTo>
                    <a:pt x="1130" y="113748"/>
                  </a:moveTo>
                  <a:lnTo>
                    <a:pt x="0" y="114852"/>
                  </a:lnTo>
                </a:path>
                <a:path w="1368425" h="1363979">
                  <a:moveTo>
                    <a:pt x="1130" y="20983"/>
                  </a:moveTo>
                  <a:lnTo>
                    <a:pt x="0" y="22087"/>
                  </a:lnTo>
                </a:path>
                <a:path w="1368425" h="1363979">
                  <a:moveTo>
                    <a:pt x="1130" y="1181653"/>
                  </a:moveTo>
                  <a:lnTo>
                    <a:pt x="0" y="1182757"/>
                  </a:lnTo>
                </a:path>
                <a:path w="1368425" h="1363979">
                  <a:moveTo>
                    <a:pt x="1130" y="1181653"/>
                  </a:moveTo>
                  <a:lnTo>
                    <a:pt x="0" y="1182757"/>
                  </a:lnTo>
                </a:path>
                <a:path w="1368425" h="1363979">
                  <a:moveTo>
                    <a:pt x="1130" y="1187175"/>
                  </a:moveTo>
                  <a:lnTo>
                    <a:pt x="0" y="1188279"/>
                  </a:lnTo>
                </a:path>
                <a:path w="1368425" h="1363979">
                  <a:moveTo>
                    <a:pt x="1130" y="1187175"/>
                  </a:moveTo>
                  <a:lnTo>
                    <a:pt x="0" y="1188279"/>
                  </a:lnTo>
                </a:path>
                <a:path w="1368425" h="1363979">
                  <a:moveTo>
                    <a:pt x="1130" y="1187175"/>
                  </a:moveTo>
                  <a:lnTo>
                    <a:pt x="0" y="1188279"/>
                  </a:lnTo>
                </a:path>
                <a:path w="1368425" h="1363979">
                  <a:moveTo>
                    <a:pt x="1130" y="1187175"/>
                  </a:moveTo>
                  <a:lnTo>
                    <a:pt x="0" y="1188279"/>
                  </a:lnTo>
                </a:path>
                <a:path w="1368425" h="1363979">
                  <a:moveTo>
                    <a:pt x="1130" y="1192696"/>
                  </a:moveTo>
                  <a:lnTo>
                    <a:pt x="0" y="1193800"/>
                  </a:lnTo>
                </a:path>
                <a:path w="1368425" h="1363979">
                  <a:moveTo>
                    <a:pt x="1130" y="1192696"/>
                  </a:moveTo>
                  <a:lnTo>
                    <a:pt x="0" y="1193800"/>
                  </a:lnTo>
                </a:path>
                <a:path w="1368425" h="1363979">
                  <a:moveTo>
                    <a:pt x="1130" y="1192696"/>
                  </a:moveTo>
                  <a:lnTo>
                    <a:pt x="0" y="1193800"/>
                  </a:lnTo>
                </a:path>
                <a:path w="1368425" h="1363979">
                  <a:moveTo>
                    <a:pt x="1130" y="1198218"/>
                  </a:moveTo>
                  <a:lnTo>
                    <a:pt x="0" y="1199322"/>
                  </a:lnTo>
                </a:path>
                <a:path w="1368425" h="1363979">
                  <a:moveTo>
                    <a:pt x="1130" y="1213679"/>
                  </a:moveTo>
                  <a:lnTo>
                    <a:pt x="0" y="1214783"/>
                  </a:lnTo>
                </a:path>
                <a:path w="1368425" h="1363979">
                  <a:moveTo>
                    <a:pt x="1130" y="1223618"/>
                  </a:moveTo>
                  <a:lnTo>
                    <a:pt x="0" y="1224722"/>
                  </a:lnTo>
                </a:path>
                <a:path w="1368425" h="1363979">
                  <a:moveTo>
                    <a:pt x="1130" y="1239079"/>
                  </a:moveTo>
                  <a:lnTo>
                    <a:pt x="0" y="1240183"/>
                  </a:lnTo>
                </a:path>
                <a:path w="1368425" h="1363979">
                  <a:moveTo>
                    <a:pt x="1130" y="1254540"/>
                  </a:moveTo>
                  <a:lnTo>
                    <a:pt x="0" y="1255644"/>
                  </a:lnTo>
                </a:path>
                <a:path w="1368425" h="1363979">
                  <a:moveTo>
                    <a:pt x="1130" y="1270001"/>
                  </a:moveTo>
                  <a:lnTo>
                    <a:pt x="0" y="1271105"/>
                  </a:lnTo>
                </a:path>
                <a:path w="1368425" h="1363979">
                  <a:moveTo>
                    <a:pt x="1130" y="1281044"/>
                  </a:moveTo>
                  <a:lnTo>
                    <a:pt x="0" y="1282148"/>
                  </a:lnTo>
                </a:path>
                <a:path w="1368425" h="1363979">
                  <a:moveTo>
                    <a:pt x="1130" y="1296505"/>
                  </a:moveTo>
                  <a:lnTo>
                    <a:pt x="0" y="1297609"/>
                  </a:lnTo>
                </a:path>
                <a:path w="1368425" h="1363979">
                  <a:moveTo>
                    <a:pt x="1130" y="1306444"/>
                  </a:moveTo>
                  <a:lnTo>
                    <a:pt x="0" y="1307548"/>
                  </a:lnTo>
                </a:path>
                <a:path w="1368425" h="1363979">
                  <a:moveTo>
                    <a:pt x="1130" y="1317488"/>
                  </a:moveTo>
                  <a:lnTo>
                    <a:pt x="0" y="1318592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5367" y="4919455"/>
              <a:ext cx="1353522" cy="1321903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1516550" y="5795203"/>
              <a:ext cx="527050" cy="441959"/>
            </a:xfrm>
            <a:custGeom>
              <a:avLst/>
              <a:gdLst/>
              <a:ahLst/>
              <a:cxnLst/>
              <a:rect l="l" t="t" r="r" b="b"/>
              <a:pathLst>
                <a:path w="527050" h="441960">
                  <a:moveTo>
                    <a:pt x="0" y="0"/>
                  </a:moveTo>
                  <a:lnTo>
                    <a:pt x="525366" y="1104"/>
                  </a:lnTo>
                </a:path>
                <a:path w="527050" h="441960">
                  <a:moveTo>
                    <a:pt x="525366" y="0"/>
                  </a:moveTo>
                  <a:lnTo>
                    <a:pt x="526496" y="441739"/>
                  </a:lnTo>
                </a:path>
                <a:path w="527050" h="441960">
                  <a:moveTo>
                    <a:pt x="0" y="441739"/>
                  </a:moveTo>
                  <a:lnTo>
                    <a:pt x="113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3880353" y="4508129"/>
            <a:ext cx="17713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2.9</a:t>
            </a:r>
            <a:endParaRPr sz="895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3428878" y="3881717"/>
            <a:ext cx="444254" cy="426731"/>
          </a:xfrm>
          <a:custGeom>
            <a:avLst/>
            <a:gdLst/>
            <a:ahLst/>
            <a:cxnLst/>
            <a:rect l="l" t="t" r="r" b="b"/>
            <a:pathLst>
              <a:path w="595630" h="572135">
                <a:moveTo>
                  <a:pt x="0" y="0"/>
                </a:moveTo>
                <a:lnTo>
                  <a:pt x="594285" y="1104"/>
                </a:lnTo>
              </a:path>
              <a:path w="595630" h="572135">
                <a:moveTo>
                  <a:pt x="594285" y="0"/>
                </a:moveTo>
                <a:lnTo>
                  <a:pt x="595415" y="570948"/>
                </a:lnTo>
              </a:path>
              <a:path w="595630" h="572135">
                <a:moveTo>
                  <a:pt x="594285" y="570948"/>
                </a:moveTo>
                <a:lnTo>
                  <a:pt x="0" y="572052"/>
                </a:lnTo>
              </a:path>
              <a:path w="595630" h="572135">
                <a:moveTo>
                  <a:pt x="0" y="570948"/>
                </a:moveTo>
                <a:lnTo>
                  <a:pt x="113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24" name="object 24"/>
          <p:cNvSpPr txBox="1"/>
          <p:nvPr/>
        </p:nvSpPr>
        <p:spPr>
          <a:xfrm>
            <a:off x="3585414" y="3732219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22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367293" y="3670842"/>
            <a:ext cx="1022069" cy="1020648"/>
            <a:chOff x="2711452" y="4921647"/>
            <a:chExt cx="1370330" cy="1368425"/>
          </a:xfrm>
        </p:grpSpPr>
        <p:sp>
          <p:nvSpPr>
            <p:cNvPr id="26" name="object 26"/>
            <p:cNvSpPr/>
            <p:nvPr/>
          </p:nvSpPr>
          <p:spPr>
            <a:xfrm>
              <a:off x="2717802" y="4942597"/>
              <a:ext cx="1339850" cy="1341120"/>
            </a:xfrm>
            <a:custGeom>
              <a:avLst/>
              <a:gdLst/>
              <a:ahLst/>
              <a:cxnLst/>
              <a:rect l="l" t="t" r="r" b="b"/>
              <a:pathLst>
                <a:path w="1339850" h="1341120">
                  <a:moveTo>
                    <a:pt x="176696" y="1309856"/>
                  </a:moveTo>
                  <a:lnTo>
                    <a:pt x="177800" y="1340728"/>
                  </a:lnTo>
                </a:path>
                <a:path w="1339850" h="1341120">
                  <a:moveTo>
                    <a:pt x="223078" y="1309856"/>
                  </a:moveTo>
                  <a:lnTo>
                    <a:pt x="224182" y="1319779"/>
                  </a:lnTo>
                </a:path>
                <a:path w="1339850" h="1341120">
                  <a:moveTo>
                    <a:pt x="238539" y="1309856"/>
                  </a:moveTo>
                  <a:lnTo>
                    <a:pt x="239643" y="1319779"/>
                  </a:lnTo>
                </a:path>
                <a:path w="1339850" h="1341120">
                  <a:moveTo>
                    <a:pt x="248478" y="1309856"/>
                  </a:moveTo>
                  <a:lnTo>
                    <a:pt x="249582" y="1330805"/>
                  </a:lnTo>
                </a:path>
                <a:path w="1339850" h="1341120">
                  <a:moveTo>
                    <a:pt x="265043" y="1309856"/>
                  </a:moveTo>
                  <a:lnTo>
                    <a:pt x="266147" y="1319779"/>
                  </a:lnTo>
                </a:path>
                <a:path w="1339850" h="1341120">
                  <a:moveTo>
                    <a:pt x="280504" y="1309856"/>
                  </a:moveTo>
                  <a:lnTo>
                    <a:pt x="281608" y="1319779"/>
                  </a:lnTo>
                </a:path>
                <a:path w="1339850" h="1341120">
                  <a:moveTo>
                    <a:pt x="290444" y="1309856"/>
                  </a:moveTo>
                  <a:lnTo>
                    <a:pt x="291548" y="1319779"/>
                  </a:lnTo>
                </a:path>
                <a:path w="1339850" h="1341120">
                  <a:moveTo>
                    <a:pt x="300383" y="1309856"/>
                  </a:moveTo>
                  <a:lnTo>
                    <a:pt x="301487" y="1319779"/>
                  </a:lnTo>
                </a:path>
                <a:path w="1339850" h="1341120">
                  <a:moveTo>
                    <a:pt x="316948" y="1309856"/>
                  </a:moveTo>
                  <a:lnTo>
                    <a:pt x="318052" y="1340728"/>
                  </a:lnTo>
                </a:path>
                <a:path w="1339850" h="1341120">
                  <a:moveTo>
                    <a:pt x="176696" y="1309856"/>
                  </a:moveTo>
                  <a:lnTo>
                    <a:pt x="177800" y="1340728"/>
                  </a:lnTo>
                </a:path>
                <a:path w="1339850" h="1341120">
                  <a:moveTo>
                    <a:pt x="176696" y="1309856"/>
                  </a:moveTo>
                  <a:lnTo>
                    <a:pt x="177800" y="1319779"/>
                  </a:lnTo>
                </a:path>
                <a:path w="1339850" h="1341120">
                  <a:moveTo>
                    <a:pt x="171174" y="1309856"/>
                  </a:moveTo>
                  <a:lnTo>
                    <a:pt x="172278" y="1319779"/>
                  </a:lnTo>
                </a:path>
                <a:path w="1339850" h="1341120">
                  <a:moveTo>
                    <a:pt x="171174" y="1309856"/>
                  </a:moveTo>
                  <a:lnTo>
                    <a:pt x="172278" y="1319779"/>
                  </a:lnTo>
                </a:path>
                <a:path w="1339850" h="1341120">
                  <a:moveTo>
                    <a:pt x="171174" y="1309856"/>
                  </a:moveTo>
                  <a:lnTo>
                    <a:pt x="172278" y="1330805"/>
                  </a:lnTo>
                </a:path>
                <a:path w="1339850" h="1341120">
                  <a:moveTo>
                    <a:pt x="171174" y="1309856"/>
                  </a:moveTo>
                  <a:lnTo>
                    <a:pt x="172278" y="1319779"/>
                  </a:lnTo>
                </a:path>
                <a:path w="1339850" h="1341120">
                  <a:moveTo>
                    <a:pt x="165652" y="1309856"/>
                  </a:moveTo>
                  <a:lnTo>
                    <a:pt x="166756" y="1319779"/>
                  </a:lnTo>
                </a:path>
                <a:path w="1339850" h="1341120">
                  <a:moveTo>
                    <a:pt x="165652" y="1309856"/>
                  </a:moveTo>
                  <a:lnTo>
                    <a:pt x="166756" y="1319779"/>
                  </a:lnTo>
                </a:path>
                <a:path w="1339850" h="1341120">
                  <a:moveTo>
                    <a:pt x="165652" y="1309856"/>
                  </a:moveTo>
                  <a:lnTo>
                    <a:pt x="166756" y="1319779"/>
                  </a:lnTo>
                </a:path>
                <a:path w="1339850" h="1341120">
                  <a:moveTo>
                    <a:pt x="161235" y="1309856"/>
                  </a:moveTo>
                  <a:lnTo>
                    <a:pt x="162339" y="1340728"/>
                  </a:lnTo>
                </a:path>
                <a:path w="1339850" h="1341120">
                  <a:moveTo>
                    <a:pt x="145774" y="1309856"/>
                  </a:moveTo>
                  <a:lnTo>
                    <a:pt x="146878" y="1319779"/>
                  </a:lnTo>
                </a:path>
                <a:path w="1339850" h="1341120">
                  <a:moveTo>
                    <a:pt x="134730" y="1309856"/>
                  </a:moveTo>
                  <a:lnTo>
                    <a:pt x="135834" y="1319779"/>
                  </a:lnTo>
                </a:path>
                <a:path w="1339850" h="1341120">
                  <a:moveTo>
                    <a:pt x="119269" y="1309856"/>
                  </a:moveTo>
                  <a:lnTo>
                    <a:pt x="120373" y="1319779"/>
                  </a:lnTo>
                </a:path>
                <a:path w="1339850" h="1341120">
                  <a:moveTo>
                    <a:pt x="103809" y="1309856"/>
                  </a:moveTo>
                  <a:lnTo>
                    <a:pt x="104913" y="1330805"/>
                  </a:lnTo>
                </a:path>
                <a:path w="1339850" h="1341120">
                  <a:moveTo>
                    <a:pt x="88348" y="1309856"/>
                  </a:moveTo>
                  <a:lnTo>
                    <a:pt x="89452" y="1319779"/>
                  </a:lnTo>
                </a:path>
                <a:path w="1339850" h="1341120">
                  <a:moveTo>
                    <a:pt x="78409" y="1309856"/>
                  </a:moveTo>
                  <a:lnTo>
                    <a:pt x="79513" y="1319779"/>
                  </a:lnTo>
                </a:path>
                <a:path w="1339850" h="1341120">
                  <a:moveTo>
                    <a:pt x="61843" y="1309856"/>
                  </a:moveTo>
                  <a:lnTo>
                    <a:pt x="62947" y="1319779"/>
                  </a:lnTo>
                </a:path>
                <a:path w="1339850" h="1341120">
                  <a:moveTo>
                    <a:pt x="51904" y="1309856"/>
                  </a:moveTo>
                  <a:lnTo>
                    <a:pt x="53008" y="1319779"/>
                  </a:lnTo>
                </a:path>
                <a:path w="1339850" h="1341120">
                  <a:moveTo>
                    <a:pt x="30922" y="1159906"/>
                  </a:moveTo>
                  <a:lnTo>
                    <a:pt x="0" y="1161009"/>
                  </a:lnTo>
                </a:path>
                <a:path w="1339850" h="1341120">
                  <a:moveTo>
                    <a:pt x="30922" y="1112495"/>
                  </a:moveTo>
                  <a:lnTo>
                    <a:pt x="20983" y="1113598"/>
                  </a:lnTo>
                </a:path>
                <a:path w="1339850" h="1341120">
                  <a:moveTo>
                    <a:pt x="30922" y="1097059"/>
                  </a:moveTo>
                  <a:lnTo>
                    <a:pt x="20983" y="1098162"/>
                  </a:lnTo>
                </a:path>
                <a:path w="1339850" h="1341120">
                  <a:moveTo>
                    <a:pt x="30922" y="1087136"/>
                  </a:moveTo>
                  <a:lnTo>
                    <a:pt x="11044" y="1088239"/>
                  </a:lnTo>
                </a:path>
                <a:path w="1339850" h="1341120">
                  <a:moveTo>
                    <a:pt x="30922" y="1071700"/>
                  </a:moveTo>
                  <a:lnTo>
                    <a:pt x="20983" y="1072803"/>
                  </a:lnTo>
                </a:path>
                <a:path w="1339850" h="1341120">
                  <a:moveTo>
                    <a:pt x="30922" y="1056264"/>
                  </a:moveTo>
                  <a:lnTo>
                    <a:pt x="20983" y="1057367"/>
                  </a:lnTo>
                </a:path>
                <a:path w="1339850" h="1341120">
                  <a:moveTo>
                    <a:pt x="30922" y="1045238"/>
                  </a:moveTo>
                  <a:lnTo>
                    <a:pt x="20983" y="1046341"/>
                  </a:lnTo>
                </a:path>
                <a:path w="1339850" h="1341120">
                  <a:moveTo>
                    <a:pt x="30922" y="1035315"/>
                  </a:moveTo>
                  <a:lnTo>
                    <a:pt x="20983" y="1036418"/>
                  </a:lnTo>
                </a:path>
                <a:path w="1339850" h="1341120">
                  <a:moveTo>
                    <a:pt x="30922" y="1019879"/>
                  </a:moveTo>
                  <a:lnTo>
                    <a:pt x="0" y="1020982"/>
                  </a:lnTo>
                </a:path>
                <a:path w="1339850" h="1341120">
                  <a:moveTo>
                    <a:pt x="30922" y="1159906"/>
                  </a:moveTo>
                  <a:lnTo>
                    <a:pt x="0" y="1161009"/>
                  </a:lnTo>
                </a:path>
                <a:path w="1339850" h="1341120">
                  <a:moveTo>
                    <a:pt x="30922" y="1159906"/>
                  </a:moveTo>
                  <a:lnTo>
                    <a:pt x="20983" y="1161009"/>
                  </a:lnTo>
                </a:path>
                <a:path w="1339850" h="1341120">
                  <a:moveTo>
                    <a:pt x="30922" y="1164316"/>
                  </a:moveTo>
                  <a:lnTo>
                    <a:pt x="20983" y="1165419"/>
                  </a:lnTo>
                </a:path>
                <a:path w="1339850" h="1341120">
                  <a:moveTo>
                    <a:pt x="30922" y="1164316"/>
                  </a:moveTo>
                  <a:lnTo>
                    <a:pt x="20983" y="1165419"/>
                  </a:lnTo>
                </a:path>
                <a:path w="1339850" h="1341120">
                  <a:moveTo>
                    <a:pt x="30922" y="1164316"/>
                  </a:moveTo>
                  <a:lnTo>
                    <a:pt x="11044" y="1165419"/>
                  </a:lnTo>
                </a:path>
                <a:path w="1339850" h="1341120">
                  <a:moveTo>
                    <a:pt x="30922" y="1164316"/>
                  </a:moveTo>
                  <a:lnTo>
                    <a:pt x="20983" y="1165419"/>
                  </a:lnTo>
                </a:path>
                <a:path w="1339850" h="1341120">
                  <a:moveTo>
                    <a:pt x="30922" y="1169829"/>
                  </a:moveTo>
                  <a:lnTo>
                    <a:pt x="20983" y="1170932"/>
                  </a:lnTo>
                </a:path>
                <a:path w="1339850" h="1341120">
                  <a:moveTo>
                    <a:pt x="30922" y="1169829"/>
                  </a:moveTo>
                  <a:lnTo>
                    <a:pt x="20983" y="1170932"/>
                  </a:lnTo>
                </a:path>
                <a:path w="1339850" h="1341120">
                  <a:moveTo>
                    <a:pt x="30922" y="1169829"/>
                  </a:moveTo>
                  <a:lnTo>
                    <a:pt x="20983" y="1170932"/>
                  </a:lnTo>
                </a:path>
                <a:path w="1339850" h="1341120">
                  <a:moveTo>
                    <a:pt x="30922" y="1175342"/>
                  </a:moveTo>
                  <a:lnTo>
                    <a:pt x="0" y="1176445"/>
                  </a:lnTo>
                </a:path>
                <a:path w="1339850" h="1341120">
                  <a:moveTo>
                    <a:pt x="30922" y="1190778"/>
                  </a:moveTo>
                  <a:lnTo>
                    <a:pt x="20983" y="1191881"/>
                  </a:lnTo>
                </a:path>
                <a:path w="1339850" h="1341120">
                  <a:moveTo>
                    <a:pt x="30922" y="1200701"/>
                  </a:moveTo>
                  <a:lnTo>
                    <a:pt x="20983" y="1201804"/>
                  </a:lnTo>
                </a:path>
                <a:path w="1339850" h="1341120">
                  <a:moveTo>
                    <a:pt x="30922" y="1216137"/>
                  </a:moveTo>
                  <a:lnTo>
                    <a:pt x="20983" y="1217240"/>
                  </a:lnTo>
                </a:path>
                <a:path w="1339850" h="1341120">
                  <a:moveTo>
                    <a:pt x="30922" y="1231573"/>
                  </a:moveTo>
                  <a:lnTo>
                    <a:pt x="11044" y="1232676"/>
                  </a:lnTo>
                </a:path>
                <a:path w="1339850" h="1341120">
                  <a:moveTo>
                    <a:pt x="30922" y="1247009"/>
                  </a:moveTo>
                  <a:lnTo>
                    <a:pt x="20983" y="1248112"/>
                  </a:lnTo>
                </a:path>
                <a:path w="1339850" h="1341120">
                  <a:moveTo>
                    <a:pt x="30922" y="1258035"/>
                  </a:moveTo>
                  <a:lnTo>
                    <a:pt x="20983" y="1259138"/>
                  </a:lnTo>
                </a:path>
                <a:path w="1339850" h="1341120">
                  <a:moveTo>
                    <a:pt x="30922" y="1273471"/>
                  </a:moveTo>
                  <a:lnTo>
                    <a:pt x="20983" y="1274574"/>
                  </a:lnTo>
                </a:path>
                <a:path w="1339850" h="1341120">
                  <a:moveTo>
                    <a:pt x="30922" y="1283394"/>
                  </a:moveTo>
                  <a:lnTo>
                    <a:pt x="20983" y="1284497"/>
                  </a:lnTo>
                </a:path>
                <a:path w="1339850" h="1341120">
                  <a:moveTo>
                    <a:pt x="404191" y="1309856"/>
                  </a:moveTo>
                  <a:lnTo>
                    <a:pt x="405295" y="1319779"/>
                  </a:lnTo>
                </a:path>
                <a:path w="1339850" h="1341120">
                  <a:moveTo>
                    <a:pt x="467139" y="1309856"/>
                  </a:moveTo>
                  <a:lnTo>
                    <a:pt x="468243" y="1319779"/>
                  </a:lnTo>
                </a:path>
                <a:path w="1339850" h="1341120">
                  <a:moveTo>
                    <a:pt x="508000" y="1309856"/>
                  </a:moveTo>
                  <a:lnTo>
                    <a:pt x="509104" y="1319779"/>
                  </a:lnTo>
                </a:path>
                <a:path w="1339850" h="1341120">
                  <a:moveTo>
                    <a:pt x="565426" y="1309856"/>
                  </a:moveTo>
                  <a:lnTo>
                    <a:pt x="566530" y="1319779"/>
                  </a:lnTo>
                </a:path>
                <a:path w="1339850" h="1341120">
                  <a:moveTo>
                    <a:pt x="590826" y="1309856"/>
                  </a:moveTo>
                  <a:lnTo>
                    <a:pt x="591930" y="1319779"/>
                  </a:lnTo>
                </a:path>
                <a:path w="1339850" h="1341120">
                  <a:moveTo>
                    <a:pt x="606287" y="1309856"/>
                  </a:moveTo>
                  <a:lnTo>
                    <a:pt x="607391" y="1319779"/>
                  </a:lnTo>
                </a:path>
                <a:path w="1339850" h="1341120">
                  <a:moveTo>
                    <a:pt x="622853" y="1309856"/>
                  </a:moveTo>
                  <a:lnTo>
                    <a:pt x="623957" y="1319779"/>
                  </a:lnTo>
                </a:path>
                <a:path w="1339850" h="1341120">
                  <a:moveTo>
                    <a:pt x="638313" y="1309856"/>
                  </a:moveTo>
                  <a:lnTo>
                    <a:pt x="639417" y="1340728"/>
                  </a:lnTo>
                </a:path>
                <a:path w="1339850" h="1341120">
                  <a:moveTo>
                    <a:pt x="736600" y="1309856"/>
                  </a:moveTo>
                  <a:lnTo>
                    <a:pt x="737704" y="1319779"/>
                  </a:lnTo>
                </a:path>
                <a:path w="1339850" h="1341120">
                  <a:moveTo>
                    <a:pt x="788505" y="1309856"/>
                  </a:moveTo>
                  <a:lnTo>
                    <a:pt x="789609" y="1319779"/>
                  </a:lnTo>
                </a:path>
                <a:path w="1339850" h="1341120">
                  <a:moveTo>
                    <a:pt x="824948" y="1309856"/>
                  </a:moveTo>
                  <a:lnTo>
                    <a:pt x="826052" y="1319779"/>
                  </a:lnTo>
                </a:path>
                <a:path w="1339850" h="1341120">
                  <a:moveTo>
                    <a:pt x="855870" y="1309856"/>
                  </a:moveTo>
                  <a:lnTo>
                    <a:pt x="856974" y="1330805"/>
                  </a:lnTo>
                </a:path>
                <a:path w="1339850" h="1341120">
                  <a:moveTo>
                    <a:pt x="881270" y="1309856"/>
                  </a:moveTo>
                  <a:lnTo>
                    <a:pt x="882374" y="1319779"/>
                  </a:lnTo>
                </a:path>
                <a:path w="1339850" h="1341120">
                  <a:moveTo>
                    <a:pt x="902253" y="1309856"/>
                  </a:moveTo>
                  <a:lnTo>
                    <a:pt x="903357" y="1319779"/>
                  </a:lnTo>
                </a:path>
                <a:path w="1339850" h="1341120">
                  <a:moveTo>
                    <a:pt x="917714" y="1309856"/>
                  </a:moveTo>
                  <a:lnTo>
                    <a:pt x="918818" y="1319779"/>
                  </a:lnTo>
                </a:path>
                <a:path w="1339850" h="1341120">
                  <a:moveTo>
                    <a:pt x="933175" y="1309856"/>
                  </a:moveTo>
                  <a:lnTo>
                    <a:pt x="934279" y="1319779"/>
                  </a:lnTo>
                </a:path>
                <a:path w="1339850" h="1341120">
                  <a:moveTo>
                    <a:pt x="948635" y="1309856"/>
                  </a:moveTo>
                  <a:lnTo>
                    <a:pt x="949739" y="1340728"/>
                  </a:lnTo>
                </a:path>
                <a:path w="1339850" h="1341120">
                  <a:moveTo>
                    <a:pt x="1036983" y="1309856"/>
                  </a:moveTo>
                  <a:lnTo>
                    <a:pt x="1038087" y="1319779"/>
                  </a:lnTo>
                </a:path>
                <a:path w="1339850" h="1341120">
                  <a:moveTo>
                    <a:pt x="1088888" y="1309856"/>
                  </a:moveTo>
                  <a:lnTo>
                    <a:pt x="1089992" y="1319779"/>
                  </a:lnTo>
                </a:path>
                <a:path w="1339850" h="1341120">
                  <a:moveTo>
                    <a:pt x="1125331" y="1309856"/>
                  </a:moveTo>
                  <a:lnTo>
                    <a:pt x="1126435" y="1319779"/>
                  </a:lnTo>
                </a:path>
                <a:path w="1339850" h="1341120">
                  <a:moveTo>
                    <a:pt x="1156253" y="1309856"/>
                  </a:moveTo>
                  <a:lnTo>
                    <a:pt x="1157357" y="1330805"/>
                  </a:lnTo>
                </a:path>
                <a:path w="1339850" h="1341120">
                  <a:moveTo>
                    <a:pt x="1182757" y="1309856"/>
                  </a:moveTo>
                  <a:lnTo>
                    <a:pt x="1183861" y="1319779"/>
                  </a:lnTo>
                </a:path>
                <a:path w="1339850" h="1341120">
                  <a:moveTo>
                    <a:pt x="1198218" y="1309856"/>
                  </a:moveTo>
                  <a:lnTo>
                    <a:pt x="1199322" y="1319779"/>
                  </a:lnTo>
                </a:path>
                <a:path w="1339850" h="1341120">
                  <a:moveTo>
                    <a:pt x="1219201" y="1309856"/>
                  </a:moveTo>
                  <a:lnTo>
                    <a:pt x="1220305" y="1319779"/>
                  </a:lnTo>
                </a:path>
                <a:path w="1339850" h="1341120">
                  <a:moveTo>
                    <a:pt x="1234662" y="1309856"/>
                  </a:moveTo>
                  <a:lnTo>
                    <a:pt x="1235766" y="1319779"/>
                  </a:lnTo>
                </a:path>
                <a:path w="1339850" h="1341120">
                  <a:moveTo>
                    <a:pt x="1244601" y="1309856"/>
                  </a:moveTo>
                  <a:lnTo>
                    <a:pt x="1245705" y="1340728"/>
                  </a:lnTo>
                </a:path>
                <a:path w="1339850" h="1341120">
                  <a:moveTo>
                    <a:pt x="1338471" y="1309856"/>
                  </a:moveTo>
                  <a:lnTo>
                    <a:pt x="1339575" y="1319779"/>
                  </a:lnTo>
                </a:path>
                <a:path w="1339850" h="1341120">
                  <a:moveTo>
                    <a:pt x="30922" y="931673"/>
                  </a:moveTo>
                  <a:lnTo>
                    <a:pt x="20983" y="932776"/>
                  </a:lnTo>
                </a:path>
                <a:path w="1339850" h="1341120">
                  <a:moveTo>
                    <a:pt x="30922" y="869929"/>
                  </a:moveTo>
                  <a:lnTo>
                    <a:pt x="20983" y="871032"/>
                  </a:lnTo>
                </a:path>
                <a:path w="1339850" h="1341120">
                  <a:moveTo>
                    <a:pt x="30922" y="828032"/>
                  </a:moveTo>
                  <a:lnTo>
                    <a:pt x="20983" y="829135"/>
                  </a:lnTo>
                </a:path>
                <a:path w="1339850" h="1341120">
                  <a:moveTo>
                    <a:pt x="30922" y="797159"/>
                  </a:moveTo>
                  <a:lnTo>
                    <a:pt x="11044" y="798262"/>
                  </a:lnTo>
                </a:path>
                <a:path w="1339850" h="1341120">
                  <a:moveTo>
                    <a:pt x="30922" y="770698"/>
                  </a:moveTo>
                  <a:lnTo>
                    <a:pt x="20983" y="771801"/>
                  </a:lnTo>
                </a:path>
                <a:path w="1339850" h="1341120">
                  <a:moveTo>
                    <a:pt x="30922" y="745339"/>
                  </a:moveTo>
                  <a:lnTo>
                    <a:pt x="20983" y="746442"/>
                  </a:lnTo>
                </a:path>
                <a:path w="1339850" h="1341120">
                  <a:moveTo>
                    <a:pt x="30922" y="729903"/>
                  </a:moveTo>
                  <a:lnTo>
                    <a:pt x="20983" y="731006"/>
                  </a:lnTo>
                </a:path>
                <a:path w="1339850" h="1341120">
                  <a:moveTo>
                    <a:pt x="30922" y="714467"/>
                  </a:moveTo>
                  <a:lnTo>
                    <a:pt x="20983" y="715570"/>
                  </a:lnTo>
                </a:path>
                <a:path w="1339850" h="1341120">
                  <a:moveTo>
                    <a:pt x="30922" y="699031"/>
                  </a:moveTo>
                  <a:lnTo>
                    <a:pt x="0" y="700134"/>
                  </a:lnTo>
                </a:path>
                <a:path w="1339850" h="1341120">
                  <a:moveTo>
                    <a:pt x="30922" y="599799"/>
                  </a:moveTo>
                  <a:lnTo>
                    <a:pt x="20983" y="600902"/>
                  </a:lnTo>
                </a:path>
                <a:path w="1339850" h="1341120">
                  <a:moveTo>
                    <a:pt x="30922" y="549081"/>
                  </a:moveTo>
                  <a:lnTo>
                    <a:pt x="20983" y="550184"/>
                  </a:lnTo>
                </a:path>
                <a:path w="1339850" h="1341120">
                  <a:moveTo>
                    <a:pt x="30922" y="512696"/>
                  </a:moveTo>
                  <a:lnTo>
                    <a:pt x="20983" y="513799"/>
                  </a:lnTo>
                </a:path>
                <a:path w="1339850" h="1341120">
                  <a:moveTo>
                    <a:pt x="30922" y="481824"/>
                  </a:moveTo>
                  <a:lnTo>
                    <a:pt x="11044" y="482927"/>
                  </a:lnTo>
                </a:path>
                <a:path w="1339850" h="1341120">
                  <a:moveTo>
                    <a:pt x="30922" y="455362"/>
                  </a:moveTo>
                  <a:lnTo>
                    <a:pt x="20983" y="456465"/>
                  </a:lnTo>
                </a:path>
                <a:path w="1339850" h="1341120">
                  <a:moveTo>
                    <a:pt x="30922" y="434413"/>
                  </a:moveTo>
                  <a:lnTo>
                    <a:pt x="20983" y="435516"/>
                  </a:lnTo>
                </a:path>
                <a:path w="1339850" h="1341120">
                  <a:moveTo>
                    <a:pt x="30922" y="418977"/>
                  </a:moveTo>
                  <a:lnTo>
                    <a:pt x="20983" y="420080"/>
                  </a:lnTo>
                </a:path>
                <a:path w="1339850" h="1341120">
                  <a:moveTo>
                    <a:pt x="30922" y="403541"/>
                  </a:moveTo>
                  <a:lnTo>
                    <a:pt x="20983" y="404644"/>
                  </a:lnTo>
                </a:path>
                <a:path w="1339850" h="1341120">
                  <a:moveTo>
                    <a:pt x="30922" y="388105"/>
                  </a:moveTo>
                  <a:lnTo>
                    <a:pt x="0" y="389208"/>
                  </a:lnTo>
                </a:path>
                <a:path w="1339850" h="1341120">
                  <a:moveTo>
                    <a:pt x="30922" y="299900"/>
                  </a:moveTo>
                  <a:lnTo>
                    <a:pt x="20983" y="301003"/>
                  </a:lnTo>
                </a:path>
                <a:path w="1339850" h="1341120">
                  <a:moveTo>
                    <a:pt x="30922" y="248079"/>
                  </a:moveTo>
                  <a:lnTo>
                    <a:pt x="20983" y="249182"/>
                  </a:lnTo>
                </a:path>
                <a:path w="1339850" h="1341120">
                  <a:moveTo>
                    <a:pt x="30922" y="211694"/>
                  </a:moveTo>
                  <a:lnTo>
                    <a:pt x="20983" y="212797"/>
                  </a:lnTo>
                </a:path>
                <a:path w="1339850" h="1341120">
                  <a:moveTo>
                    <a:pt x="30922" y="180822"/>
                  </a:moveTo>
                  <a:lnTo>
                    <a:pt x="11044" y="181925"/>
                  </a:lnTo>
                </a:path>
                <a:path w="1339850" h="1341120">
                  <a:moveTo>
                    <a:pt x="30922" y="155463"/>
                  </a:moveTo>
                  <a:lnTo>
                    <a:pt x="20983" y="156566"/>
                  </a:lnTo>
                </a:path>
                <a:path w="1339850" h="1341120">
                  <a:moveTo>
                    <a:pt x="30922" y="140027"/>
                  </a:moveTo>
                  <a:lnTo>
                    <a:pt x="20983" y="141130"/>
                  </a:lnTo>
                </a:path>
                <a:path w="1339850" h="1341120">
                  <a:moveTo>
                    <a:pt x="30922" y="119078"/>
                  </a:moveTo>
                  <a:lnTo>
                    <a:pt x="20983" y="120181"/>
                  </a:lnTo>
                </a:path>
                <a:path w="1339850" h="1341120">
                  <a:moveTo>
                    <a:pt x="30922" y="103642"/>
                  </a:moveTo>
                  <a:lnTo>
                    <a:pt x="20983" y="104745"/>
                  </a:lnTo>
                </a:path>
                <a:path w="1339850" h="1341120">
                  <a:moveTo>
                    <a:pt x="30922" y="92616"/>
                  </a:moveTo>
                  <a:lnTo>
                    <a:pt x="0" y="93719"/>
                  </a:lnTo>
                </a:path>
                <a:path w="1339850" h="1341120">
                  <a:moveTo>
                    <a:pt x="30922" y="0"/>
                  </a:moveTo>
                  <a:lnTo>
                    <a:pt x="20983" y="110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27" name="object 2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59767" y="4921647"/>
              <a:ext cx="1321904" cy="1319778"/>
            </a:xfrm>
            <a:prstGeom prst="rect">
              <a:avLst/>
            </a:prstGeom>
          </p:spPr>
        </p:pic>
      </p:grp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4390357" y="3660349"/>
          <a:ext cx="998387" cy="104329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5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4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1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7865">
                <a:tc gridSpan="4">
                  <a:txBody>
                    <a:bodyPr/>
                    <a:lstStyle/>
                    <a:p>
                      <a:pPr marL="602615">
                        <a:lnSpc>
                          <a:spcPts val="1400"/>
                        </a:lnSpc>
                        <a:spcBef>
                          <a:spcPts val="80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17.6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76253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28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3815">
                        <a:lnSpc>
                          <a:spcPct val="10000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3.2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109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9" name="object 29"/>
          <p:cNvSpPr txBox="1"/>
          <p:nvPr/>
        </p:nvSpPr>
        <p:spPr>
          <a:xfrm>
            <a:off x="2775806" y="4368057"/>
            <a:ext cx="131896" cy="30974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CD19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3360852" y="4869931"/>
            <a:ext cx="2078713" cy="56834"/>
            <a:chOff x="1362075" y="6529315"/>
            <a:chExt cx="2787015" cy="76200"/>
          </a:xfrm>
        </p:grpSpPr>
        <p:sp>
          <p:nvSpPr>
            <p:cNvPr id="31" name="object 31"/>
            <p:cNvSpPr/>
            <p:nvPr/>
          </p:nvSpPr>
          <p:spPr>
            <a:xfrm>
              <a:off x="1368425" y="6565900"/>
              <a:ext cx="2738755" cy="1905"/>
            </a:xfrm>
            <a:custGeom>
              <a:avLst/>
              <a:gdLst/>
              <a:ahLst/>
              <a:cxnLst/>
              <a:rect l="l" t="t" r="r" b="b"/>
              <a:pathLst>
                <a:path w="2738754" h="1904">
                  <a:moveTo>
                    <a:pt x="0" y="0"/>
                  </a:moveTo>
                  <a:lnTo>
                    <a:pt x="2738173" y="156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2" name="object 32"/>
            <p:cNvSpPr/>
            <p:nvPr/>
          </p:nvSpPr>
          <p:spPr>
            <a:xfrm>
              <a:off x="4021909" y="6529315"/>
              <a:ext cx="127635" cy="76200"/>
            </a:xfrm>
            <a:custGeom>
              <a:avLst/>
              <a:gdLst/>
              <a:ahLst/>
              <a:cxnLst/>
              <a:rect l="l" t="t" r="r" b="b"/>
              <a:pathLst>
                <a:path w="127635" h="76200">
                  <a:moveTo>
                    <a:pt x="43" y="0"/>
                  </a:moveTo>
                  <a:lnTo>
                    <a:pt x="50821" y="38129"/>
                  </a:lnTo>
                  <a:lnTo>
                    <a:pt x="0" y="76199"/>
                  </a:lnTo>
                  <a:lnTo>
                    <a:pt x="127021" y="38172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33" name="object 33"/>
          <p:cNvSpPr txBox="1"/>
          <p:nvPr/>
        </p:nvSpPr>
        <p:spPr>
          <a:xfrm>
            <a:off x="3019373" y="4684129"/>
            <a:ext cx="1077483" cy="262525"/>
          </a:xfrm>
          <a:prstGeom prst="rect">
            <a:avLst/>
          </a:prstGeom>
        </p:spPr>
        <p:txBody>
          <a:bodyPr vert="horz" wrap="square" lIns="0" tIns="19892" rIns="0" bIns="0" rtlCol="0">
            <a:spAutoFit/>
          </a:bodyPr>
          <a:lstStyle/>
          <a:p>
            <a:pPr marL="121254">
              <a:spcBef>
                <a:spcPts val="157"/>
              </a:spcBef>
              <a:tabLst>
                <a:tab pos="457543" algn="l"/>
                <a:tab pos="689629" algn="l"/>
                <a:tab pos="907507" algn="l"/>
              </a:tabLst>
            </a:pPr>
            <a:r>
              <a:rPr sz="597" dirty="0">
                <a:latin typeface="Arial"/>
                <a:cs typeface="Arial"/>
              </a:rPr>
              <a:t>0</a:t>
            </a:r>
            <a:r>
              <a:rPr sz="597" spc="235" dirty="0">
                <a:latin typeface="Arial"/>
                <a:cs typeface="Arial"/>
              </a:rPr>
              <a:t> 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  <a:p>
            <a:pPr marL="37892">
              <a:spcBef>
                <a:spcPts val="127"/>
              </a:spcBef>
            </a:pPr>
            <a:r>
              <a:rPr sz="895" b="1" spc="-4" dirty="0">
                <a:latin typeface="Arial"/>
                <a:cs typeface="Arial"/>
              </a:rPr>
              <a:t>B220</a:t>
            </a:r>
            <a:endParaRPr sz="895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2841647" y="3683767"/>
            <a:ext cx="1421" cy="650752"/>
          </a:xfrm>
          <a:custGeom>
            <a:avLst/>
            <a:gdLst/>
            <a:ahLst/>
            <a:cxnLst/>
            <a:rect l="l" t="t" r="r" b="b"/>
            <a:pathLst>
              <a:path w="1904" h="872489">
                <a:moveTo>
                  <a:pt x="0" y="872066"/>
                </a:moveTo>
                <a:lnTo>
                  <a:pt x="1514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35" name="object 35"/>
          <p:cNvSpPr/>
          <p:nvPr/>
        </p:nvSpPr>
        <p:spPr>
          <a:xfrm>
            <a:off x="2814249" y="3652193"/>
            <a:ext cx="56834" cy="95197"/>
          </a:xfrm>
          <a:custGeom>
            <a:avLst/>
            <a:gdLst/>
            <a:ahLst/>
            <a:cxnLst/>
            <a:rect l="l" t="t" r="r" b="b"/>
            <a:pathLst>
              <a:path w="76200" h="127635">
                <a:moveTo>
                  <a:pt x="38320" y="0"/>
                </a:moveTo>
                <a:lnTo>
                  <a:pt x="0" y="126933"/>
                </a:lnTo>
                <a:lnTo>
                  <a:pt x="38188" y="76200"/>
                </a:lnTo>
                <a:lnTo>
                  <a:pt x="76200" y="127066"/>
                </a:lnTo>
                <a:lnTo>
                  <a:pt x="3832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36" name="object 36"/>
          <p:cNvSpPr txBox="1"/>
          <p:nvPr/>
        </p:nvSpPr>
        <p:spPr>
          <a:xfrm>
            <a:off x="2501943" y="1663349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b</a:t>
            </a:r>
            <a:endParaRPr sz="1343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2501944" y="3425211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c</a:t>
            </a:r>
            <a:endParaRPr sz="1343">
              <a:latin typeface="Arial"/>
              <a:cs typeface="Arial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6446929" y="2137914"/>
            <a:ext cx="1989199" cy="1028700"/>
            <a:chOff x="5499705" y="2866389"/>
            <a:chExt cx="2667000" cy="1379220"/>
          </a:xfrm>
        </p:grpSpPr>
        <p:pic>
          <p:nvPicPr>
            <p:cNvPr id="39" name="object 3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64199" y="3263899"/>
              <a:ext cx="2133600" cy="975361"/>
            </a:xfrm>
            <a:prstGeom prst="rect">
              <a:avLst/>
            </a:prstGeom>
          </p:spPr>
        </p:pic>
        <p:pic>
          <p:nvPicPr>
            <p:cNvPr id="40" name="object 4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18199" y="3263899"/>
              <a:ext cx="2120900" cy="975361"/>
            </a:xfrm>
            <a:prstGeom prst="rect">
              <a:avLst/>
            </a:prstGeom>
          </p:spPr>
        </p:pic>
        <p:sp>
          <p:nvSpPr>
            <p:cNvPr id="41" name="object 41"/>
            <p:cNvSpPr/>
            <p:nvPr/>
          </p:nvSpPr>
          <p:spPr>
            <a:xfrm>
              <a:off x="5732843" y="3299777"/>
              <a:ext cx="1997075" cy="939800"/>
            </a:xfrm>
            <a:custGeom>
              <a:avLst/>
              <a:gdLst/>
              <a:ahLst/>
              <a:cxnLst/>
              <a:rect l="l" t="t" r="r" b="b"/>
              <a:pathLst>
                <a:path w="1997075" h="939800">
                  <a:moveTo>
                    <a:pt x="249567" y="0"/>
                  </a:moveTo>
                  <a:lnTo>
                    <a:pt x="0" y="0"/>
                  </a:lnTo>
                  <a:lnTo>
                    <a:pt x="0" y="939482"/>
                  </a:lnTo>
                  <a:lnTo>
                    <a:pt x="249567" y="939482"/>
                  </a:lnTo>
                  <a:lnTo>
                    <a:pt x="249567" y="0"/>
                  </a:lnTo>
                  <a:close/>
                </a:path>
                <a:path w="1997075" h="939800">
                  <a:moveTo>
                    <a:pt x="1123035" y="490245"/>
                  </a:moveTo>
                  <a:lnTo>
                    <a:pt x="873480" y="490245"/>
                  </a:lnTo>
                  <a:lnTo>
                    <a:pt x="873480" y="939482"/>
                  </a:lnTo>
                  <a:lnTo>
                    <a:pt x="1123035" y="939482"/>
                  </a:lnTo>
                  <a:lnTo>
                    <a:pt x="1123035" y="490245"/>
                  </a:lnTo>
                  <a:close/>
                </a:path>
                <a:path w="1997075" h="939800">
                  <a:moveTo>
                    <a:pt x="1996516" y="794296"/>
                  </a:moveTo>
                  <a:lnTo>
                    <a:pt x="1746948" y="794296"/>
                  </a:lnTo>
                  <a:lnTo>
                    <a:pt x="1746948" y="939482"/>
                  </a:lnTo>
                  <a:lnTo>
                    <a:pt x="1996516" y="939482"/>
                  </a:lnTo>
                  <a:lnTo>
                    <a:pt x="1996516" y="794296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2" name="object 42"/>
            <p:cNvSpPr/>
            <p:nvPr/>
          </p:nvSpPr>
          <p:spPr>
            <a:xfrm>
              <a:off x="5982411" y="3299777"/>
              <a:ext cx="1997075" cy="939800"/>
            </a:xfrm>
            <a:custGeom>
              <a:avLst/>
              <a:gdLst/>
              <a:ahLst/>
              <a:cxnLst/>
              <a:rect l="l" t="t" r="r" b="b"/>
              <a:pathLst>
                <a:path w="1997075" h="939800">
                  <a:moveTo>
                    <a:pt x="249567" y="0"/>
                  </a:moveTo>
                  <a:lnTo>
                    <a:pt x="0" y="0"/>
                  </a:lnTo>
                  <a:lnTo>
                    <a:pt x="0" y="939482"/>
                  </a:lnTo>
                  <a:lnTo>
                    <a:pt x="249567" y="939482"/>
                  </a:lnTo>
                  <a:lnTo>
                    <a:pt x="249567" y="0"/>
                  </a:lnTo>
                  <a:close/>
                </a:path>
                <a:path w="1997075" h="939800">
                  <a:moveTo>
                    <a:pt x="1123035" y="505612"/>
                  </a:moveTo>
                  <a:lnTo>
                    <a:pt x="873467" y="505612"/>
                  </a:lnTo>
                  <a:lnTo>
                    <a:pt x="873467" y="939482"/>
                  </a:lnTo>
                  <a:lnTo>
                    <a:pt x="1123035" y="939482"/>
                  </a:lnTo>
                  <a:lnTo>
                    <a:pt x="1123035" y="505612"/>
                  </a:lnTo>
                  <a:close/>
                </a:path>
                <a:path w="1997075" h="939800">
                  <a:moveTo>
                    <a:pt x="1996516" y="801128"/>
                  </a:moveTo>
                  <a:lnTo>
                    <a:pt x="1746948" y="801128"/>
                  </a:lnTo>
                  <a:lnTo>
                    <a:pt x="1746948" y="939482"/>
                  </a:lnTo>
                  <a:lnTo>
                    <a:pt x="1996516" y="939482"/>
                  </a:lnTo>
                  <a:lnTo>
                    <a:pt x="1996516" y="801128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3" name="object 43"/>
            <p:cNvSpPr/>
            <p:nvPr/>
          </p:nvSpPr>
          <p:spPr>
            <a:xfrm>
              <a:off x="5829059" y="3029694"/>
              <a:ext cx="2054225" cy="1132840"/>
            </a:xfrm>
            <a:custGeom>
              <a:avLst/>
              <a:gdLst/>
              <a:ahLst/>
              <a:cxnLst/>
              <a:rect l="l" t="t" r="r" b="b"/>
              <a:pathLst>
                <a:path w="2054225" h="1132839">
                  <a:moveTo>
                    <a:pt x="28575" y="519086"/>
                  </a:moveTo>
                  <a:lnTo>
                    <a:pt x="28575" y="270082"/>
                  </a:lnTo>
                  <a:lnTo>
                    <a:pt x="28575" y="21079"/>
                  </a:lnTo>
                </a:path>
                <a:path w="2054225" h="1132839">
                  <a:moveTo>
                    <a:pt x="0" y="519086"/>
                  </a:moveTo>
                  <a:lnTo>
                    <a:pt x="57150" y="519086"/>
                  </a:lnTo>
                </a:path>
                <a:path w="2054225" h="1132839">
                  <a:moveTo>
                    <a:pt x="0" y="21079"/>
                  </a:moveTo>
                  <a:lnTo>
                    <a:pt x="57150" y="21079"/>
                  </a:lnTo>
                </a:path>
                <a:path w="2054225" h="1132839">
                  <a:moveTo>
                    <a:pt x="902049" y="832439"/>
                  </a:moveTo>
                  <a:lnTo>
                    <a:pt x="902049" y="760322"/>
                  </a:lnTo>
                  <a:lnTo>
                    <a:pt x="902049" y="688204"/>
                  </a:lnTo>
                </a:path>
                <a:path w="2054225" h="1132839">
                  <a:moveTo>
                    <a:pt x="873473" y="832439"/>
                  </a:moveTo>
                  <a:lnTo>
                    <a:pt x="930623" y="832439"/>
                  </a:lnTo>
                </a:path>
                <a:path w="2054225" h="1132839">
                  <a:moveTo>
                    <a:pt x="873473" y="688204"/>
                  </a:moveTo>
                  <a:lnTo>
                    <a:pt x="930623" y="688204"/>
                  </a:lnTo>
                </a:path>
                <a:path w="2054225" h="1132839">
                  <a:moveTo>
                    <a:pt x="1775522" y="1101107"/>
                  </a:moveTo>
                  <a:lnTo>
                    <a:pt x="1775522" y="1064372"/>
                  </a:lnTo>
                  <a:lnTo>
                    <a:pt x="1775522" y="1027637"/>
                  </a:lnTo>
                </a:path>
                <a:path w="2054225" h="1132839">
                  <a:moveTo>
                    <a:pt x="1746947" y="1101107"/>
                  </a:moveTo>
                  <a:lnTo>
                    <a:pt x="1804097" y="1101107"/>
                  </a:lnTo>
                </a:path>
                <a:path w="2054225" h="1132839">
                  <a:moveTo>
                    <a:pt x="1746947" y="1027637"/>
                  </a:moveTo>
                  <a:lnTo>
                    <a:pt x="1804097" y="1027637"/>
                  </a:lnTo>
                </a:path>
                <a:path w="2054225" h="1132839">
                  <a:moveTo>
                    <a:pt x="278139" y="540165"/>
                  </a:moveTo>
                  <a:lnTo>
                    <a:pt x="278139" y="270082"/>
                  </a:lnTo>
                  <a:lnTo>
                    <a:pt x="278139" y="0"/>
                  </a:lnTo>
                </a:path>
                <a:path w="2054225" h="1132839">
                  <a:moveTo>
                    <a:pt x="249564" y="540165"/>
                  </a:moveTo>
                  <a:lnTo>
                    <a:pt x="306714" y="540165"/>
                  </a:lnTo>
                </a:path>
                <a:path w="2054225" h="1132839">
                  <a:moveTo>
                    <a:pt x="249564" y="0"/>
                  </a:moveTo>
                  <a:lnTo>
                    <a:pt x="306714" y="0"/>
                  </a:lnTo>
                </a:path>
                <a:path w="2054225" h="1132839">
                  <a:moveTo>
                    <a:pt x="1151612" y="906678"/>
                  </a:moveTo>
                  <a:lnTo>
                    <a:pt x="1151612" y="775695"/>
                  </a:lnTo>
                  <a:lnTo>
                    <a:pt x="1151612" y="644712"/>
                  </a:lnTo>
                </a:path>
                <a:path w="2054225" h="1132839">
                  <a:moveTo>
                    <a:pt x="1123037" y="906678"/>
                  </a:moveTo>
                  <a:lnTo>
                    <a:pt x="1180187" y="906678"/>
                  </a:lnTo>
                </a:path>
                <a:path w="2054225" h="1132839">
                  <a:moveTo>
                    <a:pt x="1123037" y="644712"/>
                  </a:moveTo>
                  <a:lnTo>
                    <a:pt x="1180187" y="644712"/>
                  </a:lnTo>
                </a:path>
                <a:path w="2054225" h="1132839">
                  <a:moveTo>
                    <a:pt x="2025087" y="1132317"/>
                  </a:moveTo>
                  <a:lnTo>
                    <a:pt x="2025087" y="1071205"/>
                  </a:lnTo>
                  <a:lnTo>
                    <a:pt x="2025087" y="1010092"/>
                  </a:lnTo>
                </a:path>
                <a:path w="2054225" h="1132839">
                  <a:moveTo>
                    <a:pt x="1996511" y="1132317"/>
                  </a:moveTo>
                  <a:lnTo>
                    <a:pt x="2053661" y="1132317"/>
                  </a:lnTo>
                </a:path>
                <a:path w="2054225" h="1132839">
                  <a:moveTo>
                    <a:pt x="1996511" y="1010092"/>
                  </a:moveTo>
                  <a:lnTo>
                    <a:pt x="2053661" y="1010092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4" name="object 44"/>
            <p:cNvSpPr/>
            <p:nvPr/>
          </p:nvSpPr>
          <p:spPr>
            <a:xfrm>
              <a:off x="5499705" y="2872739"/>
              <a:ext cx="2667000" cy="1366520"/>
            </a:xfrm>
            <a:custGeom>
              <a:avLst/>
              <a:gdLst/>
              <a:ahLst/>
              <a:cxnLst/>
              <a:rect l="l" t="t" r="r" b="b"/>
              <a:pathLst>
                <a:path w="2667000" h="1366520">
                  <a:moveTo>
                    <a:pt x="45974" y="1366520"/>
                  </a:moveTo>
                  <a:lnTo>
                    <a:pt x="45975" y="0"/>
                  </a:lnTo>
                </a:path>
                <a:path w="2667000" h="1366520">
                  <a:moveTo>
                    <a:pt x="0" y="1366520"/>
                  </a:moveTo>
                  <a:lnTo>
                    <a:pt x="45974" y="1366520"/>
                  </a:lnTo>
                </a:path>
                <a:path w="2667000" h="1366520">
                  <a:moveTo>
                    <a:pt x="0" y="1024890"/>
                  </a:moveTo>
                  <a:lnTo>
                    <a:pt x="45974" y="1024890"/>
                  </a:lnTo>
                </a:path>
                <a:path w="2667000" h="1366520">
                  <a:moveTo>
                    <a:pt x="0" y="683260"/>
                  </a:moveTo>
                  <a:lnTo>
                    <a:pt x="45974" y="683260"/>
                  </a:lnTo>
                </a:path>
                <a:path w="2667000" h="1366520">
                  <a:moveTo>
                    <a:pt x="0" y="341630"/>
                  </a:moveTo>
                  <a:lnTo>
                    <a:pt x="45974" y="341630"/>
                  </a:lnTo>
                </a:path>
                <a:path w="2667000" h="1366520">
                  <a:moveTo>
                    <a:pt x="0" y="0"/>
                  </a:moveTo>
                  <a:lnTo>
                    <a:pt x="45974" y="0"/>
                  </a:lnTo>
                </a:path>
                <a:path w="2667000" h="1366520">
                  <a:moveTo>
                    <a:pt x="45974" y="1366520"/>
                  </a:moveTo>
                  <a:lnTo>
                    <a:pt x="2666395" y="1366521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45" name="object 45"/>
          <p:cNvSpPr txBox="1"/>
          <p:nvPr/>
        </p:nvSpPr>
        <p:spPr>
          <a:xfrm>
            <a:off x="6310776" y="3084205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6310776" y="2829398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4</a:t>
            </a:r>
            <a:endParaRPr sz="895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6310776" y="2574591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8</a:t>
            </a:r>
            <a:endParaRPr sz="895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6247558" y="2319784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12</a:t>
            </a:r>
            <a:endParaRPr sz="895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247558" y="2064978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16</a:t>
            </a:r>
            <a:endParaRPr sz="895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052368" y="2357629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6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7329303" y="3197874"/>
            <a:ext cx="271857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CMP</a:t>
            </a:r>
            <a:endParaRPr sz="895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6666238" y="3197874"/>
            <a:ext cx="278014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GMP</a:t>
            </a:r>
            <a:endParaRPr sz="895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7973425" y="3197874"/>
            <a:ext cx="26570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MEP</a:t>
            </a:r>
            <a:endParaRPr sz="895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5747417" y="1881214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e</a:t>
            </a:r>
            <a:endParaRPr sz="1343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5756889" y="3206162"/>
            <a:ext cx="75779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f</a:t>
            </a:r>
            <a:endParaRPr sz="1343">
              <a:latin typeface="Arial"/>
              <a:cs typeface="Arial"/>
            </a:endParaRPr>
          </a:p>
        </p:txBody>
      </p:sp>
      <p:grpSp>
        <p:nvGrpSpPr>
          <p:cNvPr id="56" name="object 56"/>
          <p:cNvGrpSpPr/>
          <p:nvPr/>
        </p:nvGrpSpPr>
        <p:grpSpPr>
          <a:xfrm>
            <a:off x="6535344" y="3681913"/>
            <a:ext cx="1900632" cy="961920"/>
            <a:chOff x="5618246" y="4936490"/>
            <a:chExt cx="2548255" cy="1289685"/>
          </a:xfrm>
        </p:grpSpPr>
        <p:pic>
          <p:nvPicPr>
            <p:cNvPr id="57" name="object 5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226300" y="5245100"/>
              <a:ext cx="622300" cy="974156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7290441" y="5285876"/>
              <a:ext cx="500380" cy="933450"/>
            </a:xfrm>
            <a:custGeom>
              <a:avLst/>
              <a:gdLst/>
              <a:ahLst/>
              <a:cxnLst/>
              <a:rect l="l" t="t" r="r" b="b"/>
              <a:pathLst>
                <a:path w="500379" h="933450">
                  <a:moveTo>
                    <a:pt x="500376" y="0"/>
                  </a:moveTo>
                  <a:lnTo>
                    <a:pt x="0" y="0"/>
                  </a:lnTo>
                  <a:lnTo>
                    <a:pt x="0" y="933378"/>
                  </a:lnTo>
                  <a:lnTo>
                    <a:pt x="500376" y="933378"/>
                  </a:lnTo>
                  <a:lnTo>
                    <a:pt x="500376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9" name="object 59"/>
            <p:cNvSpPr/>
            <p:nvPr/>
          </p:nvSpPr>
          <p:spPr>
            <a:xfrm>
              <a:off x="7512056" y="5005296"/>
              <a:ext cx="57150" cy="561340"/>
            </a:xfrm>
            <a:custGeom>
              <a:avLst/>
              <a:gdLst/>
              <a:ahLst/>
              <a:cxnLst/>
              <a:rect l="l" t="t" r="r" b="b"/>
              <a:pathLst>
                <a:path w="57150" h="561339">
                  <a:moveTo>
                    <a:pt x="28574" y="561161"/>
                  </a:moveTo>
                  <a:lnTo>
                    <a:pt x="28574" y="280581"/>
                  </a:lnTo>
                  <a:lnTo>
                    <a:pt x="28574" y="0"/>
                  </a:lnTo>
                </a:path>
                <a:path w="57150" h="561339">
                  <a:moveTo>
                    <a:pt x="0" y="561161"/>
                  </a:moveTo>
                  <a:lnTo>
                    <a:pt x="57150" y="561161"/>
                  </a:lnTo>
                </a:path>
                <a:path w="57150" h="561339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60" name="object 6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81700" y="5270500"/>
              <a:ext cx="622300" cy="948756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6039501" y="5305022"/>
              <a:ext cx="500380" cy="914400"/>
            </a:xfrm>
            <a:custGeom>
              <a:avLst/>
              <a:gdLst/>
              <a:ahLst/>
              <a:cxnLst/>
              <a:rect l="l" t="t" r="r" b="b"/>
              <a:pathLst>
                <a:path w="500379" h="914400">
                  <a:moveTo>
                    <a:pt x="500376" y="0"/>
                  </a:moveTo>
                  <a:lnTo>
                    <a:pt x="0" y="0"/>
                  </a:lnTo>
                  <a:lnTo>
                    <a:pt x="0" y="914231"/>
                  </a:lnTo>
                  <a:lnTo>
                    <a:pt x="500376" y="914231"/>
                  </a:lnTo>
                  <a:lnTo>
                    <a:pt x="500376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2" name="object 62"/>
            <p:cNvSpPr/>
            <p:nvPr/>
          </p:nvSpPr>
          <p:spPr>
            <a:xfrm>
              <a:off x="6261115" y="5102291"/>
              <a:ext cx="57150" cy="405765"/>
            </a:xfrm>
            <a:custGeom>
              <a:avLst/>
              <a:gdLst/>
              <a:ahLst/>
              <a:cxnLst/>
              <a:rect l="l" t="t" r="r" b="b"/>
              <a:pathLst>
                <a:path w="57150" h="405764">
                  <a:moveTo>
                    <a:pt x="28575" y="405463"/>
                  </a:moveTo>
                  <a:lnTo>
                    <a:pt x="28575" y="202732"/>
                  </a:lnTo>
                  <a:lnTo>
                    <a:pt x="28575" y="0"/>
                  </a:lnTo>
                </a:path>
                <a:path w="57150" h="405764">
                  <a:moveTo>
                    <a:pt x="0" y="405463"/>
                  </a:moveTo>
                  <a:lnTo>
                    <a:pt x="57150" y="405463"/>
                  </a:lnTo>
                </a:path>
                <a:path w="57150" h="405764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3" name="object 63"/>
            <p:cNvSpPr/>
            <p:nvPr/>
          </p:nvSpPr>
          <p:spPr>
            <a:xfrm>
              <a:off x="5618246" y="4942840"/>
              <a:ext cx="2548255" cy="1276985"/>
            </a:xfrm>
            <a:custGeom>
              <a:avLst/>
              <a:gdLst/>
              <a:ahLst/>
              <a:cxnLst/>
              <a:rect l="l" t="t" r="r" b="b"/>
              <a:pathLst>
                <a:path w="2548254" h="1276985">
                  <a:moveTo>
                    <a:pt x="45974" y="1276415"/>
                  </a:moveTo>
                  <a:lnTo>
                    <a:pt x="45975" y="0"/>
                  </a:lnTo>
                </a:path>
                <a:path w="2548254" h="1276985">
                  <a:moveTo>
                    <a:pt x="0" y="1276415"/>
                  </a:moveTo>
                  <a:lnTo>
                    <a:pt x="45974" y="1276415"/>
                  </a:lnTo>
                </a:path>
                <a:path w="2548254" h="1276985">
                  <a:moveTo>
                    <a:pt x="0" y="957311"/>
                  </a:moveTo>
                  <a:lnTo>
                    <a:pt x="45974" y="957311"/>
                  </a:lnTo>
                </a:path>
                <a:path w="2548254" h="1276985">
                  <a:moveTo>
                    <a:pt x="0" y="638207"/>
                  </a:moveTo>
                  <a:lnTo>
                    <a:pt x="45974" y="638207"/>
                  </a:lnTo>
                </a:path>
                <a:path w="2548254" h="1276985">
                  <a:moveTo>
                    <a:pt x="0" y="319104"/>
                  </a:moveTo>
                  <a:lnTo>
                    <a:pt x="45974" y="319104"/>
                  </a:lnTo>
                </a:path>
                <a:path w="2548254" h="1276985">
                  <a:moveTo>
                    <a:pt x="0" y="0"/>
                  </a:moveTo>
                  <a:lnTo>
                    <a:pt x="45974" y="0"/>
                  </a:lnTo>
                </a:path>
                <a:path w="2548254" h="1276985">
                  <a:moveTo>
                    <a:pt x="45974" y="1276415"/>
                  </a:moveTo>
                  <a:lnTo>
                    <a:pt x="2547854" y="1276416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64" name="object 64"/>
          <p:cNvSpPr txBox="1"/>
          <p:nvPr/>
        </p:nvSpPr>
        <p:spPr>
          <a:xfrm>
            <a:off x="6399190" y="4560997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6304392" y="4322991"/>
            <a:ext cx="17713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0.4</a:t>
            </a:r>
            <a:endParaRPr sz="895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304392" y="3608975"/>
            <a:ext cx="177133" cy="62793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1.6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798"/>
              </a:spcBef>
            </a:pPr>
            <a:r>
              <a:rPr sz="895" b="1" spc="-4" dirty="0">
                <a:latin typeface="Arial"/>
                <a:cs typeface="Arial"/>
              </a:rPr>
              <a:t>1.2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802"/>
              </a:spcBef>
            </a:pPr>
            <a:r>
              <a:rPr sz="895" b="1" spc="-4" dirty="0">
                <a:latin typeface="Arial"/>
                <a:cs typeface="Arial"/>
              </a:rPr>
              <a:t>0.8</a:t>
            </a:r>
            <a:endParaRPr sz="895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6074273" y="3821084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4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7348248" y="3709382"/>
            <a:ext cx="24628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CLP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69" name="object 69"/>
          <p:cNvGrpSpPr/>
          <p:nvPr/>
        </p:nvGrpSpPr>
        <p:grpSpPr>
          <a:xfrm>
            <a:off x="3060104" y="371791"/>
            <a:ext cx="1032489" cy="1032489"/>
            <a:chOff x="958850" y="498475"/>
            <a:chExt cx="1384300" cy="1384300"/>
          </a:xfrm>
        </p:grpSpPr>
        <p:sp>
          <p:nvSpPr>
            <p:cNvPr id="70" name="object 70"/>
            <p:cNvSpPr/>
            <p:nvPr/>
          </p:nvSpPr>
          <p:spPr>
            <a:xfrm>
              <a:off x="978860" y="504825"/>
              <a:ext cx="1358265" cy="1338580"/>
            </a:xfrm>
            <a:custGeom>
              <a:avLst/>
              <a:gdLst/>
              <a:ahLst/>
              <a:cxnLst/>
              <a:rect l="l" t="t" r="r" b="b"/>
              <a:pathLst>
                <a:path w="1358264" h="1338580">
                  <a:moveTo>
                    <a:pt x="0" y="0"/>
                  </a:moveTo>
                  <a:lnTo>
                    <a:pt x="1357939" y="0"/>
                  </a:lnTo>
                  <a:lnTo>
                    <a:pt x="1357939" y="1337983"/>
                  </a:lnTo>
                  <a:lnTo>
                    <a:pt x="0" y="133798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1" name="object 71"/>
            <p:cNvSpPr/>
            <p:nvPr/>
          </p:nvSpPr>
          <p:spPr>
            <a:xfrm>
              <a:off x="969778" y="1834254"/>
              <a:ext cx="1370965" cy="7620"/>
            </a:xfrm>
            <a:custGeom>
              <a:avLst/>
              <a:gdLst/>
              <a:ahLst/>
              <a:cxnLst/>
              <a:rect l="l" t="t" r="r" b="b"/>
              <a:pathLst>
                <a:path w="1370964" h="7619">
                  <a:moveTo>
                    <a:pt x="0" y="0"/>
                  </a:moveTo>
                  <a:lnTo>
                    <a:pt x="1370639" y="0"/>
                  </a:lnTo>
                </a:path>
                <a:path w="1370964" h="7619">
                  <a:moveTo>
                    <a:pt x="0" y="7022"/>
                  </a:moveTo>
                  <a:lnTo>
                    <a:pt x="1370639" y="702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2" name="object 72"/>
            <p:cNvSpPr/>
            <p:nvPr/>
          </p:nvSpPr>
          <p:spPr>
            <a:xfrm>
              <a:off x="965200" y="512892"/>
              <a:ext cx="1339215" cy="1363980"/>
            </a:xfrm>
            <a:custGeom>
              <a:avLst/>
              <a:gdLst/>
              <a:ahLst/>
              <a:cxnLst/>
              <a:rect l="l" t="t" r="r" b="b"/>
              <a:pathLst>
                <a:path w="1339214" h="1363980">
                  <a:moveTo>
                    <a:pt x="158472" y="1332605"/>
                  </a:moveTo>
                  <a:lnTo>
                    <a:pt x="159838" y="1363533"/>
                  </a:lnTo>
                </a:path>
                <a:path w="1339214" h="1363980">
                  <a:moveTo>
                    <a:pt x="204920" y="1332605"/>
                  </a:moveTo>
                  <a:lnTo>
                    <a:pt x="206286" y="1342018"/>
                  </a:lnTo>
                </a:path>
                <a:path w="1339214" h="1363980">
                  <a:moveTo>
                    <a:pt x="221314" y="1332605"/>
                  </a:moveTo>
                  <a:lnTo>
                    <a:pt x="222680" y="1342018"/>
                  </a:lnTo>
                </a:path>
                <a:path w="1339214" h="1363980">
                  <a:moveTo>
                    <a:pt x="232243" y="1332605"/>
                  </a:moveTo>
                  <a:lnTo>
                    <a:pt x="233609" y="1352775"/>
                  </a:lnTo>
                </a:path>
                <a:path w="1339214" h="1363980">
                  <a:moveTo>
                    <a:pt x="247271" y="1332605"/>
                  </a:moveTo>
                  <a:lnTo>
                    <a:pt x="248637" y="1342018"/>
                  </a:lnTo>
                </a:path>
                <a:path w="1339214" h="1363980">
                  <a:moveTo>
                    <a:pt x="263664" y="1332605"/>
                  </a:moveTo>
                  <a:lnTo>
                    <a:pt x="265030" y="1342018"/>
                  </a:lnTo>
                </a:path>
                <a:path w="1339214" h="1363980">
                  <a:moveTo>
                    <a:pt x="273227" y="1332605"/>
                  </a:moveTo>
                  <a:lnTo>
                    <a:pt x="274593" y="1342018"/>
                  </a:lnTo>
                </a:path>
                <a:path w="1339214" h="1363980">
                  <a:moveTo>
                    <a:pt x="284156" y="1332605"/>
                  </a:moveTo>
                  <a:lnTo>
                    <a:pt x="285522" y="1342018"/>
                  </a:lnTo>
                </a:path>
                <a:path w="1339214" h="1363980">
                  <a:moveTo>
                    <a:pt x="300550" y="1332605"/>
                  </a:moveTo>
                  <a:lnTo>
                    <a:pt x="301916" y="1363533"/>
                  </a:lnTo>
                </a:path>
                <a:path w="1339214" h="1363980">
                  <a:moveTo>
                    <a:pt x="389349" y="1332605"/>
                  </a:moveTo>
                  <a:lnTo>
                    <a:pt x="390715" y="1342018"/>
                  </a:lnTo>
                </a:path>
                <a:path w="1339214" h="1363980">
                  <a:moveTo>
                    <a:pt x="452191" y="1332605"/>
                  </a:moveTo>
                  <a:lnTo>
                    <a:pt x="453557" y="1342018"/>
                  </a:lnTo>
                </a:path>
                <a:path w="1339214" h="1363980">
                  <a:moveTo>
                    <a:pt x="494541" y="1332605"/>
                  </a:moveTo>
                  <a:lnTo>
                    <a:pt x="495907" y="1342018"/>
                  </a:lnTo>
                </a:path>
                <a:path w="1339214" h="1363980">
                  <a:moveTo>
                    <a:pt x="525962" y="1332605"/>
                  </a:moveTo>
                  <a:lnTo>
                    <a:pt x="527328" y="1352775"/>
                  </a:lnTo>
                </a:path>
                <a:path w="1339214" h="1363980">
                  <a:moveTo>
                    <a:pt x="553285" y="1332605"/>
                  </a:moveTo>
                  <a:lnTo>
                    <a:pt x="554651" y="1342018"/>
                  </a:lnTo>
                </a:path>
                <a:path w="1339214" h="1363980">
                  <a:moveTo>
                    <a:pt x="579242" y="1332605"/>
                  </a:moveTo>
                  <a:lnTo>
                    <a:pt x="580608" y="1342018"/>
                  </a:lnTo>
                </a:path>
                <a:path w="1339214" h="1363980">
                  <a:moveTo>
                    <a:pt x="594269" y="1332605"/>
                  </a:moveTo>
                  <a:lnTo>
                    <a:pt x="595635" y="1342018"/>
                  </a:lnTo>
                </a:path>
                <a:path w="1339214" h="1363980">
                  <a:moveTo>
                    <a:pt x="610663" y="1332605"/>
                  </a:moveTo>
                  <a:lnTo>
                    <a:pt x="612029" y="1342018"/>
                  </a:lnTo>
                </a:path>
                <a:path w="1339214" h="1363980">
                  <a:moveTo>
                    <a:pt x="627056" y="1332605"/>
                  </a:moveTo>
                  <a:lnTo>
                    <a:pt x="628422" y="1363533"/>
                  </a:lnTo>
                </a:path>
                <a:path w="1339214" h="1363980">
                  <a:moveTo>
                    <a:pt x="726784" y="1332605"/>
                  </a:moveTo>
                  <a:lnTo>
                    <a:pt x="728150" y="1342018"/>
                  </a:lnTo>
                </a:path>
                <a:path w="1339214" h="1363980">
                  <a:moveTo>
                    <a:pt x="778697" y="1332605"/>
                  </a:moveTo>
                  <a:lnTo>
                    <a:pt x="780063" y="1342018"/>
                  </a:lnTo>
                </a:path>
                <a:path w="1339214" h="1363980">
                  <a:moveTo>
                    <a:pt x="815583" y="1332605"/>
                  </a:moveTo>
                  <a:lnTo>
                    <a:pt x="816949" y="1342018"/>
                  </a:lnTo>
                </a:path>
                <a:path w="1339214" h="1363980">
                  <a:moveTo>
                    <a:pt x="847004" y="1332605"/>
                  </a:moveTo>
                  <a:lnTo>
                    <a:pt x="848370" y="1352775"/>
                  </a:lnTo>
                </a:path>
                <a:path w="1339214" h="1363980">
                  <a:moveTo>
                    <a:pt x="874327" y="1332605"/>
                  </a:moveTo>
                  <a:lnTo>
                    <a:pt x="875693" y="1342018"/>
                  </a:lnTo>
                </a:path>
                <a:path w="1339214" h="1363980">
                  <a:moveTo>
                    <a:pt x="894819" y="1332605"/>
                  </a:moveTo>
                  <a:lnTo>
                    <a:pt x="896185" y="1342018"/>
                  </a:lnTo>
                </a:path>
                <a:path w="1339214" h="1363980">
                  <a:moveTo>
                    <a:pt x="911213" y="1332605"/>
                  </a:moveTo>
                  <a:lnTo>
                    <a:pt x="912579" y="1342018"/>
                  </a:lnTo>
                </a:path>
                <a:path w="1339214" h="1363980">
                  <a:moveTo>
                    <a:pt x="926240" y="1332605"/>
                  </a:moveTo>
                  <a:lnTo>
                    <a:pt x="927606" y="1342018"/>
                  </a:lnTo>
                </a:path>
                <a:path w="1339214" h="1363980">
                  <a:moveTo>
                    <a:pt x="942634" y="1332605"/>
                  </a:moveTo>
                  <a:lnTo>
                    <a:pt x="944000" y="1363533"/>
                  </a:lnTo>
                </a:path>
                <a:path w="1339214" h="1363980">
                  <a:moveTo>
                    <a:pt x="1031432" y="1332605"/>
                  </a:moveTo>
                  <a:lnTo>
                    <a:pt x="1032798" y="1342018"/>
                  </a:lnTo>
                </a:path>
                <a:path w="1339214" h="1363980">
                  <a:moveTo>
                    <a:pt x="1084712" y="1332605"/>
                  </a:moveTo>
                  <a:lnTo>
                    <a:pt x="1086078" y="1342018"/>
                  </a:lnTo>
                </a:path>
                <a:path w="1339214" h="1363980">
                  <a:moveTo>
                    <a:pt x="1121597" y="1332605"/>
                  </a:moveTo>
                  <a:lnTo>
                    <a:pt x="1122963" y="1342018"/>
                  </a:lnTo>
                </a:path>
                <a:path w="1339214" h="1363980">
                  <a:moveTo>
                    <a:pt x="1153019" y="1332605"/>
                  </a:moveTo>
                  <a:lnTo>
                    <a:pt x="1154385" y="1352775"/>
                  </a:lnTo>
                </a:path>
                <a:path w="1339214" h="1363980">
                  <a:moveTo>
                    <a:pt x="1178975" y="1332605"/>
                  </a:moveTo>
                  <a:lnTo>
                    <a:pt x="1180341" y="1342018"/>
                  </a:lnTo>
                </a:path>
                <a:path w="1339214" h="1363980">
                  <a:moveTo>
                    <a:pt x="1195369" y="1332605"/>
                  </a:moveTo>
                  <a:lnTo>
                    <a:pt x="1196735" y="1342018"/>
                  </a:lnTo>
                </a:path>
                <a:path w="1339214" h="1363980">
                  <a:moveTo>
                    <a:pt x="1215861" y="1332605"/>
                  </a:moveTo>
                  <a:lnTo>
                    <a:pt x="1217227" y="1342018"/>
                  </a:lnTo>
                </a:path>
                <a:path w="1339214" h="1363980">
                  <a:moveTo>
                    <a:pt x="1232254" y="1332605"/>
                  </a:moveTo>
                  <a:lnTo>
                    <a:pt x="1233620" y="1342018"/>
                  </a:lnTo>
                </a:path>
                <a:path w="1339214" h="1363980">
                  <a:moveTo>
                    <a:pt x="1241817" y="1332605"/>
                  </a:moveTo>
                  <a:lnTo>
                    <a:pt x="1243183" y="1363533"/>
                  </a:lnTo>
                </a:path>
                <a:path w="1339214" h="1363980">
                  <a:moveTo>
                    <a:pt x="1337447" y="1332605"/>
                  </a:moveTo>
                  <a:lnTo>
                    <a:pt x="1338813" y="1342018"/>
                  </a:lnTo>
                </a:path>
                <a:path w="1339214" h="1363980">
                  <a:moveTo>
                    <a:pt x="158472" y="1332605"/>
                  </a:moveTo>
                  <a:lnTo>
                    <a:pt x="159838" y="1363533"/>
                  </a:lnTo>
                </a:path>
                <a:path w="1339214" h="1363980">
                  <a:moveTo>
                    <a:pt x="158472" y="1332605"/>
                  </a:moveTo>
                  <a:lnTo>
                    <a:pt x="159838" y="1342018"/>
                  </a:lnTo>
                </a:path>
                <a:path w="1339214" h="1363980">
                  <a:moveTo>
                    <a:pt x="153007" y="1332605"/>
                  </a:moveTo>
                  <a:lnTo>
                    <a:pt x="154373" y="1342018"/>
                  </a:lnTo>
                </a:path>
                <a:path w="1339214" h="1363980">
                  <a:moveTo>
                    <a:pt x="153007" y="1332605"/>
                  </a:moveTo>
                  <a:lnTo>
                    <a:pt x="154373" y="1342018"/>
                  </a:lnTo>
                </a:path>
                <a:path w="1339214" h="1363980">
                  <a:moveTo>
                    <a:pt x="153007" y="1332605"/>
                  </a:moveTo>
                  <a:lnTo>
                    <a:pt x="154373" y="1352775"/>
                  </a:lnTo>
                </a:path>
                <a:path w="1339214" h="1363980">
                  <a:moveTo>
                    <a:pt x="153007" y="1332605"/>
                  </a:moveTo>
                  <a:lnTo>
                    <a:pt x="154373" y="1342018"/>
                  </a:lnTo>
                </a:path>
                <a:path w="1339214" h="1363980">
                  <a:moveTo>
                    <a:pt x="147543" y="1332605"/>
                  </a:moveTo>
                  <a:lnTo>
                    <a:pt x="148909" y="1342018"/>
                  </a:lnTo>
                </a:path>
                <a:path w="1339214" h="1363980">
                  <a:moveTo>
                    <a:pt x="147543" y="1332605"/>
                  </a:moveTo>
                  <a:lnTo>
                    <a:pt x="148909" y="1342018"/>
                  </a:lnTo>
                </a:path>
                <a:path w="1339214" h="1363980">
                  <a:moveTo>
                    <a:pt x="147543" y="1332605"/>
                  </a:moveTo>
                  <a:lnTo>
                    <a:pt x="148909" y="1342018"/>
                  </a:lnTo>
                </a:path>
                <a:path w="1339214" h="1363980">
                  <a:moveTo>
                    <a:pt x="142078" y="1332605"/>
                  </a:moveTo>
                  <a:lnTo>
                    <a:pt x="143444" y="1363533"/>
                  </a:lnTo>
                </a:path>
                <a:path w="1339214" h="1363980">
                  <a:moveTo>
                    <a:pt x="125684" y="1332605"/>
                  </a:moveTo>
                  <a:lnTo>
                    <a:pt x="127050" y="1342018"/>
                  </a:lnTo>
                </a:path>
                <a:path w="1339214" h="1363980">
                  <a:moveTo>
                    <a:pt x="116122" y="1332605"/>
                  </a:moveTo>
                  <a:lnTo>
                    <a:pt x="117488" y="1342018"/>
                  </a:lnTo>
                </a:path>
                <a:path w="1339214" h="1363980">
                  <a:moveTo>
                    <a:pt x="99728" y="1332605"/>
                  </a:moveTo>
                  <a:lnTo>
                    <a:pt x="101094" y="1342018"/>
                  </a:lnTo>
                </a:path>
                <a:path w="1339214" h="1363980">
                  <a:moveTo>
                    <a:pt x="84700" y="1332605"/>
                  </a:moveTo>
                  <a:lnTo>
                    <a:pt x="86066" y="1352775"/>
                  </a:lnTo>
                </a:path>
                <a:path w="1339214" h="1363980">
                  <a:moveTo>
                    <a:pt x="68307" y="1332605"/>
                  </a:moveTo>
                  <a:lnTo>
                    <a:pt x="69673" y="1342018"/>
                  </a:lnTo>
                </a:path>
                <a:path w="1339214" h="1363980">
                  <a:moveTo>
                    <a:pt x="57378" y="1332605"/>
                  </a:moveTo>
                  <a:lnTo>
                    <a:pt x="58744" y="1342018"/>
                  </a:lnTo>
                </a:path>
                <a:path w="1339214" h="1363980">
                  <a:moveTo>
                    <a:pt x="42350" y="1332605"/>
                  </a:moveTo>
                  <a:lnTo>
                    <a:pt x="43716" y="1342018"/>
                  </a:lnTo>
                </a:path>
                <a:path w="1339214" h="1363980">
                  <a:moveTo>
                    <a:pt x="31421" y="1332605"/>
                  </a:moveTo>
                  <a:lnTo>
                    <a:pt x="32787" y="1342018"/>
                  </a:lnTo>
                </a:path>
                <a:path w="1339214" h="1363980">
                  <a:moveTo>
                    <a:pt x="20491" y="1332605"/>
                  </a:moveTo>
                  <a:lnTo>
                    <a:pt x="21857" y="1363533"/>
                  </a:lnTo>
                </a:path>
                <a:path w="1339214" h="1363980">
                  <a:moveTo>
                    <a:pt x="10929" y="1327226"/>
                  </a:moveTo>
                  <a:lnTo>
                    <a:pt x="12295" y="0"/>
                  </a:lnTo>
                </a:path>
                <a:path w="1339214" h="1363980">
                  <a:moveTo>
                    <a:pt x="10929" y="1181998"/>
                  </a:moveTo>
                  <a:lnTo>
                    <a:pt x="0" y="1183343"/>
                  </a:lnTo>
                </a:path>
                <a:path w="1339214" h="1363980">
                  <a:moveTo>
                    <a:pt x="10929" y="1134933"/>
                  </a:moveTo>
                  <a:lnTo>
                    <a:pt x="0" y="1136278"/>
                  </a:lnTo>
                </a:path>
                <a:path w="1339214" h="1363980">
                  <a:moveTo>
                    <a:pt x="10929" y="1120141"/>
                  </a:moveTo>
                  <a:lnTo>
                    <a:pt x="0" y="1121486"/>
                  </a:lnTo>
                </a:path>
                <a:path w="1339214" h="1363980">
                  <a:moveTo>
                    <a:pt x="10929" y="1109383"/>
                  </a:moveTo>
                  <a:lnTo>
                    <a:pt x="0" y="1110728"/>
                  </a:lnTo>
                </a:path>
                <a:path w="1339214" h="1363980">
                  <a:moveTo>
                    <a:pt x="10929" y="1093247"/>
                  </a:moveTo>
                  <a:lnTo>
                    <a:pt x="0" y="1094592"/>
                  </a:lnTo>
                </a:path>
                <a:path w="1339214" h="1363980">
                  <a:moveTo>
                    <a:pt x="10929" y="1078455"/>
                  </a:moveTo>
                  <a:lnTo>
                    <a:pt x="0" y="1079800"/>
                  </a:lnTo>
                </a:path>
                <a:path w="1339214" h="1363980">
                  <a:moveTo>
                    <a:pt x="10929" y="1067698"/>
                  </a:moveTo>
                  <a:lnTo>
                    <a:pt x="0" y="1069043"/>
                  </a:lnTo>
                </a:path>
                <a:path w="1339214" h="1363980">
                  <a:moveTo>
                    <a:pt x="10929" y="1056940"/>
                  </a:moveTo>
                  <a:lnTo>
                    <a:pt x="0" y="1058285"/>
                  </a:lnTo>
                </a:path>
                <a:path w="1339214" h="1363980">
                  <a:moveTo>
                    <a:pt x="10929" y="1042148"/>
                  </a:moveTo>
                  <a:lnTo>
                    <a:pt x="0" y="1043493"/>
                  </a:lnTo>
                </a:path>
                <a:path w="1339214" h="1363980">
                  <a:moveTo>
                    <a:pt x="10929" y="953397"/>
                  </a:moveTo>
                  <a:lnTo>
                    <a:pt x="0" y="954742"/>
                  </a:lnTo>
                </a:path>
                <a:path w="1339214" h="1363980">
                  <a:moveTo>
                    <a:pt x="10929" y="891541"/>
                  </a:moveTo>
                  <a:lnTo>
                    <a:pt x="0" y="892886"/>
                  </a:lnTo>
                </a:path>
                <a:path w="1339214" h="1363980">
                  <a:moveTo>
                    <a:pt x="10929" y="849855"/>
                  </a:moveTo>
                  <a:lnTo>
                    <a:pt x="0" y="851200"/>
                  </a:lnTo>
                </a:path>
                <a:path w="1339214" h="1363980">
                  <a:moveTo>
                    <a:pt x="10929" y="818927"/>
                  </a:moveTo>
                  <a:lnTo>
                    <a:pt x="0" y="820272"/>
                  </a:lnTo>
                </a:path>
                <a:path w="1339214" h="1363980">
                  <a:moveTo>
                    <a:pt x="10929" y="793377"/>
                  </a:moveTo>
                  <a:lnTo>
                    <a:pt x="0" y="794722"/>
                  </a:lnTo>
                </a:path>
                <a:path w="1339214" h="1363980">
                  <a:moveTo>
                    <a:pt x="10929" y="766483"/>
                  </a:moveTo>
                  <a:lnTo>
                    <a:pt x="0" y="767828"/>
                  </a:lnTo>
                </a:path>
                <a:path w="1339214" h="1363980">
                  <a:moveTo>
                    <a:pt x="10929" y="751691"/>
                  </a:moveTo>
                  <a:lnTo>
                    <a:pt x="0" y="753036"/>
                  </a:lnTo>
                </a:path>
                <a:path w="1339214" h="1363980">
                  <a:moveTo>
                    <a:pt x="10929" y="735555"/>
                  </a:moveTo>
                  <a:lnTo>
                    <a:pt x="0" y="736900"/>
                  </a:lnTo>
                </a:path>
                <a:path w="1339214" h="1363980">
                  <a:moveTo>
                    <a:pt x="10929" y="720763"/>
                  </a:moveTo>
                  <a:lnTo>
                    <a:pt x="0" y="722108"/>
                  </a:lnTo>
                </a:path>
                <a:path w="1339214" h="1363980">
                  <a:moveTo>
                    <a:pt x="10929" y="622600"/>
                  </a:moveTo>
                  <a:lnTo>
                    <a:pt x="0" y="623945"/>
                  </a:lnTo>
                </a:path>
                <a:path w="1339214" h="1363980">
                  <a:moveTo>
                    <a:pt x="10929" y="570156"/>
                  </a:moveTo>
                  <a:lnTo>
                    <a:pt x="0" y="571501"/>
                  </a:lnTo>
                </a:path>
                <a:path w="1339214" h="1363980">
                  <a:moveTo>
                    <a:pt x="10929" y="533849"/>
                  </a:moveTo>
                  <a:lnTo>
                    <a:pt x="0" y="535194"/>
                  </a:lnTo>
                </a:path>
                <a:path w="1339214" h="1363980">
                  <a:moveTo>
                    <a:pt x="10929" y="502921"/>
                  </a:moveTo>
                  <a:lnTo>
                    <a:pt x="0" y="504266"/>
                  </a:lnTo>
                </a:path>
                <a:path w="1339214" h="1363980">
                  <a:moveTo>
                    <a:pt x="10929" y="477371"/>
                  </a:moveTo>
                  <a:lnTo>
                    <a:pt x="0" y="478716"/>
                  </a:lnTo>
                </a:path>
                <a:path w="1339214" h="1363980">
                  <a:moveTo>
                    <a:pt x="10929" y="455856"/>
                  </a:moveTo>
                  <a:lnTo>
                    <a:pt x="0" y="457201"/>
                  </a:lnTo>
                </a:path>
                <a:path w="1339214" h="1363980">
                  <a:moveTo>
                    <a:pt x="10929" y="441064"/>
                  </a:moveTo>
                  <a:lnTo>
                    <a:pt x="0" y="442409"/>
                  </a:lnTo>
                </a:path>
                <a:path w="1339214" h="1363980">
                  <a:moveTo>
                    <a:pt x="10929" y="424928"/>
                  </a:moveTo>
                  <a:lnTo>
                    <a:pt x="0" y="426273"/>
                  </a:lnTo>
                </a:path>
                <a:path w="1339214" h="1363980">
                  <a:moveTo>
                    <a:pt x="10929" y="410136"/>
                  </a:moveTo>
                  <a:lnTo>
                    <a:pt x="0" y="411481"/>
                  </a:lnTo>
                </a:path>
                <a:path w="1339214" h="1363980">
                  <a:moveTo>
                    <a:pt x="10929" y="321385"/>
                  </a:moveTo>
                  <a:lnTo>
                    <a:pt x="0" y="322729"/>
                  </a:lnTo>
                </a:path>
                <a:path w="1339214" h="1363980">
                  <a:moveTo>
                    <a:pt x="10929" y="268942"/>
                  </a:moveTo>
                  <a:lnTo>
                    <a:pt x="0" y="270287"/>
                  </a:lnTo>
                </a:path>
                <a:path w="1339214" h="1363980">
                  <a:moveTo>
                    <a:pt x="10929" y="232635"/>
                  </a:moveTo>
                  <a:lnTo>
                    <a:pt x="0" y="233980"/>
                  </a:lnTo>
                </a:path>
                <a:path w="1339214" h="1363980">
                  <a:moveTo>
                    <a:pt x="10929" y="201706"/>
                  </a:moveTo>
                  <a:lnTo>
                    <a:pt x="0" y="203051"/>
                  </a:lnTo>
                </a:path>
                <a:path w="1339214" h="1363980">
                  <a:moveTo>
                    <a:pt x="10929" y="176157"/>
                  </a:moveTo>
                  <a:lnTo>
                    <a:pt x="0" y="177502"/>
                  </a:lnTo>
                </a:path>
                <a:path w="1339214" h="1363980">
                  <a:moveTo>
                    <a:pt x="10929" y="160021"/>
                  </a:moveTo>
                  <a:lnTo>
                    <a:pt x="0" y="161366"/>
                  </a:lnTo>
                </a:path>
                <a:path w="1339214" h="1363980">
                  <a:moveTo>
                    <a:pt x="10929" y="139850"/>
                  </a:moveTo>
                  <a:lnTo>
                    <a:pt x="0" y="141195"/>
                  </a:lnTo>
                </a:path>
                <a:path w="1339214" h="1363980">
                  <a:moveTo>
                    <a:pt x="10929" y="125058"/>
                  </a:moveTo>
                  <a:lnTo>
                    <a:pt x="0" y="126403"/>
                  </a:lnTo>
                </a:path>
                <a:path w="1339214" h="1363980">
                  <a:moveTo>
                    <a:pt x="10929" y="114300"/>
                  </a:moveTo>
                  <a:lnTo>
                    <a:pt x="0" y="115645"/>
                  </a:lnTo>
                </a:path>
                <a:path w="1339214" h="1363980">
                  <a:moveTo>
                    <a:pt x="10929" y="20171"/>
                  </a:moveTo>
                  <a:lnTo>
                    <a:pt x="0" y="21516"/>
                  </a:lnTo>
                </a:path>
                <a:path w="1339214" h="1363980">
                  <a:moveTo>
                    <a:pt x="10929" y="1181998"/>
                  </a:moveTo>
                  <a:lnTo>
                    <a:pt x="0" y="1183343"/>
                  </a:lnTo>
                </a:path>
                <a:path w="1339214" h="1363980">
                  <a:moveTo>
                    <a:pt x="10929" y="1181998"/>
                  </a:moveTo>
                  <a:lnTo>
                    <a:pt x="0" y="1183343"/>
                  </a:lnTo>
                </a:path>
                <a:path w="1339214" h="1363980">
                  <a:moveTo>
                    <a:pt x="10929" y="1187376"/>
                  </a:moveTo>
                  <a:lnTo>
                    <a:pt x="0" y="1188721"/>
                  </a:lnTo>
                </a:path>
                <a:path w="1339214" h="1363980">
                  <a:moveTo>
                    <a:pt x="10929" y="1187376"/>
                  </a:moveTo>
                  <a:lnTo>
                    <a:pt x="0" y="1188721"/>
                  </a:lnTo>
                </a:path>
                <a:path w="1339214" h="1363980">
                  <a:moveTo>
                    <a:pt x="10929" y="1187376"/>
                  </a:moveTo>
                  <a:lnTo>
                    <a:pt x="0" y="1188721"/>
                  </a:lnTo>
                </a:path>
                <a:path w="1339214" h="1363980">
                  <a:moveTo>
                    <a:pt x="10929" y="1187376"/>
                  </a:moveTo>
                  <a:lnTo>
                    <a:pt x="0" y="1188721"/>
                  </a:lnTo>
                </a:path>
                <a:path w="1339214" h="1363980">
                  <a:moveTo>
                    <a:pt x="10929" y="1192755"/>
                  </a:moveTo>
                  <a:lnTo>
                    <a:pt x="0" y="1194100"/>
                  </a:lnTo>
                </a:path>
                <a:path w="1339214" h="1363980">
                  <a:moveTo>
                    <a:pt x="10929" y="1192755"/>
                  </a:moveTo>
                  <a:lnTo>
                    <a:pt x="0" y="1194100"/>
                  </a:lnTo>
                </a:path>
                <a:path w="1339214" h="1363980">
                  <a:moveTo>
                    <a:pt x="10929" y="1192755"/>
                  </a:moveTo>
                  <a:lnTo>
                    <a:pt x="0" y="1194100"/>
                  </a:lnTo>
                </a:path>
                <a:path w="1339214" h="1363980">
                  <a:moveTo>
                    <a:pt x="10929" y="1196789"/>
                  </a:moveTo>
                  <a:lnTo>
                    <a:pt x="0" y="1198134"/>
                  </a:lnTo>
                </a:path>
                <a:path w="1339214" h="1363980">
                  <a:moveTo>
                    <a:pt x="10929" y="1212926"/>
                  </a:moveTo>
                  <a:lnTo>
                    <a:pt x="0" y="1214271"/>
                  </a:lnTo>
                </a:path>
                <a:path w="1339214" h="1363980">
                  <a:moveTo>
                    <a:pt x="10929" y="1223684"/>
                  </a:moveTo>
                  <a:lnTo>
                    <a:pt x="0" y="1225029"/>
                  </a:lnTo>
                </a:path>
                <a:path w="1339214" h="1363980">
                  <a:moveTo>
                    <a:pt x="10929" y="1238475"/>
                  </a:moveTo>
                  <a:lnTo>
                    <a:pt x="0" y="1239820"/>
                  </a:lnTo>
                </a:path>
                <a:path w="1339214" h="1363980">
                  <a:moveTo>
                    <a:pt x="10929" y="1254612"/>
                  </a:moveTo>
                  <a:lnTo>
                    <a:pt x="0" y="1255957"/>
                  </a:lnTo>
                </a:path>
                <a:path w="1339214" h="1363980">
                  <a:moveTo>
                    <a:pt x="10929" y="1269404"/>
                  </a:moveTo>
                  <a:lnTo>
                    <a:pt x="0" y="1270749"/>
                  </a:lnTo>
                </a:path>
                <a:path w="1339214" h="1363980">
                  <a:moveTo>
                    <a:pt x="10929" y="1280161"/>
                  </a:moveTo>
                  <a:lnTo>
                    <a:pt x="0" y="1281506"/>
                  </a:lnTo>
                </a:path>
                <a:path w="1339214" h="1363980">
                  <a:moveTo>
                    <a:pt x="10929" y="1296298"/>
                  </a:moveTo>
                  <a:lnTo>
                    <a:pt x="0" y="1297643"/>
                  </a:lnTo>
                </a:path>
                <a:path w="1339214" h="1363980">
                  <a:moveTo>
                    <a:pt x="10929" y="1305711"/>
                  </a:moveTo>
                  <a:lnTo>
                    <a:pt x="0" y="1307056"/>
                  </a:lnTo>
                </a:path>
                <a:path w="1339214" h="1363980">
                  <a:moveTo>
                    <a:pt x="10929" y="1316468"/>
                  </a:moveTo>
                  <a:lnTo>
                    <a:pt x="0" y="131781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73" name="object 7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985691" y="512894"/>
              <a:ext cx="1342910" cy="1321845"/>
            </a:xfrm>
            <a:prstGeom prst="rect">
              <a:avLst/>
            </a:prstGeom>
          </p:spPr>
        </p:pic>
        <p:sp>
          <p:nvSpPr>
            <p:cNvPr id="74" name="object 74"/>
            <p:cNvSpPr/>
            <p:nvPr/>
          </p:nvSpPr>
          <p:spPr>
            <a:xfrm>
              <a:off x="985691" y="756286"/>
              <a:ext cx="1212215" cy="467995"/>
            </a:xfrm>
            <a:custGeom>
              <a:avLst/>
              <a:gdLst/>
              <a:ahLst/>
              <a:cxnLst/>
              <a:rect l="l" t="t" r="r" b="b"/>
              <a:pathLst>
                <a:path w="1212214" h="467994">
                  <a:moveTo>
                    <a:pt x="0" y="0"/>
                  </a:moveTo>
                  <a:lnTo>
                    <a:pt x="1366" y="424926"/>
                  </a:lnTo>
                </a:path>
                <a:path w="1212214" h="467994">
                  <a:moveTo>
                    <a:pt x="822413" y="466612"/>
                  </a:moveTo>
                  <a:lnTo>
                    <a:pt x="1211762" y="46795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5" name="object 75"/>
            <p:cNvSpPr/>
            <p:nvPr/>
          </p:nvSpPr>
          <p:spPr>
            <a:xfrm>
              <a:off x="2191104" y="1216548"/>
              <a:ext cx="14604" cy="619125"/>
            </a:xfrm>
            <a:custGeom>
              <a:avLst/>
              <a:gdLst/>
              <a:ahLst/>
              <a:cxnLst/>
              <a:rect l="l" t="t" r="r" b="b"/>
              <a:pathLst>
                <a:path w="14605" h="619125">
                  <a:moveTo>
                    <a:pt x="0" y="618676"/>
                  </a:moveTo>
                  <a:lnTo>
                    <a:pt x="14066" y="618676"/>
                  </a:lnTo>
                </a:path>
                <a:path w="14605" h="619125">
                  <a:moveTo>
                    <a:pt x="7033" y="0"/>
                  </a:moveTo>
                  <a:lnTo>
                    <a:pt x="7033" y="46758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6" name="object 76"/>
            <p:cNvSpPr/>
            <p:nvPr/>
          </p:nvSpPr>
          <p:spPr>
            <a:xfrm>
              <a:off x="1801749" y="1823021"/>
              <a:ext cx="402590" cy="19050"/>
            </a:xfrm>
            <a:custGeom>
              <a:avLst/>
              <a:gdLst/>
              <a:ahLst/>
              <a:cxnLst/>
              <a:rect l="l" t="t" r="r" b="b"/>
              <a:pathLst>
                <a:path w="402589" h="19050">
                  <a:moveTo>
                    <a:pt x="402043" y="0"/>
                  </a:moveTo>
                  <a:lnTo>
                    <a:pt x="0" y="0"/>
                  </a:lnTo>
                  <a:lnTo>
                    <a:pt x="0" y="7023"/>
                  </a:lnTo>
                  <a:lnTo>
                    <a:pt x="0" y="11722"/>
                  </a:lnTo>
                  <a:lnTo>
                    <a:pt x="0" y="18745"/>
                  </a:lnTo>
                  <a:lnTo>
                    <a:pt x="402043" y="18745"/>
                  </a:lnTo>
                  <a:lnTo>
                    <a:pt x="402043" y="11722"/>
                  </a:lnTo>
                  <a:lnTo>
                    <a:pt x="402043" y="7023"/>
                  </a:lnTo>
                  <a:lnTo>
                    <a:pt x="4020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7" name="object 77"/>
            <p:cNvSpPr/>
            <p:nvPr/>
          </p:nvSpPr>
          <p:spPr>
            <a:xfrm>
              <a:off x="1808105" y="1222898"/>
              <a:ext cx="1905" cy="607060"/>
            </a:xfrm>
            <a:custGeom>
              <a:avLst/>
              <a:gdLst/>
              <a:ahLst/>
              <a:cxnLst/>
              <a:rect l="l" t="t" r="r" b="b"/>
              <a:pathLst>
                <a:path w="1905" h="607060">
                  <a:moveTo>
                    <a:pt x="0" y="606462"/>
                  </a:moveTo>
                  <a:lnTo>
                    <a:pt x="136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78" name="object 78"/>
          <p:cNvSpPr txBox="1"/>
          <p:nvPr/>
        </p:nvSpPr>
        <p:spPr>
          <a:xfrm>
            <a:off x="3873878" y="1256121"/>
            <a:ext cx="188500" cy="115416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8999">
              <a:lnSpc>
                <a:spcPts val="884"/>
              </a:lnSpc>
            </a:pPr>
            <a:r>
              <a:rPr sz="895" b="1" spc="-4" dirty="0">
                <a:latin typeface="Arial"/>
                <a:cs typeface="Arial"/>
              </a:rPr>
              <a:t>8.2</a:t>
            </a:r>
            <a:endParaRPr sz="895">
              <a:latin typeface="Arial"/>
              <a:cs typeface="Arial"/>
            </a:endParaRPr>
          </a:p>
        </p:txBody>
      </p:sp>
      <p:sp>
        <p:nvSpPr>
          <p:cNvPr id="79" name="object 79"/>
          <p:cNvSpPr/>
          <p:nvPr/>
        </p:nvSpPr>
        <p:spPr>
          <a:xfrm>
            <a:off x="3520306" y="553048"/>
            <a:ext cx="472198" cy="352372"/>
          </a:xfrm>
          <a:custGeom>
            <a:avLst/>
            <a:gdLst/>
            <a:ahLst/>
            <a:cxnLst/>
            <a:rect l="l" t="t" r="r" b="b"/>
            <a:pathLst>
              <a:path w="633094" h="472440">
                <a:moveTo>
                  <a:pt x="0" y="0"/>
                </a:moveTo>
                <a:lnTo>
                  <a:pt x="631155" y="1344"/>
                </a:lnTo>
              </a:path>
              <a:path w="633094" h="472440">
                <a:moveTo>
                  <a:pt x="631155" y="0"/>
                </a:moveTo>
                <a:lnTo>
                  <a:pt x="632521" y="470645"/>
                </a:lnTo>
              </a:path>
              <a:path w="633094" h="472440">
                <a:moveTo>
                  <a:pt x="631155" y="470645"/>
                </a:moveTo>
                <a:lnTo>
                  <a:pt x="0" y="471990"/>
                </a:lnTo>
              </a:path>
              <a:path w="633094" h="472440">
                <a:moveTo>
                  <a:pt x="0" y="470645"/>
                </a:moveTo>
                <a:lnTo>
                  <a:pt x="1366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80" name="object 80"/>
          <p:cNvSpPr txBox="1"/>
          <p:nvPr/>
        </p:nvSpPr>
        <p:spPr>
          <a:xfrm>
            <a:off x="3661938" y="417648"/>
            <a:ext cx="188500" cy="115416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 marL="37418">
              <a:lnSpc>
                <a:spcPts val="876"/>
              </a:lnSpc>
            </a:pPr>
            <a:r>
              <a:rPr sz="895" b="1" spc="-4" dirty="0">
                <a:latin typeface="Arial"/>
                <a:cs typeface="Arial"/>
              </a:rPr>
              <a:t>52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81" name="object 81"/>
          <p:cNvGrpSpPr/>
          <p:nvPr/>
        </p:nvGrpSpPr>
        <p:grpSpPr>
          <a:xfrm>
            <a:off x="4367292" y="382166"/>
            <a:ext cx="1022069" cy="1020175"/>
            <a:chOff x="2711450" y="512386"/>
            <a:chExt cx="1370330" cy="1367790"/>
          </a:xfrm>
        </p:grpSpPr>
        <p:sp>
          <p:nvSpPr>
            <p:cNvPr id="82" name="object 82"/>
            <p:cNvSpPr/>
            <p:nvPr/>
          </p:nvSpPr>
          <p:spPr>
            <a:xfrm>
              <a:off x="2717800" y="533859"/>
              <a:ext cx="1339850" cy="1339850"/>
            </a:xfrm>
            <a:custGeom>
              <a:avLst/>
              <a:gdLst/>
              <a:ahLst/>
              <a:cxnLst/>
              <a:rect l="l" t="t" r="r" b="b"/>
              <a:pathLst>
                <a:path w="1339850" h="1339850">
                  <a:moveTo>
                    <a:pt x="176330" y="1308522"/>
                  </a:moveTo>
                  <a:lnTo>
                    <a:pt x="177676" y="1339390"/>
                  </a:lnTo>
                </a:path>
                <a:path w="1339850" h="1339850">
                  <a:moveTo>
                    <a:pt x="222094" y="1308522"/>
                  </a:moveTo>
                  <a:lnTo>
                    <a:pt x="223440" y="1317917"/>
                  </a:lnTo>
                </a:path>
                <a:path w="1339850" h="1339850">
                  <a:moveTo>
                    <a:pt x="238247" y="1308522"/>
                  </a:moveTo>
                  <a:lnTo>
                    <a:pt x="239593" y="1317917"/>
                  </a:lnTo>
                </a:path>
                <a:path w="1339850" h="1339850">
                  <a:moveTo>
                    <a:pt x="249015" y="1308522"/>
                  </a:moveTo>
                  <a:lnTo>
                    <a:pt x="250361" y="1328653"/>
                  </a:lnTo>
                </a:path>
                <a:path w="1339850" h="1339850">
                  <a:moveTo>
                    <a:pt x="263821" y="1308522"/>
                  </a:moveTo>
                  <a:lnTo>
                    <a:pt x="265167" y="1317917"/>
                  </a:lnTo>
                </a:path>
                <a:path w="1339850" h="1339850">
                  <a:moveTo>
                    <a:pt x="279973" y="1308522"/>
                  </a:moveTo>
                  <a:lnTo>
                    <a:pt x="281319" y="1317917"/>
                  </a:lnTo>
                </a:path>
                <a:path w="1339850" h="1339850">
                  <a:moveTo>
                    <a:pt x="289396" y="1308522"/>
                  </a:moveTo>
                  <a:lnTo>
                    <a:pt x="290742" y="1317917"/>
                  </a:lnTo>
                </a:path>
                <a:path w="1339850" h="1339850">
                  <a:moveTo>
                    <a:pt x="300164" y="1308522"/>
                  </a:moveTo>
                  <a:lnTo>
                    <a:pt x="301510" y="1317917"/>
                  </a:lnTo>
                </a:path>
                <a:path w="1339850" h="1339850">
                  <a:moveTo>
                    <a:pt x="316316" y="1308522"/>
                  </a:moveTo>
                  <a:lnTo>
                    <a:pt x="317662" y="1339390"/>
                  </a:lnTo>
                </a:path>
                <a:path w="1339850" h="1339850">
                  <a:moveTo>
                    <a:pt x="176330" y="1308522"/>
                  </a:moveTo>
                  <a:lnTo>
                    <a:pt x="177676" y="1339390"/>
                  </a:lnTo>
                </a:path>
                <a:path w="1339850" h="1339850">
                  <a:moveTo>
                    <a:pt x="176330" y="1308522"/>
                  </a:moveTo>
                  <a:lnTo>
                    <a:pt x="177676" y="1317917"/>
                  </a:lnTo>
                </a:path>
                <a:path w="1339850" h="1339850">
                  <a:moveTo>
                    <a:pt x="170945" y="1308522"/>
                  </a:moveTo>
                  <a:lnTo>
                    <a:pt x="172291" y="1317917"/>
                  </a:lnTo>
                </a:path>
                <a:path w="1339850" h="1339850">
                  <a:moveTo>
                    <a:pt x="170945" y="1308522"/>
                  </a:moveTo>
                  <a:lnTo>
                    <a:pt x="172291" y="1317917"/>
                  </a:lnTo>
                </a:path>
                <a:path w="1339850" h="1339850">
                  <a:moveTo>
                    <a:pt x="170945" y="1308522"/>
                  </a:moveTo>
                  <a:lnTo>
                    <a:pt x="172291" y="1328653"/>
                  </a:lnTo>
                </a:path>
                <a:path w="1339850" h="1339850">
                  <a:moveTo>
                    <a:pt x="170945" y="1308522"/>
                  </a:moveTo>
                  <a:lnTo>
                    <a:pt x="172291" y="1317917"/>
                  </a:lnTo>
                </a:path>
                <a:path w="1339850" h="1339850">
                  <a:moveTo>
                    <a:pt x="165561" y="1308522"/>
                  </a:moveTo>
                  <a:lnTo>
                    <a:pt x="166907" y="1317917"/>
                  </a:lnTo>
                </a:path>
                <a:path w="1339850" h="1339850">
                  <a:moveTo>
                    <a:pt x="165561" y="1308522"/>
                  </a:moveTo>
                  <a:lnTo>
                    <a:pt x="166907" y="1317917"/>
                  </a:lnTo>
                </a:path>
                <a:path w="1339850" h="1339850">
                  <a:moveTo>
                    <a:pt x="165561" y="1308522"/>
                  </a:moveTo>
                  <a:lnTo>
                    <a:pt x="166907" y="1317917"/>
                  </a:lnTo>
                </a:path>
                <a:path w="1339850" h="1339850">
                  <a:moveTo>
                    <a:pt x="160177" y="1308522"/>
                  </a:moveTo>
                  <a:lnTo>
                    <a:pt x="161523" y="1339390"/>
                  </a:lnTo>
                </a:path>
                <a:path w="1339850" h="1339850">
                  <a:moveTo>
                    <a:pt x="144025" y="1308522"/>
                  </a:moveTo>
                  <a:lnTo>
                    <a:pt x="145371" y="1317917"/>
                  </a:lnTo>
                </a:path>
                <a:path w="1339850" h="1339850">
                  <a:moveTo>
                    <a:pt x="134603" y="1308522"/>
                  </a:moveTo>
                  <a:lnTo>
                    <a:pt x="135949" y="1317917"/>
                  </a:lnTo>
                </a:path>
                <a:path w="1339850" h="1339850">
                  <a:moveTo>
                    <a:pt x="118450" y="1308522"/>
                  </a:moveTo>
                  <a:lnTo>
                    <a:pt x="119796" y="1317917"/>
                  </a:lnTo>
                </a:path>
                <a:path w="1339850" h="1339850">
                  <a:moveTo>
                    <a:pt x="103644" y="1308522"/>
                  </a:moveTo>
                  <a:lnTo>
                    <a:pt x="104990" y="1328653"/>
                  </a:lnTo>
                </a:path>
                <a:path w="1339850" h="1339850">
                  <a:moveTo>
                    <a:pt x="87492" y="1308522"/>
                  </a:moveTo>
                  <a:lnTo>
                    <a:pt x="88838" y="1317917"/>
                  </a:lnTo>
                </a:path>
                <a:path w="1339850" h="1339850">
                  <a:moveTo>
                    <a:pt x="76724" y="1308522"/>
                  </a:moveTo>
                  <a:lnTo>
                    <a:pt x="78070" y="1317917"/>
                  </a:lnTo>
                </a:path>
                <a:path w="1339850" h="1339850">
                  <a:moveTo>
                    <a:pt x="61917" y="1308522"/>
                  </a:moveTo>
                  <a:lnTo>
                    <a:pt x="63263" y="1317917"/>
                  </a:lnTo>
                </a:path>
                <a:path w="1339850" h="1339850">
                  <a:moveTo>
                    <a:pt x="51149" y="1308522"/>
                  </a:moveTo>
                  <a:lnTo>
                    <a:pt x="52495" y="1317917"/>
                  </a:lnTo>
                </a:path>
                <a:path w="1339850" h="1339850">
                  <a:moveTo>
                    <a:pt x="30959" y="1158210"/>
                  </a:moveTo>
                  <a:lnTo>
                    <a:pt x="0" y="1159552"/>
                  </a:lnTo>
                </a:path>
                <a:path w="1339850" h="1339850">
                  <a:moveTo>
                    <a:pt x="30959" y="1111238"/>
                  </a:moveTo>
                  <a:lnTo>
                    <a:pt x="20191" y="1112580"/>
                  </a:lnTo>
                </a:path>
                <a:path w="1339850" h="1339850">
                  <a:moveTo>
                    <a:pt x="30959" y="1096475"/>
                  </a:moveTo>
                  <a:lnTo>
                    <a:pt x="20191" y="1097817"/>
                  </a:lnTo>
                </a:path>
                <a:path w="1339850" h="1339850">
                  <a:moveTo>
                    <a:pt x="30959" y="1085738"/>
                  </a:moveTo>
                  <a:lnTo>
                    <a:pt x="9422" y="1087080"/>
                  </a:lnTo>
                </a:path>
                <a:path w="1339850" h="1339850">
                  <a:moveTo>
                    <a:pt x="30959" y="1069634"/>
                  </a:moveTo>
                  <a:lnTo>
                    <a:pt x="20191" y="1070976"/>
                  </a:lnTo>
                </a:path>
                <a:path w="1339850" h="1339850">
                  <a:moveTo>
                    <a:pt x="30959" y="1054871"/>
                  </a:moveTo>
                  <a:lnTo>
                    <a:pt x="20191" y="1056213"/>
                  </a:lnTo>
                </a:path>
                <a:path w="1339850" h="1339850">
                  <a:moveTo>
                    <a:pt x="30959" y="1044134"/>
                  </a:moveTo>
                  <a:lnTo>
                    <a:pt x="20191" y="1045476"/>
                  </a:lnTo>
                </a:path>
                <a:path w="1339850" h="1339850">
                  <a:moveTo>
                    <a:pt x="30959" y="1033398"/>
                  </a:moveTo>
                  <a:lnTo>
                    <a:pt x="20191" y="1034740"/>
                  </a:lnTo>
                </a:path>
                <a:path w="1339850" h="1339850">
                  <a:moveTo>
                    <a:pt x="30959" y="1018635"/>
                  </a:moveTo>
                  <a:lnTo>
                    <a:pt x="0" y="1019977"/>
                  </a:lnTo>
                </a:path>
                <a:path w="1339850" h="1339850">
                  <a:moveTo>
                    <a:pt x="30959" y="1158210"/>
                  </a:moveTo>
                  <a:lnTo>
                    <a:pt x="0" y="1159552"/>
                  </a:lnTo>
                </a:path>
                <a:path w="1339850" h="1339850">
                  <a:moveTo>
                    <a:pt x="30959" y="1158210"/>
                  </a:moveTo>
                  <a:lnTo>
                    <a:pt x="20191" y="1159552"/>
                  </a:lnTo>
                </a:path>
                <a:path w="1339850" h="1339850">
                  <a:moveTo>
                    <a:pt x="30959" y="1163579"/>
                  </a:moveTo>
                  <a:lnTo>
                    <a:pt x="20191" y="1164921"/>
                  </a:lnTo>
                </a:path>
                <a:path w="1339850" h="1339850">
                  <a:moveTo>
                    <a:pt x="30959" y="1163579"/>
                  </a:moveTo>
                  <a:lnTo>
                    <a:pt x="20191" y="1164921"/>
                  </a:lnTo>
                </a:path>
                <a:path w="1339850" h="1339850">
                  <a:moveTo>
                    <a:pt x="30959" y="1163579"/>
                  </a:moveTo>
                  <a:lnTo>
                    <a:pt x="9422" y="1164921"/>
                  </a:lnTo>
                </a:path>
                <a:path w="1339850" h="1339850">
                  <a:moveTo>
                    <a:pt x="30959" y="1163579"/>
                  </a:moveTo>
                  <a:lnTo>
                    <a:pt x="20191" y="1164921"/>
                  </a:lnTo>
                </a:path>
                <a:path w="1339850" h="1339850">
                  <a:moveTo>
                    <a:pt x="30959" y="1168947"/>
                  </a:moveTo>
                  <a:lnTo>
                    <a:pt x="20191" y="1170289"/>
                  </a:lnTo>
                </a:path>
                <a:path w="1339850" h="1339850">
                  <a:moveTo>
                    <a:pt x="30959" y="1168947"/>
                  </a:moveTo>
                  <a:lnTo>
                    <a:pt x="20191" y="1170289"/>
                  </a:lnTo>
                </a:path>
                <a:path w="1339850" h="1339850">
                  <a:moveTo>
                    <a:pt x="30959" y="1168947"/>
                  </a:moveTo>
                  <a:lnTo>
                    <a:pt x="20191" y="1170289"/>
                  </a:lnTo>
                </a:path>
                <a:path w="1339850" h="1339850">
                  <a:moveTo>
                    <a:pt x="30959" y="1174315"/>
                  </a:moveTo>
                  <a:lnTo>
                    <a:pt x="0" y="1175657"/>
                  </a:lnTo>
                </a:path>
                <a:path w="1339850" h="1339850">
                  <a:moveTo>
                    <a:pt x="30959" y="1189078"/>
                  </a:moveTo>
                  <a:lnTo>
                    <a:pt x="20191" y="1190420"/>
                  </a:lnTo>
                </a:path>
                <a:path w="1339850" h="1339850">
                  <a:moveTo>
                    <a:pt x="30959" y="1199815"/>
                  </a:moveTo>
                  <a:lnTo>
                    <a:pt x="20191" y="1201157"/>
                  </a:lnTo>
                </a:path>
                <a:path w="1339850" h="1339850">
                  <a:moveTo>
                    <a:pt x="30959" y="1214578"/>
                  </a:moveTo>
                  <a:lnTo>
                    <a:pt x="20191" y="1215920"/>
                  </a:lnTo>
                </a:path>
                <a:path w="1339850" h="1339850">
                  <a:moveTo>
                    <a:pt x="30959" y="1230682"/>
                  </a:moveTo>
                  <a:lnTo>
                    <a:pt x="9422" y="1232024"/>
                  </a:lnTo>
                </a:path>
                <a:path w="1339850" h="1339850">
                  <a:moveTo>
                    <a:pt x="30959" y="1245445"/>
                  </a:moveTo>
                  <a:lnTo>
                    <a:pt x="20191" y="1246787"/>
                  </a:lnTo>
                </a:path>
                <a:path w="1339850" h="1339850">
                  <a:moveTo>
                    <a:pt x="30959" y="1256182"/>
                  </a:moveTo>
                  <a:lnTo>
                    <a:pt x="20191" y="1257524"/>
                  </a:lnTo>
                </a:path>
                <a:path w="1339850" h="1339850">
                  <a:moveTo>
                    <a:pt x="30959" y="1272287"/>
                  </a:moveTo>
                  <a:lnTo>
                    <a:pt x="20191" y="1273629"/>
                  </a:lnTo>
                </a:path>
                <a:path w="1339850" h="1339850">
                  <a:moveTo>
                    <a:pt x="30959" y="1281681"/>
                  </a:moveTo>
                  <a:lnTo>
                    <a:pt x="20191" y="1283023"/>
                  </a:lnTo>
                </a:path>
                <a:path w="1339850" h="1339850">
                  <a:moveTo>
                    <a:pt x="403808" y="1308522"/>
                  </a:moveTo>
                  <a:lnTo>
                    <a:pt x="405154" y="1317917"/>
                  </a:lnTo>
                </a:path>
                <a:path w="1339850" h="1339850">
                  <a:moveTo>
                    <a:pt x="465725" y="1308522"/>
                  </a:moveTo>
                  <a:lnTo>
                    <a:pt x="467071" y="1317917"/>
                  </a:lnTo>
                </a:path>
                <a:path w="1339850" h="1339850">
                  <a:moveTo>
                    <a:pt x="507452" y="1308522"/>
                  </a:moveTo>
                  <a:lnTo>
                    <a:pt x="508798" y="1317917"/>
                  </a:lnTo>
                </a:path>
                <a:path w="1339850" h="1339850">
                  <a:moveTo>
                    <a:pt x="538410" y="1308522"/>
                  </a:moveTo>
                  <a:lnTo>
                    <a:pt x="539756" y="1328653"/>
                  </a:lnTo>
                </a:path>
                <a:path w="1339850" h="1339850">
                  <a:moveTo>
                    <a:pt x="565331" y="1308522"/>
                  </a:moveTo>
                  <a:lnTo>
                    <a:pt x="566677" y="1317917"/>
                  </a:lnTo>
                </a:path>
                <a:path w="1339850" h="1339850">
                  <a:moveTo>
                    <a:pt x="590905" y="1308522"/>
                  </a:moveTo>
                  <a:lnTo>
                    <a:pt x="592251" y="1317917"/>
                  </a:lnTo>
                </a:path>
                <a:path w="1339850" h="1339850">
                  <a:moveTo>
                    <a:pt x="605711" y="1308522"/>
                  </a:moveTo>
                  <a:lnTo>
                    <a:pt x="607057" y="1317917"/>
                  </a:lnTo>
                </a:path>
                <a:path w="1339850" h="1339850">
                  <a:moveTo>
                    <a:pt x="621864" y="1308522"/>
                  </a:moveTo>
                  <a:lnTo>
                    <a:pt x="623210" y="1317917"/>
                  </a:lnTo>
                </a:path>
                <a:path w="1339850" h="1339850">
                  <a:moveTo>
                    <a:pt x="638016" y="1308522"/>
                  </a:moveTo>
                  <a:lnTo>
                    <a:pt x="639362" y="1339390"/>
                  </a:lnTo>
                </a:path>
                <a:path w="1339850" h="1339850">
                  <a:moveTo>
                    <a:pt x="736276" y="1308522"/>
                  </a:moveTo>
                  <a:lnTo>
                    <a:pt x="737622" y="1317917"/>
                  </a:lnTo>
                </a:path>
                <a:path w="1339850" h="1339850">
                  <a:moveTo>
                    <a:pt x="787425" y="1308522"/>
                  </a:moveTo>
                  <a:lnTo>
                    <a:pt x="788771" y="1317917"/>
                  </a:lnTo>
                </a:path>
                <a:path w="1339850" h="1339850">
                  <a:moveTo>
                    <a:pt x="823767" y="1308522"/>
                  </a:moveTo>
                  <a:lnTo>
                    <a:pt x="825113" y="1317917"/>
                  </a:lnTo>
                </a:path>
                <a:path w="1339850" h="1339850">
                  <a:moveTo>
                    <a:pt x="881647" y="1308522"/>
                  </a:moveTo>
                  <a:lnTo>
                    <a:pt x="882993" y="1317917"/>
                  </a:lnTo>
                </a:path>
                <a:path w="1339850" h="1339850">
                  <a:moveTo>
                    <a:pt x="901837" y="1308522"/>
                  </a:moveTo>
                  <a:lnTo>
                    <a:pt x="903183" y="1317917"/>
                  </a:lnTo>
                </a:path>
                <a:path w="1339850" h="1339850">
                  <a:moveTo>
                    <a:pt x="917989" y="1308522"/>
                  </a:moveTo>
                  <a:lnTo>
                    <a:pt x="919335" y="1317917"/>
                  </a:lnTo>
                </a:path>
                <a:path w="1339850" h="1339850">
                  <a:moveTo>
                    <a:pt x="932795" y="1308522"/>
                  </a:moveTo>
                  <a:lnTo>
                    <a:pt x="934141" y="1317917"/>
                  </a:lnTo>
                </a:path>
                <a:path w="1339850" h="1339850">
                  <a:moveTo>
                    <a:pt x="948948" y="1308522"/>
                  </a:moveTo>
                  <a:lnTo>
                    <a:pt x="950294" y="1339390"/>
                  </a:lnTo>
                </a:path>
                <a:path w="1339850" h="1339850">
                  <a:moveTo>
                    <a:pt x="1036439" y="1308522"/>
                  </a:moveTo>
                  <a:lnTo>
                    <a:pt x="1037785" y="1317917"/>
                  </a:lnTo>
                </a:path>
                <a:path w="1339850" h="1339850">
                  <a:moveTo>
                    <a:pt x="1088934" y="1308522"/>
                  </a:moveTo>
                  <a:lnTo>
                    <a:pt x="1090280" y="1317917"/>
                  </a:lnTo>
                </a:path>
                <a:path w="1339850" h="1339850">
                  <a:moveTo>
                    <a:pt x="1125277" y="1308522"/>
                  </a:moveTo>
                  <a:lnTo>
                    <a:pt x="1126623" y="1317917"/>
                  </a:lnTo>
                </a:path>
                <a:path w="1339850" h="1339850">
                  <a:moveTo>
                    <a:pt x="1156236" y="1308522"/>
                  </a:moveTo>
                  <a:lnTo>
                    <a:pt x="1157582" y="1328653"/>
                  </a:lnTo>
                </a:path>
                <a:path w="1339850" h="1339850">
                  <a:moveTo>
                    <a:pt x="1181810" y="1308522"/>
                  </a:moveTo>
                  <a:lnTo>
                    <a:pt x="1183156" y="1317917"/>
                  </a:lnTo>
                </a:path>
                <a:path w="1339850" h="1339850">
                  <a:moveTo>
                    <a:pt x="1197962" y="1308522"/>
                  </a:moveTo>
                  <a:lnTo>
                    <a:pt x="1199308" y="1317917"/>
                  </a:lnTo>
                </a:path>
                <a:path w="1339850" h="1339850">
                  <a:moveTo>
                    <a:pt x="1218153" y="1308522"/>
                  </a:moveTo>
                  <a:lnTo>
                    <a:pt x="1219499" y="1317917"/>
                  </a:lnTo>
                </a:path>
                <a:path w="1339850" h="1339850">
                  <a:moveTo>
                    <a:pt x="1234305" y="1308522"/>
                  </a:moveTo>
                  <a:lnTo>
                    <a:pt x="1235651" y="1317917"/>
                  </a:lnTo>
                </a:path>
                <a:path w="1339850" h="1339850">
                  <a:moveTo>
                    <a:pt x="1243727" y="1308522"/>
                  </a:moveTo>
                  <a:lnTo>
                    <a:pt x="1245073" y="1339390"/>
                  </a:lnTo>
                </a:path>
                <a:path w="1339850" h="1339850">
                  <a:moveTo>
                    <a:pt x="1337949" y="1308522"/>
                  </a:moveTo>
                  <a:lnTo>
                    <a:pt x="1339295" y="1317917"/>
                  </a:lnTo>
                </a:path>
                <a:path w="1339850" h="1339850">
                  <a:moveTo>
                    <a:pt x="30959" y="930058"/>
                  </a:moveTo>
                  <a:lnTo>
                    <a:pt x="20191" y="931400"/>
                  </a:lnTo>
                </a:path>
                <a:path w="1339850" h="1339850">
                  <a:moveTo>
                    <a:pt x="30959" y="868322"/>
                  </a:moveTo>
                  <a:lnTo>
                    <a:pt x="20191" y="869664"/>
                  </a:lnTo>
                </a:path>
                <a:path w="1339850" h="1339850">
                  <a:moveTo>
                    <a:pt x="30959" y="826718"/>
                  </a:moveTo>
                  <a:lnTo>
                    <a:pt x="20191" y="828060"/>
                  </a:lnTo>
                </a:path>
                <a:path w="1339850" h="1339850">
                  <a:moveTo>
                    <a:pt x="30959" y="795850"/>
                  </a:moveTo>
                  <a:lnTo>
                    <a:pt x="9422" y="797192"/>
                  </a:lnTo>
                </a:path>
                <a:path w="1339850" h="1339850">
                  <a:moveTo>
                    <a:pt x="30959" y="770351"/>
                  </a:moveTo>
                  <a:lnTo>
                    <a:pt x="20191" y="771693"/>
                  </a:lnTo>
                </a:path>
                <a:path w="1339850" h="1339850">
                  <a:moveTo>
                    <a:pt x="30959" y="744851"/>
                  </a:moveTo>
                  <a:lnTo>
                    <a:pt x="20191" y="746193"/>
                  </a:lnTo>
                </a:path>
                <a:path w="1339850" h="1339850">
                  <a:moveTo>
                    <a:pt x="30959" y="728747"/>
                  </a:moveTo>
                  <a:lnTo>
                    <a:pt x="20191" y="730089"/>
                  </a:lnTo>
                </a:path>
                <a:path w="1339850" h="1339850">
                  <a:moveTo>
                    <a:pt x="30959" y="712642"/>
                  </a:moveTo>
                  <a:lnTo>
                    <a:pt x="20191" y="713984"/>
                  </a:lnTo>
                </a:path>
                <a:path w="1339850" h="1339850">
                  <a:moveTo>
                    <a:pt x="30959" y="697879"/>
                  </a:moveTo>
                  <a:lnTo>
                    <a:pt x="0" y="699221"/>
                  </a:lnTo>
                </a:path>
                <a:path w="1339850" h="1339850">
                  <a:moveTo>
                    <a:pt x="30959" y="599907"/>
                  </a:moveTo>
                  <a:lnTo>
                    <a:pt x="20191" y="601249"/>
                  </a:lnTo>
                </a:path>
                <a:path w="1339850" h="1339850">
                  <a:moveTo>
                    <a:pt x="30959" y="547566"/>
                  </a:moveTo>
                  <a:lnTo>
                    <a:pt x="20191" y="548908"/>
                  </a:lnTo>
                </a:path>
                <a:path w="1339850" h="1339850">
                  <a:moveTo>
                    <a:pt x="30959" y="511330"/>
                  </a:moveTo>
                  <a:lnTo>
                    <a:pt x="20191" y="512672"/>
                  </a:lnTo>
                </a:path>
                <a:path w="1339850" h="1339850">
                  <a:moveTo>
                    <a:pt x="30959" y="480463"/>
                  </a:moveTo>
                  <a:lnTo>
                    <a:pt x="9422" y="481805"/>
                  </a:lnTo>
                </a:path>
                <a:path w="1339850" h="1339850">
                  <a:moveTo>
                    <a:pt x="30959" y="454963"/>
                  </a:moveTo>
                  <a:lnTo>
                    <a:pt x="20191" y="456305"/>
                  </a:lnTo>
                </a:path>
                <a:path w="1339850" h="1339850">
                  <a:moveTo>
                    <a:pt x="30959" y="433490"/>
                  </a:moveTo>
                  <a:lnTo>
                    <a:pt x="20191" y="434832"/>
                  </a:lnTo>
                </a:path>
                <a:path w="1339850" h="1339850">
                  <a:moveTo>
                    <a:pt x="30959" y="418727"/>
                  </a:moveTo>
                  <a:lnTo>
                    <a:pt x="20191" y="420069"/>
                  </a:lnTo>
                </a:path>
                <a:path w="1339850" h="1339850">
                  <a:moveTo>
                    <a:pt x="30959" y="402622"/>
                  </a:moveTo>
                  <a:lnTo>
                    <a:pt x="20191" y="403964"/>
                  </a:lnTo>
                </a:path>
                <a:path w="1339850" h="1339850">
                  <a:moveTo>
                    <a:pt x="30959" y="387860"/>
                  </a:moveTo>
                  <a:lnTo>
                    <a:pt x="0" y="389202"/>
                  </a:lnTo>
                </a:path>
                <a:path w="1339850" h="1339850">
                  <a:moveTo>
                    <a:pt x="30959" y="299283"/>
                  </a:moveTo>
                  <a:lnTo>
                    <a:pt x="20191" y="300625"/>
                  </a:lnTo>
                </a:path>
                <a:path w="1339850" h="1339850">
                  <a:moveTo>
                    <a:pt x="30959" y="248284"/>
                  </a:moveTo>
                  <a:lnTo>
                    <a:pt x="20191" y="249626"/>
                  </a:lnTo>
                </a:path>
                <a:path w="1339850" h="1339850">
                  <a:moveTo>
                    <a:pt x="30959" y="212048"/>
                  </a:moveTo>
                  <a:lnTo>
                    <a:pt x="20191" y="213390"/>
                  </a:lnTo>
                </a:path>
                <a:path w="1339850" h="1339850">
                  <a:moveTo>
                    <a:pt x="30959" y="179838"/>
                  </a:moveTo>
                  <a:lnTo>
                    <a:pt x="9422" y="181180"/>
                  </a:lnTo>
                </a:path>
                <a:path w="1339850" h="1339850">
                  <a:moveTo>
                    <a:pt x="30959" y="154339"/>
                  </a:moveTo>
                  <a:lnTo>
                    <a:pt x="20191" y="155681"/>
                  </a:lnTo>
                </a:path>
                <a:path w="1339850" h="1339850">
                  <a:moveTo>
                    <a:pt x="30959" y="139575"/>
                  </a:moveTo>
                  <a:lnTo>
                    <a:pt x="20191" y="140918"/>
                  </a:lnTo>
                </a:path>
                <a:path w="1339850" h="1339850">
                  <a:moveTo>
                    <a:pt x="30959" y="118103"/>
                  </a:moveTo>
                  <a:lnTo>
                    <a:pt x="20191" y="119445"/>
                  </a:lnTo>
                </a:path>
                <a:path w="1339850" h="1339850">
                  <a:moveTo>
                    <a:pt x="30959" y="103340"/>
                  </a:moveTo>
                  <a:lnTo>
                    <a:pt x="20191" y="104682"/>
                  </a:lnTo>
                </a:path>
                <a:path w="1339850" h="1339850">
                  <a:moveTo>
                    <a:pt x="30959" y="92603"/>
                  </a:moveTo>
                  <a:lnTo>
                    <a:pt x="0" y="93945"/>
                  </a:lnTo>
                </a:path>
                <a:path w="1339850" h="1339850">
                  <a:moveTo>
                    <a:pt x="30959" y="0"/>
                  </a:moveTo>
                  <a:lnTo>
                    <a:pt x="20191" y="1342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83" name="object 83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58182" y="512386"/>
              <a:ext cx="1323144" cy="1319259"/>
            </a:xfrm>
            <a:prstGeom prst="rect">
              <a:avLst/>
            </a:prstGeom>
          </p:spPr>
        </p:pic>
        <p:sp>
          <p:nvSpPr>
            <p:cNvPr id="84" name="object 84"/>
            <p:cNvSpPr/>
            <p:nvPr/>
          </p:nvSpPr>
          <p:spPr>
            <a:xfrm>
              <a:off x="3526751" y="559358"/>
              <a:ext cx="529590" cy="1272540"/>
            </a:xfrm>
            <a:custGeom>
              <a:avLst/>
              <a:gdLst/>
              <a:ahLst/>
              <a:cxnLst/>
              <a:rect l="l" t="t" r="r" b="b"/>
              <a:pathLst>
                <a:path w="529589" h="1272539">
                  <a:moveTo>
                    <a:pt x="249021" y="0"/>
                  </a:moveTo>
                  <a:lnTo>
                    <a:pt x="0" y="5372"/>
                  </a:lnTo>
                  <a:lnTo>
                    <a:pt x="0" y="150317"/>
                  </a:lnTo>
                  <a:lnTo>
                    <a:pt x="249021" y="150317"/>
                  </a:lnTo>
                  <a:lnTo>
                    <a:pt x="249021" y="0"/>
                  </a:lnTo>
                  <a:close/>
                </a:path>
                <a:path w="529589" h="1272539">
                  <a:moveTo>
                    <a:pt x="528993" y="1121981"/>
                  </a:moveTo>
                  <a:lnTo>
                    <a:pt x="279984" y="1127353"/>
                  </a:lnTo>
                  <a:lnTo>
                    <a:pt x="279984" y="1272298"/>
                  </a:lnTo>
                  <a:lnTo>
                    <a:pt x="528993" y="1272298"/>
                  </a:lnTo>
                  <a:lnTo>
                    <a:pt x="528993" y="112198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aphicFrame>
        <p:nvGraphicFramePr>
          <p:cNvPr id="85" name="object 85"/>
          <p:cNvGraphicFramePr>
            <a:graphicFrameLocks noGrp="1"/>
          </p:cNvGraphicFramePr>
          <p:nvPr/>
        </p:nvGraphicFramePr>
        <p:xfrm>
          <a:off x="4387370" y="371425"/>
          <a:ext cx="999809" cy="114806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04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9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2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1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6659">
                <a:tc gridSpan="4">
                  <a:txBody>
                    <a:bodyPr/>
                    <a:lstStyle/>
                    <a:p>
                      <a:pPr marL="781685">
                        <a:lnSpc>
                          <a:spcPct val="100000"/>
                        </a:lnSpc>
                        <a:spcBef>
                          <a:spcPts val="30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49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28891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2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6689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984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242570">
                        <a:lnSpc>
                          <a:spcPts val="1135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9.7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6" name="object 86"/>
          <p:cNvSpPr txBox="1"/>
          <p:nvPr/>
        </p:nvSpPr>
        <p:spPr>
          <a:xfrm>
            <a:off x="3028844" y="1511791"/>
            <a:ext cx="21502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Gr1</a:t>
            </a:r>
            <a:endParaRPr sz="895">
              <a:latin typeface="Arial"/>
              <a:cs typeface="Arial"/>
            </a:endParaRPr>
          </a:p>
        </p:txBody>
      </p:sp>
      <p:sp>
        <p:nvSpPr>
          <p:cNvPr id="87" name="object 87"/>
          <p:cNvSpPr txBox="1"/>
          <p:nvPr/>
        </p:nvSpPr>
        <p:spPr>
          <a:xfrm>
            <a:off x="2754494" y="1033060"/>
            <a:ext cx="131896" cy="37889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CD11b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88" name="object 88"/>
          <p:cNvGrpSpPr/>
          <p:nvPr/>
        </p:nvGrpSpPr>
        <p:grpSpPr>
          <a:xfrm>
            <a:off x="3300465" y="1574198"/>
            <a:ext cx="2113761" cy="56834"/>
            <a:chOff x="1281112" y="2110591"/>
            <a:chExt cx="2834005" cy="76200"/>
          </a:xfrm>
        </p:grpSpPr>
        <p:sp>
          <p:nvSpPr>
            <p:cNvPr id="89" name="object 89"/>
            <p:cNvSpPr/>
            <p:nvPr/>
          </p:nvSpPr>
          <p:spPr>
            <a:xfrm>
              <a:off x="1287462" y="2132011"/>
              <a:ext cx="2785110" cy="17780"/>
            </a:xfrm>
            <a:custGeom>
              <a:avLst/>
              <a:gdLst/>
              <a:ahLst/>
              <a:cxnLst/>
              <a:rect l="l" t="t" r="r" b="b"/>
              <a:pathLst>
                <a:path w="2785110" h="17780">
                  <a:moveTo>
                    <a:pt x="0" y="0"/>
                  </a:moveTo>
                  <a:lnTo>
                    <a:pt x="2785006" y="17201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0" name="object 90"/>
            <p:cNvSpPr/>
            <p:nvPr/>
          </p:nvSpPr>
          <p:spPr>
            <a:xfrm>
              <a:off x="3987567" y="2110591"/>
              <a:ext cx="127635" cy="76200"/>
            </a:xfrm>
            <a:custGeom>
              <a:avLst/>
              <a:gdLst/>
              <a:ahLst/>
              <a:cxnLst/>
              <a:rect l="l" t="t" r="r" b="b"/>
              <a:pathLst>
                <a:path w="127635" h="76200">
                  <a:moveTo>
                    <a:pt x="469" y="0"/>
                  </a:moveTo>
                  <a:lnTo>
                    <a:pt x="51033" y="38412"/>
                  </a:lnTo>
                  <a:lnTo>
                    <a:pt x="0" y="76198"/>
                  </a:lnTo>
                  <a:lnTo>
                    <a:pt x="127232" y="38883"/>
                  </a:lnTo>
                  <a:lnTo>
                    <a:pt x="46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pSp>
        <p:nvGrpSpPr>
          <p:cNvPr id="91" name="object 91"/>
          <p:cNvGrpSpPr/>
          <p:nvPr/>
        </p:nvGrpSpPr>
        <p:grpSpPr>
          <a:xfrm>
            <a:off x="2794685" y="390736"/>
            <a:ext cx="56834" cy="588708"/>
            <a:chOff x="602992" y="523875"/>
            <a:chExt cx="76200" cy="789305"/>
          </a:xfrm>
        </p:grpSpPr>
        <p:sp>
          <p:nvSpPr>
            <p:cNvPr id="92" name="object 92"/>
            <p:cNvSpPr/>
            <p:nvPr/>
          </p:nvSpPr>
          <p:spPr>
            <a:xfrm>
              <a:off x="639762" y="566208"/>
              <a:ext cx="1905" cy="740410"/>
            </a:xfrm>
            <a:custGeom>
              <a:avLst/>
              <a:gdLst/>
              <a:ahLst/>
              <a:cxnLst/>
              <a:rect l="l" t="t" r="r" b="b"/>
              <a:pathLst>
                <a:path w="1904" h="740410">
                  <a:moveTo>
                    <a:pt x="0" y="740303"/>
                  </a:moveTo>
                  <a:lnTo>
                    <a:pt x="1501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3" name="object 93"/>
            <p:cNvSpPr/>
            <p:nvPr/>
          </p:nvSpPr>
          <p:spPr>
            <a:xfrm>
              <a:off x="602992" y="523875"/>
              <a:ext cx="76200" cy="127635"/>
            </a:xfrm>
            <a:custGeom>
              <a:avLst/>
              <a:gdLst/>
              <a:ahLst/>
              <a:cxnLst/>
              <a:rect l="l" t="t" r="r" b="b"/>
              <a:pathLst>
                <a:path w="76200" h="127634">
                  <a:moveTo>
                    <a:pt x="38357" y="0"/>
                  </a:moveTo>
                  <a:lnTo>
                    <a:pt x="0" y="126922"/>
                  </a:lnTo>
                  <a:lnTo>
                    <a:pt x="38202" y="76200"/>
                  </a:lnTo>
                  <a:lnTo>
                    <a:pt x="76199" y="127076"/>
                  </a:lnTo>
                  <a:lnTo>
                    <a:pt x="3835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94" name="object 94"/>
          <p:cNvSpPr txBox="1"/>
          <p:nvPr/>
        </p:nvSpPr>
        <p:spPr>
          <a:xfrm>
            <a:off x="3341433" y="190394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4700719" y="190394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2501944" y="36468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a</a:t>
            </a:r>
            <a:endParaRPr sz="1343">
              <a:latin typeface="Arial"/>
              <a:cs typeface="Arial"/>
            </a:endParaRPr>
          </a:p>
        </p:txBody>
      </p:sp>
      <p:grpSp>
        <p:nvGrpSpPr>
          <p:cNvPr id="97" name="object 97"/>
          <p:cNvGrpSpPr/>
          <p:nvPr/>
        </p:nvGrpSpPr>
        <p:grpSpPr>
          <a:xfrm>
            <a:off x="6204932" y="378763"/>
            <a:ext cx="1023017" cy="1021122"/>
            <a:chOff x="5175250" y="507823"/>
            <a:chExt cx="1371600" cy="1369060"/>
          </a:xfrm>
        </p:grpSpPr>
        <p:sp>
          <p:nvSpPr>
            <p:cNvPr id="98" name="object 98"/>
            <p:cNvSpPr/>
            <p:nvPr/>
          </p:nvSpPr>
          <p:spPr>
            <a:xfrm>
              <a:off x="5181600" y="1548208"/>
              <a:ext cx="1127125" cy="321945"/>
            </a:xfrm>
            <a:custGeom>
              <a:avLst/>
              <a:gdLst/>
              <a:ahLst/>
              <a:cxnLst/>
              <a:rect l="l" t="t" r="r" b="b"/>
              <a:pathLst>
                <a:path w="1127125" h="321944">
                  <a:moveTo>
                    <a:pt x="176636" y="289813"/>
                  </a:moveTo>
                  <a:lnTo>
                    <a:pt x="177974" y="321866"/>
                  </a:lnTo>
                </a:path>
                <a:path w="1127125" h="321944">
                  <a:moveTo>
                    <a:pt x="223471" y="289813"/>
                  </a:moveTo>
                  <a:lnTo>
                    <a:pt x="224809" y="300497"/>
                  </a:lnTo>
                </a:path>
                <a:path w="1127125" h="321944">
                  <a:moveTo>
                    <a:pt x="239529" y="289813"/>
                  </a:moveTo>
                  <a:lnTo>
                    <a:pt x="240867" y="300497"/>
                  </a:lnTo>
                </a:path>
                <a:path w="1127125" h="321944">
                  <a:moveTo>
                    <a:pt x="248896" y="289813"/>
                  </a:moveTo>
                  <a:lnTo>
                    <a:pt x="250234" y="311182"/>
                  </a:lnTo>
                </a:path>
                <a:path w="1127125" h="321944">
                  <a:moveTo>
                    <a:pt x="264953" y="289813"/>
                  </a:moveTo>
                  <a:lnTo>
                    <a:pt x="266291" y="300497"/>
                  </a:lnTo>
                </a:path>
                <a:path w="1127125" h="321944">
                  <a:moveTo>
                    <a:pt x="281011" y="289813"/>
                  </a:moveTo>
                  <a:lnTo>
                    <a:pt x="282349" y="300497"/>
                  </a:lnTo>
                </a:path>
                <a:path w="1127125" h="321944">
                  <a:moveTo>
                    <a:pt x="290378" y="289813"/>
                  </a:moveTo>
                  <a:lnTo>
                    <a:pt x="291716" y="300497"/>
                  </a:lnTo>
                </a:path>
                <a:path w="1127125" h="321944">
                  <a:moveTo>
                    <a:pt x="301083" y="289813"/>
                  </a:moveTo>
                  <a:lnTo>
                    <a:pt x="302421" y="300497"/>
                  </a:lnTo>
                </a:path>
                <a:path w="1127125" h="321944">
                  <a:moveTo>
                    <a:pt x="317141" y="289813"/>
                  </a:moveTo>
                  <a:lnTo>
                    <a:pt x="318479" y="321866"/>
                  </a:lnTo>
                </a:path>
                <a:path w="1127125" h="321944">
                  <a:moveTo>
                    <a:pt x="176636" y="289813"/>
                  </a:moveTo>
                  <a:lnTo>
                    <a:pt x="177974" y="321866"/>
                  </a:lnTo>
                </a:path>
                <a:path w="1127125" h="321944">
                  <a:moveTo>
                    <a:pt x="176636" y="289813"/>
                  </a:moveTo>
                  <a:lnTo>
                    <a:pt x="177974" y="300497"/>
                  </a:lnTo>
                </a:path>
                <a:path w="1127125" h="321944">
                  <a:moveTo>
                    <a:pt x="171283" y="289813"/>
                  </a:moveTo>
                  <a:lnTo>
                    <a:pt x="172621" y="300497"/>
                  </a:lnTo>
                </a:path>
                <a:path w="1127125" h="321944">
                  <a:moveTo>
                    <a:pt x="171283" y="289813"/>
                  </a:moveTo>
                  <a:lnTo>
                    <a:pt x="172621" y="300497"/>
                  </a:lnTo>
                </a:path>
                <a:path w="1127125" h="321944">
                  <a:moveTo>
                    <a:pt x="171283" y="289813"/>
                  </a:moveTo>
                  <a:lnTo>
                    <a:pt x="172621" y="311182"/>
                  </a:lnTo>
                </a:path>
                <a:path w="1127125" h="321944">
                  <a:moveTo>
                    <a:pt x="171283" y="289813"/>
                  </a:moveTo>
                  <a:lnTo>
                    <a:pt x="172621" y="300497"/>
                  </a:lnTo>
                </a:path>
                <a:path w="1127125" h="321944">
                  <a:moveTo>
                    <a:pt x="165931" y="289813"/>
                  </a:moveTo>
                  <a:lnTo>
                    <a:pt x="167269" y="300497"/>
                  </a:lnTo>
                </a:path>
                <a:path w="1127125" h="321944">
                  <a:moveTo>
                    <a:pt x="165931" y="289813"/>
                  </a:moveTo>
                  <a:lnTo>
                    <a:pt x="167269" y="300497"/>
                  </a:lnTo>
                </a:path>
                <a:path w="1127125" h="321944">
                  <a:moveTo>
                    <a:pt x="165931" y="289813"/>
                  </a:moveTo>
                  <a:lnTo>
                    <a:pt x="167269" y="300497"/>
                  </a:lnTo>
                </a:path>
                <a:path w="1127125" h="321944">
                  <a:moveTo>
                    <a:pt x="161916" y="289813"/>
                  </a:moveTo>
                  <a:lnTo>
                    <a:pt x="163254" y="321866"/>
                  </a:lnTo>
                </a:path>
                <a:path w="1127125" h="321944">
                  <a:moveTo>
                    <a:pt x="145858" y="289813"/>
                  </a:moveTo>
                  <a:lnTo>
                    <a:pt x="147196" y="300497"/>
                  </a:lnTo>
                </a:path>
                <a:path w="1127125" h="321944">
                  <a:moveTo>
                    <a:pt x="135153" y="289813"/>
                  </a:moveTo>
                  <a:lnTo>
                    <a:pt x="136491" y="300497"/>
                  </a:lnTo>
                </a:path>
                <a:path w="1127125" h="321944">
                  <a:moveTo>
                    <a:pt x="120434" y="289813"/>
                  </a:moveTo>
                  <a:lnTo>
                    <a:pt x="121772" y="300497"/>
                  </a:lnTo>
                </a:path>
                <a:path w="1127125" h="321944">
                  <a:moveTo>
                    <a:pt x="104376" y="289813"/>
                  </a:moveTo>
                  <a:lnTo>
                    <a:pt x="105714" y="311182"/>
                  </a:lnTo>
                </a:path>
                <a:path w="1127125" h="321944">
                  <a:moveTo>
                    <a:pt x="88318" y="289813"/>
                  </a:moveTo>
                  <a:lnTo>
                    <a:pt x="89656" y="300497"/>
                  </a:lnTo>
                </a:path>
                <a:path w="1127125" h="321944">
                  <a:moveTo>
                    <a:pt x="78951" y="289813"/>
                  </a:moveTo>
                  <a:lnTo>
                    <a:pt x="80289" y="300497"/>
                  </a:lnTo>
                </a:path>
                <a:path w="1127125" h="321944">
                  <a:moveTo>
                    <a:pt x="62893" y="289813"/>
                  </a:moveTo>
                  <a:lnTo>
                    <a:pt x="64231" y="300497"/>
                  </a:lnTo>
                </a:path>
                <a:path w="1127125" h="321944">
                  <a:moveTo>
                    <a:pt x="52188" y="289813"/>
                  </a:moveTo>
                  <a:lnTo>
                    <a:pt x="53526" y="300497"/>
                  </a:lnTo>
                </a:path>
                <a:path w="1127125" h="321944">
                  <a:moveTo>
                    <a:pt x="32116" y="140232"/>
                  </a:moveTo>
                  <a:lnTo>
                    <a:pt x="0" y="141568"/>
                  </a:lnTo>
                </a:path>
                <a:path w="1127125" h="321944">
                  <a:moveTo>
                    <a:pt x="32116" y="93488"/>
                  </a:moveTo>
                  <a:lnTo>
                    <a:pt x="21411" y="94824"/>
                  </a:lnTo>
                </a:path>
                <a:path w="1127125" h="321944">
                  <a:moveTo>
                    <a:pt x="32116" y="77462"/>
                  </a:moveTo>
                  <a:lnTo>
                    <a:pt x="21411" y="78798"/>
                  </a:lnTo>
                </a:path>
                <a:path w="1127125" h="321944">
                  <a:moveTo>
                    <a:pt x="32116" y="68113"/>
                  </a:moveTo>
                  <a:lnTo>
                    <a:pt x="10705" y="69449"/>
                  </a:lnTo>
                </a:path>
                <a:path w="1127125" h="321944">
                  <a:moveTo>
                    <a:pt x="32116" y="52086"/>
                  </a:moveTo>
                  <a:lnTo>
                    <a:pt x="21411" y="53422"/>
                  </a:lnTo>
                </a:path>
                <a:path w="1127125" h="321944">
                  <a:moveTo>
                    <a:pt x="32116" y="36060"/>
                  </a:moveTo>
                  <a:lnTo>
                    <a:pt x="21411" y="37396"/>
                  </a:lnTo>
                </a:path>
                <a:path w="1127125" h="321944">
                  <a:moveTo>
                    <a:pt x="32116" y="26711"/>
                  </a:moveTo>
                  <a:lnTo>
                    <a:pt x="21411" y="28047"/>
                  </a:lnTo>
                </a:path>
                <a:path w="1127125" h="321944">
                  <a:moveTo>
                    <a:pt x="32116" y="16027"/>
                  </a:moveTo>
                  <a:lnTo>
                    <a:pt x="21411" y="17363"/>
                  </a:lnTo>
                </a:path>
                <a:path w="1127125" h="321944">
                  <a:moveTo>
                    <a:pt x="32116" y="0"/>
                  </a:moveTo>
                  <a:lnTo>
                    <a:pt x="0" y="1336"/>
                  </a:lnTo>
                </a:path>
                <a:path w="1127125" h="321944">
                  <a:moveTo>
                    <a:pt x="32116" y="140232"/>
                  </a:moveTo>
                  <a:lnTo>
                    <a:pt x="0" y="141568"/>
                  </a:lnTo>
                </a:path>
                <a:path w="1127125" h="321944">
                  <a:moveTo>
                    <a:pt x="32116" y="140232"/>
                  </a:moveTo>
                  <a:lnTo>
                    <a:pt x="21411" y="141568"/>
                  </a:lnTo>
                </a:path>
                <a:path w="1127125" h="321944">
                  <a:moveTo>
                    <a:pt x="32116" y="145574"/>
                  </a:moveTo>
                  <a:lnTo>
                    <a:pt x="21411" y="146910"/>
                  </a:lnTo>
                </a:path>
                <a:path w="1127125" h="321944">
                  <a:moveTo>
                    <a:pt x="32116" y="145574"/>
                  </a:moveTo>
                  <a:lnTo>
                    <a:pt x="21411" y="146910"/>
                  </a:lnTo>
                </a:path>
                <a:path w="1127125" h="321944">
                  <a:moveTo>
                    <a:pt x="32116" y="145574"/>
                  </a:moveTo>
                  <a:lnTo>
                    <a:pt x="10705" y="146910"/>
                  </a:lnTo>
                </a:path>
                <a:path w="1127125" h="321944">
                  <a:moveTo>
                    <a:pt x="32116" y="145574"/>
                  </a:moveTo>
                  <a:lnTo>
                    <a:pt x="21411" y="146910"/>
                  </a:lnTo>
                </a:path>
                <a:path w="1127125" h="321944">
                  <a:moveTo>
                    <a:pt x="32116" y="150916"/>
                  </a:moveTo>
                  <a:lnTo>
                    <a:pt x="21411" y="152252"/>
                  </a:lnTo>
                </a:path>
                <a:path w="1127125" h="321944">
                  <a:moveTo>
                    <a:pt x="32116" y="150916"/>
                  </a:moveTo>
                  <a:lnTo>
                    <a:pt x="21411" y="152252"/>
                  </a:lnTo>
                </a:path>
                <a:path w="1127125" h="321944">
                  <a:moveTo>
                    <a:pt x="32116" y="150916"/>
                  </a:moveTo>
                  <a:lnTo>
                    <a:pt x="21411" y="152252"/>
                  </a:lnTo>
                </a:path>
                <a:path w="1127125" h="321944">
                  <a:moveTo>
                    <a:pt x="32116" y="156258"/>
                  </a:moveTo>
                  <a:lnTo>
                    <a:pt x="0" y="157594"/>
                  </a:lnTo>
                </a:path>
                <a:path w="1127125" h="321944">
                  <a:moveTo>
                    <a:pt x="32116" y="170949"/>
                  </a:moveTo>
                  <a:lnTo>
                    <a:pt x="21411" y="172285"/>
                  </a:lnTo>
                </a:path>
                <a:path w="1127125" h="321944">
                  <a:moveTo>
                    <a:pt x="32116" y="181634"/>
                  </a:moveTo>
                  <a:lnTo>
                    <a:pt x="21411" y="182970"/>
                  </a:lnTo>
                </a:path>
                <a:path w="1127125" h="321944">
                  <a:moveTo>
                    <a:pt x="32116" y="197660"/>
                  </a:moveTo>
                  <a:lnTo>
                    <a:pt x="21411" y="198996"/>
                  </a:lnTo>
                </a:path>
                <a:path w="1127125" h="321944">
                  <a:moveTo>
                    <a:pt x="32116" y="212351"/>
                  </a:moveTo>
                  <a:lnTo>
                    <a:pt x="10705" y="213687"/>
                  </a:lnTo>
                </a:path>
                <a:path w="1127125" h="321944">
                  <a:moveTo>
                    <a:pt x="32116" y="228378"/>
                  </a:moveTo>
                  <a:lnTo>
                    <a:pt x="21411" y="229714"/>
                  </a:lnTo>
                </a:path>
                <a:path w="1127125" h="321944">
                  <a:moveTo>
                    <a:pt x="32116" y="239062"/>
                  </a:moveTo>
                  <a:lnTo>
                    <a:pt x="21411" y="240398"/>
                  </a:lnTo>
                </a:path>
                <a:path w="1127125" h="321944">
                  <a:moveTo>
                    <a:pt x="32116" y="253753"/>
                  </a:moveTo>
                  <a:lnTo>
                    <a:pt x="21411" y="255089"/>
                  </a:lnTo>
                </a:path>
                <a:path w="1127125" h="321944">
                  <a:moveTo>
                    <a:pt x="32116" y="264437"/>
                  </a:moveTo>
                  <a:lnTo>
                    <a:pt x="21411" y="265773"/>
                  </a:lnTo>
                </a:path>
                <a:path w="1127125" h="321944">
                  <a:moveTo>
                    <a:pt x="405459" y="289813"/>
                  </a:moveTo>
                  <a:lnTo>
                    <a:pt x="406798" y="300497"/>
                  </a:lnTo>
                </a:path>
                <a:path w="1127125" h="321944">
                  <a:moveTo>
                    <a:pt x="467014" y="289813"/>
                  </a:moveTo>
                  <a:lnTo>
                    <a:pt x="468352" y="300497"/>
                  </a:lnTo>
                </a:path>
                <a:path w="1127125" h="321944">
                  <a:moveTo>
                    <a:pt x="508496" y="289813"/>
                  </a:moveTo>
                  <a:lnTo>
                    <a:pt x="509834" y="300497"/>
                  </a:lnTo>
                </a:path>
                <a:path w="1127125" h="321944">
                  <a:moveTo>
                    <a:pt x="539273" y="289813"/>
                  </a:moveTo>
                  <a:lnTo>
                    <a:pt x="540611" y="311182"/>
                  </a:lnTo>
                </a:path>
                <a:path w="1127125" h="321944">
                  <a:moveTo>
                    <a:pt x="566036" y="289813"/>
                  </a:moveTo>
                  <a:lnTo>
                    <a:pt x="567374" y="300497"/>
                  </a:lnTo>
                </a:path>
                <a:path w="1127125" h="321944">
                  <a:moveTo>
                    <a:pt x="591461" y="289813"/>
                  </a:moveTo>
                  <a:lnTo>
                    <a:pt x="592799" y="300497"/>
                  </a:lnTo>
                </a:path>
                <a:path w="1127125" h="321944">
                  <a:moveTo>
                    <a:pt x="607519" y="289813"/>
                  </a:moveTo>
                  <a:lnTo>
                    <a:pt x="608857" y="300497"/>
                  </a:lnTo>
                </a:path>
                <a:path w="1127125" h="321944">
                  <a:moveTo>
                    <a:pt x="622239" y="289813"/>
                  </a:moveTo>
                  <a:lnTo>
                    <a:pt x="623577" y="300497"/>
                  </a:lnTo>
                </a:path>
                <a:path w="1127125" h="321944">
                  <a:moveTo>
                    <a:pt x="638296" y="289813"/>
                  </a:moveTo>
                  <a:lnTo>
                    <a:pt x="639634" y="321866"/>
                  </a:lnTo>
                </a:path>
                <a:path w="1127125" h="321944">
                  <a:moveTo>
                    <a:pt x="737319" y="289813"/>
                  </a:moveTo>
                  <a:lnTo>
                    <a:pt x="738657" y="300497"/>
                  </a:lnTo>
                </a:path>
                <a:path w="1127125" h="321944">
                  <a:moveTo>
                    <a:pt x="788169" y="289813"/>
                  </a:moveTo>
                  <a:lnTo>
                    <a:pt x="789507" y="300497"/>
                  </a:lnTo>
                </a:path>
                <a:path w="1127125" h="321944">
                  <a:moveTo>
                    <a:pt x="825637" y="289813"/>
                  </a:moveTo>
                  <a:lnTo>
                    <a:pt x="826975" y="300497"/>
                  </a:lnTo>
                </a:path>
                <a:path w="1127125" h="321944">
                  <a:moveTo>
                    <a:pt x="856414" y="289813"/>
                  </a:moveTo>
                  <a:lnTo>
                    <a:pt x="857752" y="311182"/>
                  </a:lnTo>
                </a:path>
                <a:path w="1127125" h="321944">
                  <a:moveTo>
                    <a:pt x="881839" y="289813"/>
                  </a:moveTo>
                  <a:lnTo>
                    <a:pt x="883177" y="300497"/>
                  </a:lnTo>
                </a:path>
                <a:path w="1127125" h="321944">
                  <a:moveTo>
                    <a:pt x="903249" y="289813"/>
                  </a:moveTo>
                  <a:lnTo>
                    <a:pt x="904587" y="300497"/>
                  </a:lnTo>
                </a:path>
                <a:path w="1127125" h="321944">
                  <a:moveTo>
                    <a:pt x="917969" y="289813"/>
                  </a:moveTo>
                  <a:lnTo>
                    <a:pt x="919307" y="300497"/>
                  </a:lnTo>
                </a:path>
                <a:path w="1127125" h="321944">
                  <a:moveTo>
                    <a:pt x="934027" y="289813"/>
                  </a:moveTo>
                  <a:lnTo>
                    <a:pt x="935365" y="300497"/>
                  </a:lnTo>
                </a:path>
                <a:path w="1127125" h="321944">
                  <a:moveTo>
                    <a:pt x="950084" y="289813"/>
                  </a:moveTo>
                  <a:lnTo>
                    <a:pt x="951422" y="321866"/>
                  </a:lnTo>
                </a:path>
                <a:path w="1127125" h="321944">
                  <a:moveTo>
                    <a:pt x="1037064" y="289813"/>
                  </a:moveTo>
                  <a:lnTo>
                    <a:pt x="1038402" y="300497"/>
                  </a:lnTo>
                </a:path>
                <a:path w="1127125" h="321944">
                  <a:moveTo>
                    <a:pt x="1089252" y="289813"/>
                  </a:moveTo>
                  <a:lnTo>
                    <a:pt x="1090590" y="300497"/>
                  </a:lnTo>
                </a:path>
                <a:path w="1127125" h="321944">
                  <a:moveTo>
                    <a:pt x="1125382" y="289813"/>
                  </a:moveTo>
                  <a:lnTo>
                    <a:pt x="1126720" y="30049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9" name="object 99"/>
            <p:cNvSpPr/>
            <p:nvPr/>
          </p:nvSpPr>
          <p:spPr>
            <a:xfrm>
              <a:off x="6339766" y="1849119"/>
              <a:ext cx="0" cy="17145"/>
            </a:xfrm>
            <a:custGeom>
              <a:avLst/>
              <a:gdLst/>
              <a:ahLst/>
              <a:cxnLst/>
              <a:rect l="l" t="t" r="r" b="b"/>
              <a:pathLst>
                <a:path h="17144">
                  <a:moveTo>
                    <a:pt x="0" y="0"/>
                  </a:moveTo>
                  <a:lnTo>
                    <a:pt x="0" y="16620"/>
                  </a:lnTo>
                </a:path>
              </a:pathLst>
            </a:custGeom>
            <a:ln w="140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0" name="object 100"/>
            <p:cNvSpPr/>
            <p:nvPr/>
          </p:nvSpPr>
          <p:spPr>
            <a:xfrm>
              <a:off x="6364521" y="1838021"/>
              <a:ext cx="53975" cy="10795"/>
            </a:xfrm>
            <a:custGeom>
              <a:avLst/>
              <a:gdLst/>
              <a:ahLst/>
              <a:cxnLst/>
              <a:rect l="l" t="t" r="r" b="b"/>
              <a:pathLst>
                <a:path w="53975" h="10794">
                  <a:moveTo>
                    <a:pt x="0" y="0"/>
                  </a:moveTo>
                  <a:lnTo>
                    <a:pt x="1338" y="10684"/>
                  </a:lnTo>
                </a:path>
                <a:path w="53975" h="10794">
                  <a:moveTo>
                    <a:pt x="16058" y="0"/>
                  </a:moveTo>
                  <a:lnTo>
                    <a:pt x="17396" y="10684"/>
                  </a:lnTo>
                </a:path>
                <a:path w="53975" h="10794">
                  <a:moveTo>
                    <a:pt x="36130" y="0"/>
                  </a:moveTo>
                  <a:lnTo>
                    <a:pt x="37468" y="10684"/>
                  </a:lnTo>
                </a:path>
                <a:path w="53975" h="10794">
                  <a:moveTo>
                    <a:pt x="52188" y="0"/>
                  </a:moveTo>
                  <a:lnTo>
                    <a:pt x="53526" y="1068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1" name="object 101"/>
            <p:cNvSpPr/>
            <p:nvPr/>
          </p:nvSpPr>
          <p:spPr>
            <a:xfrm>
              <a:off x="6426745" y="1849119"/>
              <a:ext cx="0" cy="27305"/>
            </a:xfrm>
            <a:custGeom>
              <a:avLst/>
              <a:gdLst/>
              <a:ahLst/>
              <a:cxnLst/>
              <a:rect l="l" t="t" r="r" b="b"/>
              <a:pathLst>
                <a:path h="27305">
                  <a:moveTo>
                    <a:pt x="0" y="0"/>
                  </a:moveTo>
                  <a:lnTo>
                    <a:pt x="0" y="27304"/>
                  </a:lnTo>
                </a:path>
              </a:pathLst>
            </a:custGeom>
            <a:ln w="140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2" name="object 102"/>
            <p:cNvSpPr/>
            <p:nvPr/>
          </p:nvSpPr>
          <p:spPr>
            <a:xfrm>
              <a:off x="5181600" y="529190"/>
              <a:ext cx="1339850" cy="1319530"/>
            </a:xfrm>
            <a:custGeom>
              <a:avLst/>
              <a:gdLst/>
              <a:ahLst/>
              <a:cxnLst/>
              <a:rect l="l" t="t" r="r" b="b"/>
              <a:pathLst>
                <a:path w="1339850" h="1319530">
                  <a:moveTo>
                    <a:pt x="1338147" y="1308830"/>
                  </a:moveTo>
                  <a:lnTo>
                    <a:pt x="1339485" y="1319514"/>
                  </a:lnTo>
                </a:path>
                <a:path w="1339850" h="1319530">
                  <a:moveTo>
                    <a:pt x="32116" y="930872"/>
                  </a:moveTo>
                  <a:lnTo>
                    <a:pt x="21411" y="932208"/>
                  </a:lnTo>
                </a:path>
                <a:path w="1339850" h="1319530">
                  <a:moveTo>
                    <a:pt x="32116" y="869437"/>
                  </a:moveTo>
                  <a:lnTo>
                    <a:pt x="21411" y="870773"/>
                  </a:lnTo>
                </a:path>
                <a:path w="1339850" h="1319530">
                  <a:moveTo>
                    <a:pt x="32116" y="828035"/>
                  </a:moveTo>
                  <a:lnTo>
                    <a:pt x="21411" y="829371"/>
                  </a:lnTo>
                </a:path>
                <a:path w="1339850" h="1319530">
                  <a:moveTo>
                    <a:pt x="32116" y="770607"/>
                  </a:moveTo>
                  <a:lnTo>
                    <a:pt x="21411" y="771943"/>
                  </a:lnTo>
                </a:path>
                <a:path w="1339850" h="1319530">
                  <a:moveTo>
                    <a:pt x="32116" y="745231"/>
                  </a:moveTo>
                  <a:lnTo>
                    <a:pt x="21411" y="746567"/>
                  </a:lnTo>
                </a:path>
                <a:path w="1339850" h="1319530">
                  <a:moveTo>
                    <a:pt x="32116" y="729205"/>
                  </a:moveTo>
                  <a:lnTo>
                    <a:pt x="21411" y="730541"/>
                  </a:lnTo>
                </a:path>
                <a:path w="1339850" h="1319530">
                  <a:moveTo>
                    <a:pt x="32116" y="714514"/>
                  </a:moveTo>
                  <a:lnTo>
                    <a:pt x="21411" y="715850"/>
                  </a:lnTo>
                </a:path>
                <a:path w="1339850" h="1319530">
                  <a:moveTo>
                    <a:pt x="32116" y="698488"/>
                  </a:moveTo>
                  <a:lnTo>
                    <a:pt x="0" y="699824"/>
                  </a:lnTo>
                </a:path>
                <a:path w="1339850" h="1319530">
                  <a:moveTo>
                    <a:pt x="32116" y="599657"/>
                  </a:moveTo>
                  <a:lnTo>
                    <a:pt x="21411" y="600994"/>
                  </a:lnTo>
                </a:path>
                <a:path w="1339850" h="1319530">
                  <a:moveTo>
                    <a:pt x="32116" y="548906"/>
                  </a:moveTo>
                  <a:lnTo>
                    <a:pt x="21411" y="550243"/>
                  </a:lnTo>
                </a:path>
                <a:path w="1339850" h="1319530">
                  <a:moveTo>
                    <a:pt x="32116" y="512846"/>
                  </a:moveTo>
                  <a:lnTo>
                    <a:pt x="21411" y="514183"/>
                  </a:lnTo>
                </a:path>
                <a:path w="1339850" h="1319530">
                  <a:moveTo>
                    <a:pt x="32116" y="455418"/>
                  </a:moveTo>
                  <a:lnTo>
                    <a:pt x="21411" y="456755"/>
                  </a:lnTo>
                </a:path>
                <a:path w="1339850" h="1319530">
                  <a:moveTo>
                    <a:pt x="32116" y="434051"/>
                  </a:moveTo>
                  <a:lnTo>
                    <a:pt x="21411" y="435387"/>
                  </a:lnTo>
                </a:path>
                <a:path w="1339850" h="1319530">
                  <a:moveTo>
                    <a:pt x="32116" y="419359"/>
                  </a:moveTo>
                  <a:lnTo>
                    <a:pt x="21411" y="420696"/>
                  </a:lnTo>
                </a:path>
                <a:path w="1339850" h="1319530">
                  <a:moveTo>
                    <a:pt x="32116" y="403332"/>
                  </a:moveTo>
                  <a:lnTo>
                    <a:pt x="21411" y="404669"/>
                  </a:lnTo>
                </a:path>
                <a:path w="1339850" h="1319530">
                  <a:moveTo>
                    <a:pt x="32116" y="388642"/>
                  </a:moveTo>
                  <a:lnTo>
                    <a:pt x="0" y="389977"/>
                  </a:lnTo>
                </a:path>
                <a:path w="1339850" h="1319530">
                  <a:moveTo>
                    <a:pt x="32116" y="300497"/>
                  </a:moveTo>
                  <a:lnTo>
                    <a:pt x="21411" y="301832"/>
                  </a:lnTo>
                </a:path>
                <a:path w="1339850" h="1319530">
                  <a:moveTo>
                    <a:pt x="32116" y="248410"/>
                  </a:moveTo>
                  <a:lnTo>
                    <a:pt x="21411" y="249745"/>
                  </a:lnTo>
                </a:path>
                <a:path w="1339850" h="1319530">
                  <a:moveTo>
                    <a:pt x="32116" y="212351"/>
                  </a:moveTo>
                  <a:lnTo>
                    <a:pt x="21411" y="213686"/>
                  </a:lnTo>
                </a:path>
                <a:path w="1339850" h="1319530">
                  <a:moveTo>
                    <a:pt x="32116" y="181633"/>
                  </a:moveTo>
                  <a:lnTo>
                    <a:pt x="10705" y="182968"/>
                  </a:lnTo>
                </a:path>
                <a:path w="1339850" h="1319530">
                  <a:moveTo>
                    <a:pt x="32116" y="154923"/>
                  </a:moveTo>
                  <a:lnTo>
                    <a:pt x="21411" y="156258"/>
                  </a:lnTo>
                </a:path>
                <a:path w="1339850" h="1319530">
                  <a:moveTo>
                    <a:pt x="32116" y="140231"/>
                  </a:moveTo>
                  <a:lnTo>
                    <a:pt x="21411" y="141568"/>
                  </a:lnTo>
                </a:path>
                <a:path w="1339850" h="1319530">
                  <a:moveTo>
                    <a:pt x="32116" y="118863"/>
                  </a:moveTo>
                  <a:lnTo>
                    <a:pt x="21411" y="120198"/>
                  </a:lnTo>
                </a:path>
                <a:path w="1339850" h="1319530">
                  <a:moveTo>
                    <a:pt x="32116" y="102837"/>
                  </a:moveTo>
                  <a:lnTo>
                    <a:pt x="21411" y="104172"/>
                  </a:lnTo>
                </a:path>
                <a:path w="1339850" h="1319530">
                  <a:moveTo>
                    <a:pt x="32116" y="93488"/>
                  </a:moveTo>
                  <a:lnTo>
                    <a:pt x="0" y="94823"/>
                  </a:lnTo>
                </a:path>
                <a:path w="1339850" h="1319530">
                  <a:moveTo>
                    <a:pt x="32116" y="0"/>
                  </a:moveTo>
                  <a:lnTo>
                    <a:pt x="21411" y="1336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103" name="object 10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223083" y="507823"/>
              <a:ext cx="1323426" cy="1320848"/>
            </a:xfrm>
            <a:prstGeom prst="rect">
              <a:avLst/>
            </a:prstGeom>
          </p:spPr>
        </p:pic>
        <p:sp>
          <p:nvSpPr>
            <p:cNvPr id="104" name="object 104"/>
            <p:cNvSpPr/>
            <p:nvPr/>
          </p:nvSpPr>
          <p:spPr>
            <a:xfrm>
              <a:off x="5415775" y="855065"/>
              <a:ext cx="1120140" cy="994410"/>
            </a:xfrm>
            <a:custGeom>
              <a:avLst/>
              <a:gdLst/>
              <a:ahLst/>
              <a:cxnLst/>
              <a:rect l="l" t="t" r="r" b="b"/>
              <a:pathLst>
                <a:path w="1120140" h="994410">
                  <a:moveTo>
                    <a:pt x="248894" y="0"/>
                  </a:moveTo>
                  <a:lnTo>
                    <a:pt x="0" y="5346"/>
                  </a:lnTo>
                  <a:lnTo>
                    <a:pt x="0" y="149580"/>
                  </a:lnTo>
                  <a:lnTo>
                    <a:pt x="248894" y="149580"/>
                  </a:lnTo>
                  <a:lnTo>
                    <a:pt x="248894" y="0"/>
                  </a:lnTo>
                  <a:close/>
                </a:path>
                <a:path w="1120140" h="994410">
                  <a:moveTo>
                    <a:pt x="1120025" y="832764"/>
                  </a:moveTo>
                  <a:lnTo>
                    <a:pt x="871131" y="832764"/>
                  </a:lnTo>
                  <a:lnTo>
                    <a:pt x="871131" y="849274"/>
                  </a:lnTo>
                  <a:lnTo>
                    <a:pt x="871131" y="994054"/>
                  </a:lnTo>
                  <a:lnTo>
                    <a:pt x="1120025" y="994054"/>
                  </a:lnTo>
                  <a:lnTo>
                    <a:pt x="1120025" y="849274"/>
                  </a:lnTo>
                  <a:lnTo>
                    <a:pt x="1120025" y="83276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aphicFrame>
        <p:nvGraphicFramePr>
          <p:cNvPr id="105" name="object 105"/>
          <p:cNvGraphicFramePr>
            <a:graphicFrameLocks noGrp="1"/>
          </p:cNvGraphicFramePr>
          <p:nvPr/>
        </p:nvGraphicFramePr>
        <p:xfrm>
          <a:off x="6225892" y="369046"/>
          <a:ext cx="998387" cy="11543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4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85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4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7894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2479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15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4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646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617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64490">
                        <a:lnSpc>
                          <a:spcPts val="919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10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06" name="object 106"/>
          <p:cNvGrpSpPr/>
          <p:nvPr/>
        </p:nvGrpSpPr>
        <p:grpSpPr>
          <a:xfrm>
            <a:off x="7512117" y="379759"/>
            <a:ext cx="1022069" cy="1020175"/>
            <a:chOff x="6927846" y="509158"/>
            <a:chExt cx="1370330" cy="1367790"/>
          </a:xfrm>
        </p:grpSpPr>
        <p:sp>
          <p:nvSpPr>
            <p:cNvPr id="107" name="object 107"/>
            <p:cNvSpPr/>
            <p:nvPr/>
          </p:nvSpPr>
          <p:spPr>
            <a:xfrm>
              <a:off x="6934196" y="1549544"/>
              <a:ext cx="1127125" cy="320675"/>
            </a:xfrm>
            <a:custGeom>
              <a:avLst/>
              <a:gdLst/>
              <a:ahLst/>
              <a:cxnLst/>
              <a:rect l="l" t="t" r="r" b="b"/>
              <a:pathLst>
                <a:path w="1127125" h="320675">
                  <a:moveTo>
                    <a:pt x="176634" y="289812"/>
                  </a:moveTo>
                  <a:lnTo>
                    <a:pt x="177972" y="320530"/>
                  </a:lnTo>
                </a:path>
                <a:path w="1127125" h="320675">
                  <a:moveTo>
                    <a:pt x="222131" y="289812"/>
                  </a:moveTo>
                  <a:lnTo>
                    <a:pt x="223470" y="300497"/>
                  </a:lnTo>
                </a:path>
                <a:path w="1127125" h="320675">
                  <a:moveTo>
                    <a:pt x="238188" y="289812"/>
                  </a:moveTo>
                  <a:lnTo>
                    <a:pt x="239526" y="300497"/>
                  </a:lnTo>
                </a:path>
                <a:path w="1127125" h="320675">
                  <a:moveTo>
                    <a:pt x="248894" y="289812"/>
                  </a:moveTo>
                  <a:lnTo>
                    <a:pt x="250232" y="309845"/>
                  </a:lnTo>
                </a:path>
                <a:path w="1127125" h="320675">
                  <a:moveTo>
                    <a:pt x="263614" y="289812"/>
                  </a:moveTo>
                  <a:lnTo>
                    <a:pt x="264952" y="300497"/>
                  </a:lnTo>
                </a:path>
                <a:path w="1127125" h="320675">
                  <a:moveTo>
                    <a:pt x="279672" y="289812"/>
                  </a:moveTo>
                  <a:lnTo>
                    <a:pt x="281010" y="300497"/>
                  </a:lnTo>
                </a:path>
                <a:path w="1127125" h="320675">
                  <a:moveTo>
                    <a:pt x="290376" y="289812"/>
                  </a:moveTo>
                  <a:lnTo>
                    <a:pt x="291714" y="300497"/>
                  </a:lnTo>
                </a:path>
                <a:path w="1127125" h="320675">
                  <a:moveTo>
                    <a:pt x="301081" y="289812"/>
                  </a:moveTo>
                  <a:lnTo>
                    <a:pt x="302419" y="300497"/>
                  </a:lnTo>
                </a:path>
                <a:path w="1127125" h="320675">
                  <a:moveTo>
                    <a:pt x="315801" y="289812"/>
                  </a:moveTo>
                  <a:lnTo>
                    <a:pt x="317139" y="320530"/>
                  </a:lnTo>
                </a:path>
                <a:path w="1127125" h="320675">
                  <a:moveTo>
                    <a:pt x="176634" y="289812"/>
                  </a:moveTo>
                  <a:lnTo>
                    <a:pt x="177972" y="320530"/>
                  </a:lnTo>
                </a:path>
                <a:path w="1127125" h="320675">
                  <a:moveTo>
                    <a:pt x="176634" y="289812"/>
                  </a:moveTo>
                  <a:lnTo>
                    <a:pt x="177972" y="300497"/>
                  </a:lnTo>
                </a:path>
                <a:path w="1127125" h="320675">
                  <a:moveTo>
                    <a:pt x="171281" y="289812"/>
                  </a:moveTo>
                  <a:lnTo>
                    <a:pt x="172619" y="300497"/>
                  </a:lnTo>
                </a:path>
                <a:path w="1127125" h="320675">
                  <a:moveTo>
                    <a:pt x="171281" y="289812"/>
                  </a:moveTo>
                  <a:lnTo>
                    <a:pt x="172619" y="300497"/>
                  </a:lnTo>
                </a:path>
                <a:path w="1127125" h="320675">
                  <a:moveTo>
                    <a:pt x="171281" y="289812"/>
                  </a:moveTo>
                  <a:lnTo>
                    <a:pt x="172619" y="309845"/>
                  </a:lnTo>
                </a:path>
                <a:path w="1127125" h="320675">
                  <a:moveTo>
                    <a:pt x="171281" y="289812"/>
                  </a:moveTo>
                  <a:lnTo>
                    <a:pt x="172619" y="300497"/>
                  </a:lnTo>
                </a:path>
                <a:path w="1127125" h="320675">
                  <a:moveTo>
                    <a:pt x="165929" y="289812"/>
                  </a:moveTo>
                  <a:lnTo>
                    <a:pt x="167268" y="300497"/>
                  </a:lnTo>
                </a:path>
                <a:path w="1127125" h="320675">
                  <a:moveTo>
                    <a:pt x="165929" y="289812"/>
                  </a:moveTo>
                  <a:lnTo>
                    <a:pt x="167268" y="300497"/>
                  </a:lnTo>
                </a:path>
                <a:path w="1127125" h="320675">
                  <a:moveTo>
                    <a:pt x="165929" y="289812"/>
                  </a:moveTo>
                  <a:lnTo>
                    <a:pt x="167268" y="300497"/>
                  </a:lnTo>
                </a:path>
                <a:path w="1127125" h="320675">
                  <a:moveTo>
                    <a:pt x="160576" y="289812"/>
                  </a:moveTo>
                  <a:lnTo>
                    <a:pt x="161914" y="320530"/>
                  </a:lnTo>
                </a:path>
                <a:path w="1127125" h="320675">
                  <a:moveTo>
                    <a:pt x="144518" y="289812"/>
                  </a:moveTo>
                  <a:lnTo>
                    <a:pt x="145856" y="300497"/>
                  </a:lnTo>
                </a:path>
                <a:path w="1127125" h="320675">
                  <a:moveTo>
                    <a:pt x="135151" y="289812"/>
                  </a:moveTo>
                  <a:lnTo>
                    <a:pt x="136490" y="300497"/>
                  </a:lnTo>
                </a:path>
                <a:path w="1127125" h="320675">
                  <a:moveTo>
                    <a:pt x="119093" y="289812"/>
                  </a:moveTo>
                  <a:lnTo>
                    <a:pt x="120431" y="300497"/>
                  </a:lnTo>
                </a:path>
                <a:path w="1127125" h="320675">
                  <a:moveTo>
                    <a:pt x="103036" y="289812"/>
                  </a:moveTo>
                  <a:lnTo>
                    <a:pt x="104374" y="309845"/>
                  </a:lnTo>
                </a:path>
                <a:path w="1127125" h="320675">
                  <a:moveTo>
                    <a:pt x="88316" y="289812"/>
                  </a:moveTo>
                  <a:lnTo>
                    <a:pt x="89654" y="300497"/>
                  </a:lnTo>
                </a:path>
                <a:path w="1127125" h="320675">
                  <a:moveTo>
                    <a:pt x="77611" y="289812"/>
                  </a:moveTo>
                  <a:lnTo>
                    <a:pt x="78949" y="300497"/>
                  </a:lnTo>
                </a:path>
                <a:path w="1127125" h="320675">
                  <a:moveTo>
                    <a:pt x="61553" y="289812"/>
                  </a:moveTo>
                  <a:lnTo>
                    <a:pt x="62891" y="300497"/>
                  </a:lnTo>
                </a:path>
                <a:path w="1127125" h="320675">
                  <a:moveTo>
                    <a:pt x="52186" y="289812"/>
                  </a:moveTo>
                  <a:lnTo>
                    <a:pt x="53524" y="300497"/>
                  </a:lnTo>
                </a:path>
                <a:path w="1127125" h="320675">
                  <a:moveTo>
                    <a:pt x="30776" y="140231"/>
                  </a:moveTo>
                  <a:lnTo>
                    <a:pt x="0" y="141567"/>
                  </a:lnTo>
                </a:path>
                <a:path w="1127125" h="320675">
                  <a:moveTo>
                    <a:pt x="30776" y="93488"/>
                  </a:moveTo>
                  <a:lnTo>
                    <a:pt x="20071" y="94824"/>
                  </a:lnTo>
                </a:path>
                <a:path w="1127125" h="320675">
                  <a:moveTo>
                    <a:pt x="30776" y="77461"/>
                  </a:moveTo>
                  <a:lnTo>
                    <a:pt x="20071" y="78797"/>
                  </a:lnTo>
                </a:path>
                <a:path w="1127125" h="320675">
                  <a:moveTo>
                    <a:pt x="30776" y="66777"/>
                  </a:moveTo>
                  <a:lnTo>
                    <a:pt x="10704" y="68113"/>
                  </a:lnTo>
                </a:path>
                <a:path w="1127125" h="320675">
                  <a:moveTo>
                    <a:pt x="30776" y="52086"/>
                  </a:moveTo>
                  <a:lnTo>
                    <a:pt x="20071" y="53422"/>
                  </a:lnTo>
                </a:path>
                <a:path w="1127125" h="320675">
                  <a:moveTo>
                    <a:pt x="30776" y="36059"/>
                  </a:moveTo>
                  <a:lnTo>
                    <a:pt x="20071" y="37395"/>
                  </a:lnTo>
                </a:path>
                <a:path w="1127125" h="320675">
                  <a:moveTo>
                    <a:pt x="30776" y="25375"/>
                  </a:moveTo>
                  <a:lnTo>
                    <a:pt x="20071" y="26711"/>
                  </a:lnTo>
                </a:path>
                <a:path w="1127125" h="320675">
                  <a:moveTo>
                    <a:pt x="30776" y="16026"/>
                  </a:moveTo>
                  <a:lnTo>
                    <a:pt x="20071" y="17362"/>
                  </a:lnTo>
                </a:path>
                <a:path w="1127125" h="320675">
                  <a:moveTo>
                    <a:pt x="30776" y="0"/>
                  </a:moveTo>
                  <a:lnTo>
                    <a:pt x="0" y="1336"/>
                  </a:lnTo>
                </a:path>
                <a:path w="1127125" h="320675">
                  <a:moveTo>
                    <a:pt x="30776" y="140231"/>
                  </a:moveTo>
                  <a:lnTo>
                    <a:pt x="0" y="141567"/>
                  </a:lnTo>
                </a:path>
                <a:path w="1127125" h="320675">
                  <a:moveTo>
                    <a:pt x="30776" y="140231"/>
                  </a:moveTo>
                  <a:lnTo>
                    <a:pt x="20071" y="141567"/>
                  </a:lnTo>
                </a:path>
                <a:path w="1127125" h="320675">
                  <a:moveTo>
                    <a:pt x="30776" y="144238"/>
                  </a:moveTo>
                  <a:lnTo>
                    <a:pt x="20071" y="145574"/>
                  </a:lnTo>
                </a:path>
                <a:path w="1127125" h="320675">
                  <a:moveTo>
                    <a:pt x="30776" y="144238"/>
                  </a:moveTo>
                  <a:lnTo>
                    <a:pt x="20071" y="145574"/>
                  </a:lnTo>
                </a:path>
                <a:path w="1127125" h="320675">
                  <a:moveTo>
                    <a:pt x="30776" y="144238"/>
                  </a:moveTo>
                  <a:lnTo>
                    <a:pt x="10704" y="145574"/>
                  </a:lnTo>
                </a:path>
                <a:path w="1127125" h="320675">
                  <a:moveTo>
                    <a:pt x="30776" y="144238"/>
                  </a:moveTo>
                  <a:lnTo>
                    <a:pt x="20071" y="145574"/>
                  </a:lnTo>
                </a:path>
                <a:path w="1127125" h="320675">
                  <a:moveTo>
                    <a:pt x="30776" y="149580"/>
                  </a:moveTo>
                  <a:lnTo>
                    <a:pt x="20071" y="150916"/>
                  </a:lnTo>
                </a:path>
                <a:path w="1127125" h="320675">
                  <a:moveTo>
                    <a:pt x="30776" y="149580"/>
                  </a:moveTo>
                  <a:lnTo>
                    <a:pt x="20071" y="150916"/>
                  </a:lnTo>
                </a:path>
                <a:path w="1127125" h="320675">
                  <a:moveTo>
                    <a:pt x="30776" y="149580"/>
                  </a:moveTo>
                  <a:lnTo>
                    <a:pt x="20071" y="150916"/>
                  </a:lnTo>
                </a:path>
                <a:path w="1127125" h="320675">
                  <a:moveTo>
                    <a:pt x="30776" y="154922"/>
                  </a:moveTo>
                  <a:lnTo>
                    <a:pt x="0" y="156258"/>
                  </a:lnTo>
                </a:path>
                <a:path w="1127125" h="320675">
                  <a:moveTo>
                    <a:pt x="30776" y="170949"/>
                  </a:moveTo>
                  <a:lnTo>
                    <a:pt x="20071" y="172285"/>
                  </a:lnTo>
                </a:path>
                <a:path w="1127125" h="320675">
                  <a:moveTo>
                    <a:pt x="30776" y="181633"/>
                  </a:moveTo>
                  <a:lnTo>
                    <a:pt x="20071" y="182969"/>
                  </a:lnTo>
                </a:path>
                <a:path w="1127125" h="320675">
                  <a:moveTo>
                    <a:pt x="30776" y="196324"/>
                  </a:moveTo>
                  <a:lnTo>
                    <a:pt x="20071" y="197660"/>
                  </a:lnTo>
                </a:path>
                <a:path w="1127125" h="320675">
                  <a:moveTo>
                    <a:pt x="30776" y="212351"/>
                  </a:moveTo>
                  <a:lnTo>
                    <a:pt x="10704" y="213687"/>
                  </a:lnTo>
                </a:path>
                <a:path w="1127125" h="320675">
                  <a:moveTo>
                    <a:pt x="30776" y="227042"/>
                  </a:moveTo>
                  <a:lnTo>
                    <a:pt x="20071" y="228378"/>
                  </a:lnTo>
                </a:path>
                <a:path w="1127125" h="320675">
                  <a:moveTo>
                    <a:pt x="30776" y="237726"/>
                  </a:moveTo>
                  <a:lnTo>
                    <a:pt x="20071" y="239062"/>
                  </a:lnTo>
                </a:path>
                <a:path w="1127125" h="320675">
                  <a:moveTo>
                    <a:pt x="30776" y="253752"/>
                  </a:moveTo>
                  <a:lnTo>
                    <a:pt x="20071" y="255088"/>
                  </a:lnTo>
                </a:path>
                <a:path w="1127125" h="320675">
                  <a:moveTo>
                    <a:pt x="30776" y="264437"/>
                  </a:moveTo>
                  <a:lnTo>
                    <a:pt x="20071" y="265773"/>
                  </a:lnTo>
                </a:path>
                <a:path w="1127125" h="320675">
                  <a:moveTo>
                    <a:pt x="404118" y="289812"/>
                  </a:moveTo>
                  <a:lnTo>
                    <a:pt x="405456" y="300497"/>
                  </a:lnTo>
                </a:path>
                <a:path w="1127125" h="320675">
                  <a:moveTo>
                    <a:pt x="467011" y="289812"/>
                  </a:moveTo>
                  <a:lnTo>
                    <a:pt x="468349" y="300497"/>
                  </a:lnTo>
                </a:path>
                <a:path w="1127125" h="320675">
                  <a:moveTo>
                    <a:pt x="508494" y="289812"/>
                  </a:moveTo>
                  <a:lnTo>
                    <a:pt x="509832" y="300497"/>
                  </a:lnTo>
                </a:path>
                <a:path w="1127125" h="320675">
                  <a:moveTo>
                    <a:pt x="539271" y="289812"/>
                  </a:moveTo>
                  <a:lnTo>
                    <a:pt x="540609" y="309845"/>
                  </a:lnTo>
                </a:path>
                <a:path w="1127125" h="320675">
                  <a:moveTo>
                    <a:pt x="564696" y="289812"/>
                  </a:moveTo>
                  <a:lnTo>
                    <a:pt x="566034" y="300497"/>
                  </a:lnTo>
                </a:path>
                <a:path w="1127125" h="320675">
                  <a:moveTo>
                    <a:pt x="591460" y="289812"/>
                  </a:moveTo>
                  <a:lnTo>
                    <a:pt x="592798" y="300497"/>
                  </a:lnTo>
                </a:path>
                <a:path w="1127125" h="320675">
                  <a:moveTo>
                    <a:pt x="606178" y="289812"/>
                  </a:moveTo>
                  <a:lnTo>
                    <a:pt x="607516" y="300497"/>
                  </a:lnTo>
                </a:path>
                <a:path w="1127125" h="320675">
                  <a:moveTo>
                    <a:pt x="622236" y="289812"/>
                  </a:moveTo>
                  <a:lnTo>
                    <a:pt x="623574" y="300497"/>
                  </a:lnTo>
                </a:path>
                <a:path w="1127125" h="320675">
                  <a:moveTo>
                    <a:pt x="636956" y="289812"/>
                  </a:moveTo>
                  <a:lnTo>
                    <a:pt x="638294" y="320530"/>
                  </a:lnTo>
                </a:path>
                <a:path w="1127125" h="320675">
                  <a:moveTo>
                    <a:pt x="735978" y="289812"/>
                  </a:moveTo>
                  <a:lnTo>
                    <a:pt x="737316" y="300497"/>
                  </a:lnTo>
                </a:path>
                <a:path w="1127125" h="320675">
                  <a:moveTo>
                    <a:pt x="788166" y="289812"/>
                  </a:moveTo>
                  <a:lnTo>
                    <a:pt x="789504" y="300497"/>
                  </a:lnTo>
                </a:path>
                <a:path w="1127125" h="320675">
                  <a:moveTo>
                    <a:pt x="824296" y="289812"/>
                  </a:moveTo>
                  <a:lnTo>
                    <a:pt x="825634" y="300497"/>
                  </a:lnTo>
                </a:path>
                <a:path w="1127125" h="320675">
                  <a:moveTo>
                    <a:pt x="855072" y="289812"/>
                  </a:moveTo>
                  <a:lnTo>
                    <a:pt x="856412" y="309845"/>
                  </a:lnTo>
                </a:path>
                <a:path w="1127125" h="320675">
                  <a:moveTo>
                    <a:pt x="881836" y="289812"/>
                  </a:moveTo>
                  <a:lnTo>
                    <a:pt x="883174" y="300497"/>
                  </a:lnTo>
                </a:path>
                <a:path w="1127125" h="320675">
                  <a:moveTo>
                    <a:pt x="901908" y="289812"/>
                  </a:moveTo>
                  <a:lnTo>
                    <a:pt x="903246" y="300497"/>
                  </a:lnTo>
                </a:path>
                <a:path w="1127125" h="320675">
                  <a:moveTo>
                    <a:pt x="917966" y="289812"/>
                  </a:moveTo>
                  <a:lnTo>
                    <a:pt x="919304" y="300497"/>
                  </a:lnTo>
                </a:path>
                <a:path w="1127125" h="320675">
                  <a:moveTo>
                    <a:pt x="932686" y="289812"/>
                  </a:moveTo>
                  <a:lnTo>
                    <a:pt x="934024" y="300497"/>
                  </a:lnTo>
                </a:path>
                <a:path w="1127125" h="320675">
                  <a:moveTo>
                    <a:pt x="948744" y="289812"/>
                  </a:moveTo>
                  <a:lnTo>
                    <a:pt x="950082" y="320530"/>
                  </a:lnTo>
                </a:path>
                <a:path w="1127125" h="320675">
                  <a:moveTo>
                    <a:pt x="1037061" y="289812"/>
                  </a:moveTo>
                  <a:lnTo>
                    <a:pt x="1038399" y="300497"/>
                  </a:lnTo>
                </a:path>
                <a:path w="1127125" h="320675">
                  <a:moveTo>
                    <a:pt x="1089249" y="289812"/>
                  </a:moveTo>
                  <a:lnTo>
                    <a:pt x="1090587" y="300497"/>
                  </a:lnTo>
                </a:path>
                <a:path w="1127125" h="320675">
                  <a:moveTo>
                    <a:pt x="1125380" y="289812"/>
                  </a:moveTo>
                  <a:lnTo>
                    <a:pt x="1126718" y="30049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8" name="object 108"/>
            <p:cNvSpPr/>
            <p:nvPr/>
          </p:nvSpPr>
          <p:spPr>
            <a:xfrm>
              <a:off x="8091021" y="1850390"/>
              <a:ext cx="0" cy="15875"/>
            </a:xfrm>
            <a:custGeom>
              <a:avLst/>
              <a:gdLst/>
              <a:ahLst/>
              <a:cxnLst/>
              <a:rect l="l" t="t" r="r" b="b"/>
              <a:pathLst>
                <a:path h="15875">
                  <a:moveTo>
                    <a:pt x="0" y="0"/>
                  </a:moveTo>
                  <a:lnTo>
                    <a:pt x="0" y="15349"/>
                  </a:lnTo>
                </a:path>
              </a:pathLst>
            </a:custGeom>
            <a:ln w="140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9" name="object 109"/>
            <p:cNvSpPr/>
            <p:nvPr/>
          </p:nvSpPr>
          <p:spPr>
            <a:xfrm>
              <a:off x="8115778" y="1839356"/>
              <a:ext cx="53975" cy="10795"/>
            </a:xfrm>
            <a:custGeom>
              <a:avLst/>
              <a:gdLst/>
              <a:ahLst/>
              <a:cxnLst/>
              <a:rect l="l" t="t" r="r" b="b"/>
              <a:pathLst>
                <a:path w="53975" h="10794">
                  <a:moveTo>
                    <a:pt x="0" y="0"/>
                  </a:moveTo>
                  <a:lnTo>
                    <a:pt x="1338" y="10685"/>
                  </a:lnTo>
                </a:path>
                <a:path w="53975" h="10794">
                  <a:moveTo>
                    <a:pt x="16058" y="0"/>
                  </a:moveTo>
                  <a:lnTo>
                    <a:pt x="17396" y="10685"/>
                  </a:lnTo>
                </a:path>
                <a:path w="53975" h="10794">
                  <a:moveTo>
                    <a:pt x="36129" y="0"/>
                  </a:moveTo>
                  <a:lnTo>
                    <a:pt x="37467" y="10685"/>
                  </a:lnTo>
                </a:path>
                <a:path w="53975" h="10794">
                  <a:moveTo>
                    <a:pt x="52187" y="0"/>
                  </a:moveTo>
                  <a:lnTo>
                    <a:pt x="53525" y="10685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0" name="object 110"/>
            <p:cNvSpPr/>
            <p:nvPr/>
          </p:nvSpPr>
          <p:spPr>
            <a:xfrm>
              <a:off x="8179339" y="1850390"/>
              <a:ext cx="0" cy="26034"/>
            </a:xfrm>
            <a:custGeom>
              <a:avLst/>
              <a:gdLst/>
              <a:ahLst/>
              <a:cxnLst/>
              <a:rect l="l" t="t" r="r" b="b"/>
              <a:pathLst>
                <a:path h="26035">
                  <a:moveTo>
                    <a:pt x="0" y="0"/>
                  </a:moveTo>
                  <a:lnTo>
                    <a:pt x="0" y="26034"/>
                  </a:lnTo>
                </a:path>
              </a:pathLst>
            </a:custGeom>
            <a:ln w="140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1" name="object 111"/>
            <p:cNvSpPr/>
            <p:nvPr/>
          </p:nvSpPr>
          <p:spPr>
            <a:xfrm>
              <a:off x="6934196" y="530527"/>
              <a:ext cx="1339850" cy="1319530"/>
            </a:xfrm>
            <a:custGeom>
              <a:avLst/>
              <a:gdLst/>
              <a:ahLst/>
              <a:cxnLst/>
              <a:rect l="l" t="t" r="r" b="b"/>
              <a:pathLst>
                <a:path w="1339850" h="1319530">
                  <a:moveTo>
                    <a:pt x="1338144" y="1308828"/>
                  </a:moveTo>
                  <a:lnTo>
                    <a:pt x="1339482" y="1319513"/>
                  </a:lnTo>
                </a:path>
                <a:path w="1339850" h="1319530">
                  <a:moveTo>
                    <a:pt x="30776" y="930870"/>
                  </a:moveTo>
                  <a:lnTo>
                    <a:pt x="20071" y="932206"/>
                  </a:lnTo>
                </a:path>
                <a:path w="1339850" h="1319530">
                  <a:moveTo>
                    <a:pt x="30776" y="869435"/>
                  </a:moveTo>
                  <a:lnTo>
                    <a:pt x="20071" y="870771"/>
                  </a:lnTo>
                </a:path>
                <a:path w="1339850" h="1319530">
                  <a:moveTo>
                    <a:pt x="30776" y="828034"/>
                  </a:moveTo>
                  <a:lnTo>
                    <a:pt x="20071" y="829370"/>
                  </a:lnTo>
                </a:path>
                <a:path w="1339850" h="1319530">
                  <a:moveTo>
                    <a:pt x="30776" y="770605"/>
                  </a:moveTo>
                  <a:lnTo>
                    <a:pt x="20071" y="771941"/>
                  </a:lnTo>
                </a:path>
                <a:path w="1339850" h="1319530">
                  <a:moveTo>
                    <a:pt x="30776" y="745230"/>
                  </a:moveTo>
                  <a:lnTo>
                    <a:pt x="20071" y="746566"/>
                  </a:lnTo>
                </a:path>
                <a:path w="1339850" h="1319530">
                  <a:moveTo>
                    <a:pt x="30776" y="729204"/>
                  </a:moveTo>
                  <a:lnTo>
                    <a:pt x="20071" y="730540"/>
                  </a:lnTo>
                </a:path>
                <a:path w="1339850" h="1319530">
                  <a:moveTo>
                    <a:pt x="30776" y="713177"/>
                  </a:moveTo>
                  <a:lnTo>
                    <a:pt x="20071" y="714513"/>
                  </a:lnTo>
                </a:path>
                <a:path w="1339850" h="1319530">
                  <a:moveTo>
                    <a:pt x="30776" y="698486"/>
                  </a:moveTo>
                  <a:lnTo>
                    <a:pt x="0" y="699822"/>
                  </a:lnTo>
                </a:path>
                <a:path w="1339850" h="1319530">
                  <a:moveTo>
                    <a:pt x="30776" y="599656"/>
                  </a:moveTo>
                  <a:lnTo>
                    <a:pt x="20071" y="600992"/>
                  </a:lnTo>
                </a:path>
                <a:path w="1339850" h="1319530">
                  <a:moveTo>
                    <a:pt x="30776" y="547570"/>
                  </a:moveTo>
                  <a:lnTo>
                    <a:pt x="20071" y="548906"/>
                  </a:lnTo>
                </a:path>
                <a:path w="1339850" h="1319530">
                  <a:moveTo>
                    <a:pt x="30776" y="511511"/>
                  </a:moveTo>
                  <a:lnTo>
                    <a:pt x="20071" y="512847"/>
                  </a:lnTo>
                </a:path>
                <a:path w="1339850" h="1319530">
                  <a:moveTo>
                    <a:pt x="30776" y="455418"/>
                  </a:moveTo>
                  <a:lnTo>
                    <a:pt x="20071" y="456755"/>
                  </a:lnTo>
                </a:path>
                <a:path w="1339850" h="1319530">
                  <a:moveTo>
                    <a:pt x="30776" y="434049"/>
                  </a:moveTo>
                  <a:lnTo>
                    <a:pt x="20071" y="435385"/>
                  </a:lnTo>
                </a:path>
                <a:path w="1339850" h="1319530">
                  <a:moveTo>
                    <a:pt x="30776" y="418023"/>
                  </a:moveTo>
                  <a:lnTo>
                    <a:pt x="20071" y="419359"/>
                  </a:lnTo>
                </a:path>
                <a:path w="1339850" h="1319530">
                  <a:moveTo>
                    <a:pt x="30776" y="403332"/>
                  </a:moveTo>
                  <a:lnTo>
                    <a:pt x="20071" y="404668"/>
                  </a:lnTo>
                </a:path>
                <a:path w="1339850" h="1319530">
                  <a:moveTo>
                    <a:pt x="30776" y="387306"/>
                  </a:moveTo>
                  <a:lnTo>
                    <a:pt x="0" y="388642"/>
                  </a:lnTo>
                </a:path>
                <a:path w="1339850" h="1319530">
                  <a:moveTo>
                    <a:pt x="30776" y="299160"/>
                  </a:moveTo>
                  <a:lnTo>
                    <a:pt x="20071" y="300496"/>
                  </a:lnTo>
                </a:path>
                <a:path w="1339850" h="1319530">
                  <a:moveTo>
                    <a:pt x="30776" y="248409"/>
                  </a:moveTo>
                  <a:lnTo>
                    <a:pt x="20071" y="249746"/>
                  </a:lnTo>
                </a:path>
                <a:path w="1339850" h="1319530">
                  <a:moveTo>
                    <a:pt x="30776" y="211015"/>
                  </a:moveTo>
                  <a:lnTo>
                    <a:pt x="20071" y="212350"/>
                  </a:lnTo>
                </a:path>
                <a:path w="1339850" h="1319530">
                  <a:moveTo>
                    <a:pt x="30776" y="180297"/>
                  </a:moveTo>
                  <a:lnTo>
                    <a:pt x="10704" y="181633"/>
                  </a:lnTo>
                </a:path>
                <a:path w="1339850" h="1319530">
                  <a:moveTo>
                    <a:pt x="30776" y="154922"/>
                  </a:moveTo>
                  <a:lnTo>
                    <a:pt x="20071" y="156258"/>
                  </a:lnTo>
                </a:path>
                <a:path w="1339850" h="1319530">
                  <a:moveTo>
                    <a:pt x="30776" y="138895"/>
                  </a:moveTo>
                  <a:lnTo>
                    <a:pt x="20071" y="140231"/>
                  </a:lnTo>
                </a:path>
                <a:path w="1339850" h="1319530">
                  <a:moveTo>
                    <a:pt x="30776" y="118862"/>
                  </a:moveTo>
                  <a:lnTo>
                    <a:pt x="20071" y="120198"/>
                  </a:lnTo>
                </a:path>
                <a:path w="1339850" h="1319530">
                  <a:moveTo>
                    <a:pt x="30776" y="102836"/>
                  </a:moveTo>
                  <a:lnTo>
                    <a:pt x="20071" y="104172"/>
                  </a:lnTo>
                </a:path>
                <a:path w="1339850" h="1319530">
                  <a:moveTo>
                    <a:pt x="30776" y="92151"/>
                  </a:moveTo>
                  <a:lnTo>
                    <a:pt x="0" y="93487"/>
                  </a:lnTo>
                </a:path>
                <a:path w="1339850" h="1319530">
                  <a:moveTo>
                    <a:pt x="30776" y="0"/>
                  </a:moveTo>
                  <a:lnTo>
                    <a:pt x="20071" y="1335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112" name="object 1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975678" y="509158"/>
              <a:ext cx="1322087" cy="1319513"/>
            </a:xfrm>
            <a:prstGeom prst="rect">
              <a:avLst/>
            </a:prstGeom>
          </p:spPr>
        </p:pic>
        <p:sp>
          <p:nvSpPr>
            <p:cNvPr id="113" name="object 113"/>
            <p:cNvSpPr/>
            <p:nvPr/>
          </p:nvSpPr>
          <p:spPr>
            <a:xfrm>
              <a:off x="7167029" y="856398"/>
              <a:ext cx="1120140" cy="994410"/>
            </a:xfrm>
            <a:custGeom>
              <a:avLst/>
              <a:gdLst/>
              <a:ahLst/>
              <a:cxnLst/>
              <a:rect l="l" t="t" r="r" b="b"/>
              <a:pathLst>
                <a:path w="1120140" h="994410">
                  <a:moveTo>
                    <a:pt x="248894" y="0"/>
                  </a:moveTo>
                  <a:lnTo>
                    <a:pt x="0" y="5346"/>
                  </a:lnTo>
                  <a:lnTo>
                    <a:pt x="0" y="149580"/>
                  </a:lnTo>
                  <a:lnTo>
                    <a:pt x="248894" y="149580"/>
                  </a:lnTo>
                  <a:lnTo>
                    <a:pt x="248894" y="0"/>
                  </a:lnTo>
                  <a:close/>
                </a:path>
                <a:path w="1120140" h="994410">
                  <a:moveTo>
                    <a:pt x="1120025" y="833970"/>
                  </a:moveTo>
                  <a:lnTo>
                    <a:pt x="871131" y="833970"/>
                  </a:lnTo>
                  <a:lnTo>
                    <a:pt x="871131" y="847940"/>
                  </a:lnTo>
                  <a:lnTo>
                    <a:pt x="871131" y="993990"/>
                  </a:lnTo>
                  <a:lnTo>
                    <a:pt x="1120025" y="993990"/>
                  </a:lnTo>
                  <a:lnTo>
                    <a:pt x="1120025" y="847940"/>
                  </a:lnTo>
                  <a:lnTo>
                    <a:pt x="1120025" y="83397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aphicFrame>
        <p:nvGraphicFramePr>
          <p:cNvPr id="114" name="object 114"/>
          <p:cNvGraphicFramePr>
            <a:graphicFrameLocks noGrp="1"/>
          </p:cNvGraphicFramePr>
          <p:nvPr/>
        </p:nvGraphicFramePr>
        <p:xfrm>
          <a:off x="7531578" y="369046"/>
          <a:ext cx="998862" cy="1188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44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7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3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8840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  <a:p>
                      <a:pPr marL="205740">
                        <a:lnSpc>
                          <a:spcPts val="1430"/>
                        </a:lnSpc>
                        <a:spcBef>
                          <a:spcPts val="1080"/>
                        </a:spcBef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19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0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285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173"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565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375285">
                        <a:lnSpc>
                          <a:spcPts val="930"/>
                        </a:lnSpc>
                      </a:pPr>
                      <a:r>
                        <a:rPr sz="900" b="1" spc="-5" dirty="0">
                          <a:latin typeface="Arial"/>
                          <a:cs typeface="Arial"/>
                        </a:rPr>
                        <a:t>14</a:t>
                      </a:r>
                      <a:endParaRPr sz="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5" name="object 115"/>
          <p:cNvSpPr txBox="1"/>
          <p:nvPr/>
        </p:nvSpPr>
        <p:spPr>
          <a:xfrm>
            <a:off x="6189066" y="1514159"/>
            <a:ext cx="24628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CD8</a:t>
            </a:r>
            <a:endParaRPr sz="895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5925371" y="1141954"/>
            <a:ext cx="131896" cy="246282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CD4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17" name="object 117"/>
          <p:cNvGrpSpPr/>
          <p:nvPr/>
        </p:nvGrpSpPr>
        <p:grpSpPr>
          <a:xfrm>
            <a:off x="6447662" y="1566442"/>
            <a:ext cx="2144546" cy="56834"/>
            <a:chOff x="5500687" y="2100192"/>
            <a:chExt cx="2875280" cy="76200"/>
          </a:xfrm>
        </p:grpSpPr>
        <p:sp>
          <p:nvSpPr>
            <p:cNvPr id="118" name="object 118"/>
            <p:cNvSpPr/>
            <p:nvPr/>
          </p:nvSpPr>
          <p:spPr>
            <a:xfrm>
              <a:off x="5507037" y="2136775"/>
              <a:ext cx="2826385" cy="1905"/>
            </a:xfrm>
            <a:custGeom>
              <a:avLst/>
              <a:gdLst/>
              <a:ahLst/>
              <a:cxnLst/>
              <a:rect l="l" t="t" r="r" b="b"/>
              <a:pathLst>
                <a:path w="2826384" h="1905">
                  <a:moveTo>
                    <a:pt x="0" y="0"/>
                  </a:moveTo>
                  <a:lnTo>
                    <a:pt x="2826279" y="156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9" name="object 119"/>
            <p:cNvSpPr/>
            <p:nvPr/>
          </p:nvSpPr>
          <p:spPr>
            <a:xfrm>
              <a:off x="8248629" y="2100192"/>
              <a:ext cx="127635" cy="76200"/>
            </a:xfrm>
            <a:custGeom>
              <a:avLst/>
              <a:gdLst/>
              <a:ahLst/>
              <a:cxnLst/>
              <a:rect l="l" t="t" r="r" b="b"/>
              <a:pathLst>
                <a:path w="127634" h="76200">
                  <a:moveTo>
                    <a:pt x="41" y="0"/>
                  </a:moveTo>
                  <a:lnTo>
                    <a:pt x="50820" y="38127"/>
                  </a:lnTo>
                  <a:lnTo>
                    <a:pt x="0" y="76200"/>
                  </a:lnTo>
                  <a:lnTo>
                    <a:pt x="127020" y="38169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20" name="object 120"/>
          <p:cNvSpPr/>
          <p:nvPr/>
        </p:nvSpPr>
        <p:spPr>
          <a:xfrm>
            <a:off x="5992988" y="400997"/>
            <a:ext cx="0" cy="679169"/>
          </a:xfrm>
          <a:custGeom>
            <a:avLst/>
            <a:gdLst/>
            <a:ahLst/>
            <a:cxnLst/>
            <a:rect l="l" t="t" r="r" b="b"/>
            <a:pathLst>
              <a:path h="910590">
                <a:moveTo>
                  <a:pt x="0" y="910166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21" name="object 121"/>
          <p:cNvSpPr/>
          <p:nvPr/>
        </p:nvSpPr>
        <p:spPr>
          <a:xfrm>
            <a:off x="5964571" y="369423"/>
            <a:ext cx="56834" cy="94724"/>
          </a:xfrm>
          <a:custGeom>
            <a:avLst/>
            <a:gdLst/>
            <a:ahLst/>
            <a:cxnLst/>
            <a:rect l="l" t="t" r="r" b="b"/>
            <a:pathLst>
              <a:path w="76200" h="127000">
                <a:moveTo>
                  <a:pt x="38100" y="0"/>
                </a:moveTo>
                <a:lnTo>
                  <a:pt x="0" y="127000"/>
                </a:lnTo>
                <a:lnTo>
                  <a:pt x="38100" y="76200"/>
                </a:lnTo>
                <a:lnTo>
                  <a:pt x="76200" y="127000"/>
                </a:lnTo>
                <a:lnTo>
                  <a:pt x="381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22" name="object 122"/>
          <p:cNvSpPr txBox="1"/>
          <p:nvPr/>
        </p:nvSpPr>
        <p:spPr>
          <a:xfrm>
            <a:off x="5756889" y="93302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d</a:t>
            </a:r>
            <a:endParaRPr sz="1343">
              <a:latin typeface="Arial"/>
              <a:cs typeface="Arial"/>
            </a:endParaRPr>
          </a:p>
        </p:txBody>
      </p:sp>
      <p:sp>
        <p:nvSpPr>
          <p:cNvPr id="123" name="object 123"/>
          <p:cNvSpPr txBox="1"/>
          <p:nvPr/>
        </p:nvSpPr>
        <p:spPr>
          <a:xfrm>
            <a:off x="3104623" y="1410304"/>
            <a:ext cx="993652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37892">
              <a:spcBef>
                <a:spcPts val="75"/>
              </a:spcBef>
              <a:tabLst>
                <a:tab pos="373707" algn="l"/>
                <a:tab pos="605794" algn="l"/>
                <a:tab pos="823671" algn="l"/>
              </a:tabLst>
            </a:pPr>
            <a:r>
              <a:rPr sz="597" dirty="0">
                <a:latin typeface="Arial"/>
                <a:cs typeface="Arial"/>
              </a:rPr>
              <a:t>0</a:t>
            </a:r>
            <a:r>
              <a:rPr sz="597" spc="235" dirty="0">
                <a:latin typeface="Arial"/>
                <a:cs typeface="Arial"/>
              </a:rPr>
              <a:t> 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24" name="object 124"/>
          <p:cNvSpPr txBox="1"/>
          <p:nvPr/>
        </p:nvSpPr>
        <p:spPr>
          <a:xfrm>
            <a:off x="2875792" y="1084113"/>
            <a:ext cx="170029" cy="224331"/>
          </a:xfrm>
          <a:prstGeom prst="rect">
            <a:avLst/>
          </a:prstGeom>
        </p:spPr>
        <p:txBody>
          <a:bodyPr vert="horz" wrap="square" lIns="0" tIns="27470" rIns="0" bIns="0" rtlCol="0">
            <a:spAutoFit/>
          </a:bodyPr>
          <a:lstStyle/>
          <a:p>
            <a:pPr marR="23209" algn="r">
              <a:spcBef>
                <a:spcPts val="216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</a:t>
            </a:r>
            <a:endParaRPr sz="559" baseline="27777">
              <a:latin typeface="Arial"/>
              <a:cs typeface="Arial"/>
            </a:endParaRPr>
          </a:p>
          <a:p>
            <a:pPr marR="22735" algn="r">
              <a:spcBef>
                <a:spcPts val="142"/>
              </a:spcBef>
            </a:pPr>
            <a:r>
              <a:rPr sz="597" dirty="0">
                <a:latin typeface="Arial"/>
                <a:cs typeface="Arial"/>
              </a:rPr>
              <a:t>0</a:t>
            </a:r>
            <a:endParaRPr sz="597">
              <a:latin typeface="Arial"/>
              <a:cs typeface="Arial"/>
            </a:endParaRPr>
          </a:p>
        </p:txBody>
      </p:sp>
      <p:sp>
        <p:nvSpPr>
          <p:cNvPr id="125" name="object 125"/>
          <p:cNvSpPr txBox="1"/>
          <p:nvPr/>
        </p:nvSpPr>
        <p:spPr>
          <a:xfrm>
            <a:off x="2875792" y="860906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26" name="object 126"/>
          <p:cNvSpPr txBox="1"/>
          <p:nvPr/>
        </p:nvSpPr>
        <p:spPr>
          <a:xfrm>
            <a:off x="2880528" y="633228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27" name="object 127"/>
          <p:cNvSpPr txBox="1"/>
          <p:nvPr/>
        </p:nvSpPr>
        <p:spPr>
          <a:xfrm>
            <a:off x="2875792" y="410627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28" name="object 128"/>
          <p:cNvSpPr txBox="1"/>
          <p:nvPr/>
        </p:nvSpPr>
        <p:spPr>
          <a:xfrm>
            <a:off x="6274628" y="1410304"/>
            <a:ext cx="969971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37892">
              <a:spcBef>
                <a:spcPts val="75"/>
              </a:spcBef>
              <a:tabLst>
                <a:tab pos="182828" algn="l"/>
                <a:tab pos="586848" algn="l"/>
                <a:tab pos="799989" algn="l"/>
              </a:tabLst>
            </a:pPr>
            <a:r>
              <a:rPr sz="597" dirty="0">
                <a:latin typeface="Arial"/>
                <a:cs typeface="Arial"/>
              </a:rPr>
              <a:t>0	10</a:t>
            </a:r>
            <a:r>
              <a:rPr sz="559" baseline="27777" dirty="0">
                <a:latin typeface="Arial"/>
                <a:cs typeface="Arial"/>
              </a:rPr>
              <a:t>2    </a:t>
            </a:r>
            <a:r>
              <a:rPr sz="559" spc="106" baseline="27777" dirty="0">
                <a:latin typeface="Arial"/>
                <a:cs typeface="Arial"/>
              </a:rPr>
              <a:t> 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29" name="object 129"/>
          <p:cNvSpPr txBox="1"/>
          <p:nvPr/>
        </p:nvSpPr>
        <p:spPr>
          <a:xfrm>
            <a:off x="6022116" y="1084113"/>
            <a:ext cx="170029" cy="224331"/>
          </a:xfrm>
          <a:prstGeom prst="rect">
            <a:avLst/>
          </a:prstGeom>
        </p:spPr>
        <p:txBody>
          <a:bodyPr vert="horz" wrap="square" lIns="0" tIns="27470" rIns="0" bIns="0" rtlCol="0">
            <a:spAutoFit/>
          </a:bodyPr>
          <a:lstStyle/>
          <a:p>
            <a:pPr marR="23209" algn="r">
              <a:spcBef>
                <a:spcPts val="216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</a:t>
            </a:r>
            <a:endParaRPr sz="559" baseline="27777">
              <a:latin typeface="Arial"/>
              <a:cs typeface="Arial"/>
            </a:endParaRPr>
          </a:p>
          <a:p>
            <a:pPr marR="22735" algn="r">
              <a:spcBef>
                <a:spcPts val="142"/>
              </a:spcBef>
            </a:pPr>
            <a:r>
              <a:rPr sz="597" dirty="0">
                <a:latin typeface="Arial"/>
                <a:cs typeface="Arial"/>
              </a:rPr>
              <a:t>0</a:t>
            </a:r>
            <a:endParaRPr sz="597">
              <a:latin typeface="Arial"/>
              <a:cs typeface="Arial"/>
            </a:endParaRPr>
          </a:p>
        </p:txBody>
      </p:sp>
      <p:sp>
        <p:nvSpPr>
          <p:cNvPr id="130" name="object 130"/>
          <p:cNvSpPr txBox="1"/>
          <p:nvPr/>
        </p:nvSpPr>
        <p:spPr>
          <a:xfrm>
            <a:off x="6022116" y="860906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31" name="object 131"/>
          <p:cNvSpPr txBox="1"/>
          <p:nvPr/>
        </p:nvSpPr>
        <p:spPr>
          <a:xfrm>
            <a:off x="6026852" y="633228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32" name="object 132"/>
          <p:cNvSpPr txBox="1"/>
          <p:nvPr/>
        </p:nvSpPr>
        <p:spPr>
          <a:xfrm>
            <a:off x="6022116" y="410627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33" name="object 133"/>
          <p:cNvSpPr txBox="1"/>
          <p:nvPr/>
        </p:nvSpPr>
        <p:spPr>
          <a:xfrm>
            <a:off x="6539659" y="170873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34" name="object 134"/>
          <p:cNvSpPr txBox="1"/>
          <p:nvPr/>
        </p:nvSpPr>
        <p:spPr>
          <a:xfrm>
            <a:off x="7875264" y="170873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35" name="object 135"/>
          <p:cNvSpPr txBox="1"/>
          <p:nvPr/>
        </p:nvSpPr>
        <p:spPr>
          <a:xfrm>
            <a:off x="3355641" y="1720183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36" name="object 136"/>
          <p:cNvSpPr txBox="1"/>
          <p:nvPr/>
        </p:nvSpPr>
        <p:spPr>
          <a:xfrm>
            <a:off x="4714927" y="1720183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37" name="object 137"/>
          <p:cNvSpPr txBox="1"/>
          <p:nvPr/>
        </p:nvSpPr>
        <p:spPr>
          <a:xfrm>
            <a:off x="3128304" y="2994558"/>
            <a:ext cx="974707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37892">
              <a:spcBef>
                <a:spcPts val="75"/>
              </a:spcBef>
              <a:tabLst>
                <a:tab pos="354761" algn="l"/>
                <a:tab pos="586848" algn="l"/>
                <a:tab pos="814198" algn="l"/>
              </a:tabLst>
            </a:pPr>
            <a:r>
              <a:rPr sz="597" dirty="0">
                <a:latin typeface="Arial"/>
                <a:cs typeface="Arial"/>
              </a:rPr>
              <a:t>0</a:t>
            </a:r>
            <a:r>
              <a:rPr sz="597" spc="235" dirty="0">
                <a:latin typeface="Arial"/>
                <a:cs typeface="Arial"/>
              </a:rPr>
              <a:t> 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	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38" name="object 138"/>
          <p:cNvSpPr txBox="1"/>
          <p:nvPr/>
        </p:nvSpPr>
        <p:spPr>
          <a:xfrm>
            <a:off x="2975252" y="2904570"/>
            <a:ext cx="61097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0</a:t>
            </a:r>
            <a:endParaRPr sz="597">
              <a:latin typeface="Arial"/>
              <a:cs typeface="Arial"/>
            </a:endParaRPr>
          </a:p>
        </p:txBody>
      </p:sp>
      <p:sp>
        <p:nvSpPr>
          <p:cNvPr id="139" name="object 139"/>
          <p:cNvSpPr txBox="1"/>
          <p:nvPr/>
        </p:nvSpPr>
        <p:spPr>
          <a:xfrm>
            <a:off x="2927890" y="2610587"/>
            <a:ext cx="103249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spc="-4" dirty="0">
                <a:latin typeface="Arial"/>
                <a:cs typeface="Arial"/>
              </a:rPr>
              <a:t>20</a:t>
            </a:r>
            <a:endParaRPr sz="597">
              <a:latin typeface="Arial"/>
              <a:cs typeface="Arial"/>
            </a:endParaRPr>
          </a:p>
        </p:txBody>
      </p:sp>
      <p:sp>
        <p:nvSpPr>
          <p:cNvPr id="140" name="object 140"/>
          <p:cNvSpPr txBox="1"/>
          <p:nvPr/>
        </p:nvSpPr>
        <p:spPr>
          <a:xfrm>
            <a:off x="2919912" y="2307810"/>
            <a:ext cx="103249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spc="-4" dirty="0">
                <a:latin typeface="Arial"/>
                <a:cs typeface="Arial"/>
              </a:rPr>
              <a:t>40</a:t>
            </a:r>
            <a:endParaRPr sz="597">
              <a:latin typeface="Arial"/>
              <a:cs typeface="Arial"/>
            </a:endParaRPr>
          </a:p>
        </p:txBody>
      </p:sp>
      <p:sp>
        <p:nvSpPr>
          <p:cNvPr id="141" name="object 141"/>
          <p:cNvSpPr txBox="1"/>
          <p:nvPr/>
        </p:nvSpPr>
        <p:spPr>
          <a:xfrm>
            <a:off x="2929385" y="1995222"/>
            <a:ext cx="103249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spc="-4" dirty="0">
                <a:latin typeface="Arial"/>
                <a:cs typeface="Arial"/>
              </a:rPr>
              <a:t>60</a:t>
            </a:r>
            <a:endParaRPr sz="597">
              <a:latin typeface="Arial"/>
              <a:cs typeface="Arial"/>
            </a:endParaRPr>
          </a:p>
        </p:txBody>
      </p:sp>
      <p:sp>
        <p:nvSpPr>
          <p:cNvPr id="142" name="object 142"/>
          <p:cNvSpPr txBox="1"/>
          <p:nvPr/>
        </p:nvSpPr>
        <p:spPr>
          <a:xfrm>
            <a:off x="3341433" y="3467837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43" name="object 143"/>
          <p:cNvSpPr txBox="1"/>
          <p:nvPr/>
        </p:nvSpPr>
        <p:spPr>
          <a:xfrm>
            <a:off x="4700719" y="3467837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44" name="object 144"/>
          <p:cNvSpPr txBox="1"/>
          <p:nvPr/>
        </p:nvSpPr>
        <p:spPr>
          <a:xfrm>
            <a:off x="2874298" y="4368660"/>
            <a:ext cx="170029" cy="224331"/>
          </a:xfrm>
          <a:prstGeom prst="rect">
            <a:avLst/>
          </a:prstGeom>
        </p:spPr>
        <p:txBody>
          <a:bodyPr vert="horz" wrap="square" lIns="0" tIns="27470" rIns="0" bIns="0" rtlCol="0">
            <a:spAutoFit/>
          </a:bodyPr>
          <a:lstStyle/>
          <a:p>
            <a:pPr marR="23209" algn="r">
              <a:spcBef>
                <a:spcPts val="216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</a:t>
            </a:r>
            <a:endParaRPr sz="559" baseline="27777">
              <a:latin typeface="Arial"/>
              <a:cs typeface="Arial"/>
            </a:endParaRPr>
          </a:p>
          <a:p>
            <a:pPr marR="22735" algn="r">
              <a:spcBef>
                <a:spcPts val="142"/>
              </a:spcBef>
            </a:pPr>
            <a:r>
              <a:rPr sz="597" dirty="0">
                <a:latin typeface="Arial"/>
                <a:cs typeface="Arial"/>
              </a:rPr>
              <a:t>0</a:t>
            </a:r>
            <a:endParaRPr sz="597">
              <a:latin typeface="Arial"/>
              <a:cs typeface="Arial"/>
            </a:endParaRPr>
          </a:p>
        </p:txBody>
      </p:sp>
      <p:sp>
        <p:nvSpPr>
          <p:cNvPr id="145" name="object 145"/>
          <p:cNvSpPr txBox="1"/>
          <p:nvPr/>
        </p:nvSpPr>
        <p:spPr>
          <a:xfrm>
            <a:off x="2874298" y="4145451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46" name="object 146"/>
          <p:cNvSpPr txBox="1"/>
          <p:nvPr/>
        </p:nvSpPr>
        <p:spPr>
          <a:xfrm>
            <a:off x="2879034" y="3917775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47" name="object 147"/>
          <p:cNvSpPr txBox="1"/>
          <p:nvPr/>
        </p:nvSpPr>
        <p:spPr>
          <a:xfrm>
            <a:off x="2874298" y="3695174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48" name="object 148"/>
          <p:cNvSpPr txBox="1"/>
          <p:nvPr/>
        </p:nvSpPr>
        <p:spPr>
          <a:xfrm>
            <a:off x="6850949" y="4675564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49" name="object 149"/>
          <p:cNvSpPr txBox="1"/>
          <p:nvPr/>
        </p:nvSpPr>
        <p:spPr>
          <a:xfrm>
            <a:off x="7798186" y="4670828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7709726" y="2124338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solidFill>
                  <a:srgbClr val="FF2800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FF2800"/>
                </a:solidFill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51" name="object 151"/>
          <p:cNvSpPr txBox="1"/>
          <p:nvPr/>
        </p:nvSpPr>
        <p:spPr>
          <a:xfrm>
            <a:off x="7689254" y="2307471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0A31FF"/>
                </a:solidFill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52" name="object 152"/>
          <p:cNvSpPr txBox="1"/>
          <p:nvPr/>
        </p:nvSpPr>
        <p:spPr>
          <a:xfrm>
            <a:off x="2615469" y="5075471"/>
            <a:ext cx="6400011" cy="1140452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 algn="just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2.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Myeloid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and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lymphoid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differentiation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</a:t>
            </a:r>
            <a:r>
              <a:rPr sz="1044" b="1" spc="-15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="1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b="1" spc="14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mice.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algn="just">
              <a:spcBef>
                <a:spcPts val="15"/>
              </a:spcBef>
            </a:pPr>
            <a:r>
              <a:rPr sz="1044" spc="-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a-d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)</a:t>
            </a:r>
            <a:r>
              <a:rPr sz="1044" spc="1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Distribution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myeloid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a</a:t>
            </a:r>
            <a:r>
              <a:rPr sz="1044" dirty="0">
                <a:latin typeface="YaleNew" panose="02000602050000020003" pitchFamily="50" charset="0"/>
                <a:cs typeface="Arial"/>
              </a:rPr>
              <a:t>),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erythroid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b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),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B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lineage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c</a:t>
            </a:r>
            <a:r>
              <a:rPr sz="1044" dirty="0">
                <a:latin typeface="YaleNew" panose="02000602050000020003" pitchFamily="50" charset="0"/>
                <a:cs typeface="Arial"/>
              </a:rPr>
              <a:t>)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1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the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BM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</a:t>
            </a:r>
            <a:r>
              <a:rPr sz="1044" spc="1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lineage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the</a:t>
            </a:r>
            <a:r>
              <a:rPr sz="1044" spc="2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spleen</a:t>
            </a:r>
          </a:p>
          <a:p>
            <a:pPr marL="28419" algn="just">
              <a:lnSpc>
                <a:spcPts val="1223"/>
              </a:lnSpc>
              <a:spcBef>
                <a:spcPts val="15"/>
              </a:spcBef>
            </a:pPr>
            <a:r>
              <a:rPr sz="104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d</a:t>
            </a:r>
            <a:r>
              <a:rPr sz="1044" dirty="0">
                <a:latin typeface="YaleNew" panose="02000602050000020003" pitchFamily="50" charset="0"/>
                <a:cs typeface="Arial"/>
              </a:rPr>
              <a:t>)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of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14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at </a:t>
            </a:r>
            <a:r>
              <a:rPr sz="1044" dirty="0">
                <a:latin typeface="YaleNew" panose="02000602050000020003" pitchFamily="50" charset="0"/>
                <a:cs typeface="Arial"/>
              </a:rPr>
              <a:t>4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weeks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age.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 algn="just">
              <a:lnSpc>
                <a:spcPts val="1268"/>
              </a:lnSpc>
            </a:pPr>
            <a:r>
              <a:rPr sz="104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e,</a:t>
            </a:r>
            <a:r>
              <a:rPr sz="1044" b="1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</a:t>
            </a:r>
            <a:r>
              <a:rPr sz="1044" dirty="0">
                <a:latin typeface="YaleNew" panose="02000602050000020003" pitchFamily="50" charset="0"/>
                <a:cs typeface="Arial"/>
              </a:rPr>
              <a:t>)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Absolute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numbers</a:t>
            </a:r>
            <a:r>
              <a:rPr sz="104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dirty="0">
                <a:latin typeface="YaleNew" panose="02000602050000020003" pitchFamily="50" charset="0"/>
                <a:cs typeface="Arial"/>
              </a:rPr>
              <a:t> Myeloid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e</a:t>
            </a:r>
            <a:r>
              <a:rPr sz="1044" dirty="0">
                <a:latin typeface="YaleNew" panose="02000602050000020003" pitchFamily="50" charset="0"/>
                <a:cs typeface="Arial"/>
              </a:rPr>
              <a:t>)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progenitors</a:t>
            </a:r>
            <a:r>
              <a:rPr sz="1044" dirty="0">
                <a:latin typeface="YaleNew" panose="02000602050000020003" pitchFamily="50" charset="0"/>
                <a:cs typeface="Arial"/>
              </a:rPr>
              <a:t> (Common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Myeloid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Progenitor;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CMP,</a:t>
            </a:r>
            <a:r>
              <a:rPr sz="1044" dirty="0">
                <a:latin typeface="YaleNew" panose="02000602050000020003" pitchFamily="50" charset="0"/>
                <a:cs typeface="Arial"/>
              </a:rPr>
              <a:t> Granulocyte 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Macrophage Progenitor; GMP, &amp; Megakaryocyte Erythrocyte Progenitor; MEP)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 lymphoid </a:t>
            </a:r>
            <a:r>
              <a:rPr sz="104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</a:t>
            </a:r>
            <a:r>
              <a:rPr sz="1044" dirty="0">
                <a:latin typeface="YaleNew" panose="02000602050000020003" pitchFamily="50" charset="0"/>
                <a:cs typeface="Arial"/>
              </a:rPr>
              <a:t>)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progenitors </a:t>
            </a:r>
            <a:r>
              <a:rPr sz="1044" spc="-28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(Common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lymphoid </a:t>
            </a:r>
            <a:r>
              <a:rPr sz="1044" dirty="0">
                <a:latin typeface="YaleNew" panose="02000602050000020003" pitchFamily="50" charset="0"/>
                <a:cs typeface="Arial"/>
              </a:rPr>
              <a:t>Progenitor;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CLP) in </a:t>
            </a:r>
            <a:r>
              <a:rPr sz="1044" dirty="0">
                <a:latin typeface="YaleNew" panose="02000602050000020003" pitchFamily="50" charset="0"/>
                <a:cs typeface="Arial"/>
              </a:rPr>
              <a:t>the BM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wild-type and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 </a:t>
            </a:r>
            <a:r>
              <a:rPr sz="1044" dirty="0">
                <a:latin typeface="YaleNew" panose="02000602050000020003" pitchFamily="50" charset="0"/>
                <a:cs typeface="Arial"/>
              </a:rPr>
              <a:t>mice. Each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group </a:t>
            </a:r>
            <a:r>
              <a:rPr sz="1044" dirty="0">
                <a:latin typeface="YaleNew" panose="02000602050000020003" pitchFamily="50" charset="0"/>
                <a:cs typeface="Arial"/>
              </a:rPr>
              <a:t>contains n=5 mice, 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age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4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weeks. Data 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of </a:t>
            </a:r>
            <a:r>
              <a:rPr sz="1044" dirty="0">
                <a:latin typeface="YaleNew" panose="02000602050000020003" pitchFamily="50" charset="0"/>
                <a:cs typeface="Arial"/>
              </a:rPr>
              <a:t>3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853790" y="2342703"/>
            <a:ext cx="1951309" cy="1082693"/>
            <a:chOff x="6045200" y="3140957"/>
            <a:chExt cx="2616200" cy="145161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45200" y="4152900"/>
              <a:ext cx="2336800" cy="43317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11900" y="3263900"/>
              <a:ext cx="2349500" cy="132217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6109474" y="4204766"/>
              <a:ext cx="2209165" cy="381635"/>
            </a:xfrm>
            <a:custGeom>
              <a:avLst/>
              <a:gdLst/>
              <a:ahLst/>
              <a:cxnLst/>
              <a:rect l="l" t="t" r="r" b="b"/>
              <a:pathLst>
                <a:path w="2209165" h="381635">
                  <a:moveTo>
                    <a:pt x="276072" y="368109"/>
                  </a:moveTo>
                  <a:lnTo>
                    <a:pt x="0" y="368109"/>
                  </a:lnTo>
                  <a:lnTo>
                    <a:pt x="0" y="381317"/>
                  </a:lnTo>
                  <a:lnTo>
                    <a:pt x="276072" y="381317"/>
                  </a:lnTo>
                  <a:lnTo>
                    <a:pt x="276072" y="368109"/>
                  </a:lnTo>
                  <a:close/>
                </a:path>
                <a:path w="2209165" h="381635">
                  <a:moveTo>
                    <a:pt x="1242339" y="300202"/>
                  </a:moveTo>
                  <a:lnTo>
                    <a:pt x="966266" y="300202"/>
                  </a:lnTo>
                  <a:lnTo>
                    <a:pt x="966266" y="381317"/>
                  </a:lnTo>
                  <a:lnTo>
                    <a:pt x="1242339" y="381317"/>
                  </a:lnTo>
                  <a:lnTo>
                    <a:pt x="1242339" y="300202"/>
                  </a:lnTo>
                  <a:close/>
                </a:path>
                <a:path w="2209165" h="381635">
                  <a:moveTo>
                    <a:pt x="2208606" y="0"/>
                  </a:moveTo>
                  <a:lnTo>
                    <a:pt x="1932533" y="0"/>
                  </a:lnTo>
                  <a:lnTo>
                    <a:pt x="1932533" y="381317"/>
                  </a:lnTo>
                  <a:lnTo>
                    <a:pt x="2208606" y="381317"/>
                  </a:lnTo>
                  <a:lnTo>
                    <a:pt x="2208606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" name="object 6"/>
            <p:cNvSpPr/>
            <p:nvPr/>
          </p:nvSpPr>
          <p:spPr>
            <a:xfrm>
              <a:off x="6109479" y="4204756"/>
              <a:ext cx="2209165" cy="381635"/>
            </a:xfrm>
            <a:custGeom>
              <a:avLst/>
              <a:gdLst/>
              <a:ahLst/>
              <a:cxnLst/>
              <a:rect l="l" t="t" r="r" b="b"/>
              <a:pathLst>
                <a:path w="2209165" h="381635">
                  <a:moveTo>
                    <a:pt x="0" y="368118"/>
                  </a:moveTo>
                  <a:lnTo>
                    <a:pt x="276077" y="368118"/>
                  </a:lnTo>
                  <a:lnTo>
                    <a:pt x="276077" y="381322"/>
                  </a:lnTo>
                  <a:lnTo>
                    <a:pt x="0" y="381322"/>
                  </a:lnTo>
                  <a:lnTo>
                    <a:pt x="0" y="368118"/>
                  </a:lnTo>
                  <a:close/>
                </a:path>
                <a:path w="2209165" h="381635">
                  <a:moveTo>
                    <a:pt x="966268" y="300213"/>
                  </a:moveTo>
                  <a:lnTo>
                    <a:pt x="1242345" y="300213"/>
                  </a:lnTo>
                  <a:lnTo>
                    <a:pt x="1242345" y="381322"/>
                  </a:lnTo>
                  <a:lnTo>
                    <a:pt x="966268" y="381322"/>
                  </a:lnTo>
                  <a:lnTo>
                    <a:pt x="966268" y="300213"/>
                  </a:lnTo>
                  <a:close/>
                </a:path>
                <a:path w="2209165" h="381635">
                  <a:moveTo>
                    <a:pt x="1932535" y="0"/>
                  </a:moveTo>
                  <a:lnTo>
                    <a:pt x="2208611" y="0"/>
                  </a:lnTo>
                  <a:lnTo>
                    <a:pt x="2208611" y="381322"/>
                  </a:lnTo>
                  <a:lnTo>
                    <a:pt x="1932535" y="381322"/>
                  </a:lnTo>
                  <a:lnTo>
                    <a:pt x="1932535" y="0"/>
                  </a:lnTo>
                  <a:close/>
                </a:path>
              </a:pathLst>
            </a:custGeom>
            <a:ln w="12700">
              <a:solidFill>
                <a:srgbClr val="FF28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" name="object 7"/>
            <p:cNvSpPr/>
            <p:nvPr/>
          </p:nvSpPr>
          <p:spPr>
            <a:xfrm>
              <a:off x="6385547" y="3315957"/>
              <a:ext cx="2209165" cy="1270635"/>
            </a:xfrm>
            <a:custGeom>
              <a:avLst/>
              <a:gdLst/>
              <a:ahLst/>
              <a:cxnLst/>
              <a:rect l="l" t="t" r="r" b="b"/>
              <a:pathLst>
                <a:path w="2209165" h="1270635">
                  <a:moveTo>
                    <a:pt x="276085" y="1230731"/>
                  </a:moveTo>
                  <a:lnTo>
                    <a:pt x="0" y="1230731"/>
                  </a:lnTo>
                  <a:lnTo>
                    <a:pt x="0" y="1270127"/>
                  </a:lnTo>
                  <a:lnTo>
                    <a:pt x="276085" y="1270127"/>
                  </a:lnTo>
                  <a:lnTo>
                    <a:pt x="276085" y="1230731"/>
                  </a:lnTo>
                  <a:close/>
                </a:path>
                <a:path w="2209165" h="1270635">
                  <a:moveTo>
                    <a:pt x="1242339" y="1091057"/>
                  </a:moveTo>
                  <a:lnTo>
                    <a:pt x="966266" y="1091057"/>
                  </a:lnTo>
                  <a:lnTo>
                    <a:pt x="966266" y="1270127"/>
                  </a:lnTo>
                  <a:lnTo>
                    <a:pt x="1242339" y="1270127"/>
                  </a:lnTo>
                  <a:lnTo>
                    <a:pt x="1242339" y="1091057"/>
                  </a:lnTo>
                  <a:close/>
                </a:path>
                <a:path w="2209165" h="1270635">
                  <a:moveTo>
                    <a:pt x="2208619" y="0"/>
                  </a:moveTo>
                  <a:lnTo>
                    <a:pt x="1932533" y="0"/>
                  </a:lnTo>
                  <a:lnTo>
                    <a:pt x="1932533" y="1270127"/>
                  </a:lnTo>
                  <a:lnTo>
                    <a:pt x="2208619" y="1270127"/>
                  </a:lnTo>
                  <a:lnTo>
                    <a:pt x="2208619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" name="object 8"/>
            <p:cNvSpPr/>
            <p:nvPr/>
          </p:nvSpPr>
          <p:spPr>
            <a:xfrm>
              <a:off x="6385556" y="3315951"/>
              <a:ext cx="2209165" cy="1270635"/>
            </a:xfrm>
            <a:custGeom>
              <a:avLst/>
              <a:gdLst/>
              <a:ahLst/>
              <a:cxnLst/>
              <a:rect l="l" t="t" r="r" b="b"/>
              <a:pathLst>
                <a:path w="2209165" h="1270635">
                  <a:moveTo>
                    <a:pt x="0" y="1230726"/>
                  </a:moveTo>
                  <a:lnTo>
                    <a:pt x="276076" y="1230726"/>
                  </a:lnTo>
                  <a:lnTo>
                    <a:pt x="276076" y="1270127"/>
                  </a:lnTo>
                  <a:lnTo>
                    <a:pt x="0" y="1270127"/>
                  </a:lnTo>
                  <a:lnTo>
                    <a:pt x="0" y="1230726"/>
                  </a:lnTo>
                  <a:close/>
                </a:path>
                <a:path w="2209165" h="1270635">
                  <a:moveTo>
                    <a:pt x="966268" y="1091058"/>
                  </a:moveTo>
                  <a:lnTo>
                    <a:pt x="1242342" y="1091058"/>
                  </a:lnTo>
                  <a:lnTo>
                    <a:pt x="1242342" y="1270127"/>
                  </a:lnTo>
                  <a:lnTo>
                    <a:pt x="966268" y="1270127"/>
                  </a:lnTo>
                  <a:lnTo>
                    <a:pt x="966268" y="1091058"/>
                  </a:lnTo>
                  <a:close/>
                </a:path>
                <a:path w="2209165" h="1270635">
                  <a:moveTo>
                    <a:pt x="1932534" y="0"/>
                  </a:moveTo>
                  <a:lnTo>
                    <a:pt x="2208611" y="0"/>
                  </a:lnTo>
                  <a:lnTo>
                    <a:pt x="2208611" y="1270127"/>
                  </a:lnTo>
                  <a:lnTo>
                    <a:pt x="1932534" y="1270127"/>
                  </a:lnTo>
                  <a:lnTo>
                    <a:pt x="1932534" y="0"/>
                  </a:lnTo>
                  <a:close/>
                </a:path>
              </a:pathLst>
            </a:custGeom>
            <a:ln w="12700">
              <a:solidFill>
                <a:srgbClr val="0A31F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" name="object 9"/>
            <p:cNvSpPr/>
            <p:nvPr/>
          </p:nvSpPr>
          <p:spPr>
            <a:xfrm>
              <a:off x="6247517" y="4570572"/>
              <a:ext cx="0" cy="5080"/>
            </a:xfrm>
            <a:custGeom>
              <a:avLst/>
              <a:gdLst/>
              <a:ahLst/>
              <a:cxnLst/>
              <a:rect l="l" t="t" r="r" b="b"/>
              <a:pathLst>
                <a:path h="5079">
                  <a:moveTo>
                    <a:pt x="0" y="4605"/>
                  </a:moveTo>
                  <a:lnTo>
                    <a:pt x="0" y="2302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" name="object 10"/>
            <p:cNvSpPr/>
            <p:nvPr/>
          </p:nvSpPr>
          <p:spPr>
            <a:xfrm>
              <a:off x="6218936" y="4564227"/>
              <a:ext cx="57150" cy="17780"/>
            </a:xfrm>
            <a:custGeom>
              <a:avLst/>
              <a:gdLst/>
              <a:ahLst/>
              <a:cxnLst/>
              <a:rect l="l" t="t" r="r" b="b"/>
              <a:pathLst>
                <a:path w="57150" h="17779">
                  <a:moveTo>
                    <a:pt x="57150" y="0"/>
                  </a:moveTo>
                  <a:lnTo>
                    <a:pt x="0" y="0"/>
                  </a:lnTo>
                  <a:lnTo>
                    <a:pt x="0" y="4610"/>
                  </a:lnTo>
                  <a:lnTo>
                    <a:pt x="0" y="12700"/>
                  </a:lnTo>
                  <a:lnTo>
                    <a:pt x="0" y="17310"/>
                  </a:lnTo>
                  <a:lnTo>
                    <a:pt x="57150" y="17310"/>
                  </a:lnTo>
                  <a:lnTo>
                    <a:pt x="57150" y="12700"/>
                  </a:lnTo>
                  <a:lnTo>
                    <a:pt x="57150" y="461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" name="object 11"/>
            <p:cNvSpPr/>
            <p:nvPr/>
          </p:nvSpPr>
          <p:spPr>
            <a:xfrm>
              <a:off x="6523594" y="4120661"/>
              <a:ext cx="1685289" cy="433070"/>
            </a:xfrm>
            <a:custGeom>
              <a:avLst/>
              <a:gdLst/>
              <a:ahLst/>
              <a:cxnLst/>
              <a:rect l="l" t="t" r="r" b="b"/>
              <a:pathLst>
                <a:path w="1685290" h="433070">
                  <a:moveTo>
                    <a:pt x="690192" y="393773"/>
                  </a:moveTo>
                  <a:lnTo>
                    <a:pt x="690192" y="384308"/>
                  </a:lnTo>
                  <a:lnTo>
                    <a:pt x="690192" y="374842"/>
                  </a:lnTo>
                </a:path>
                <a:path w="1685290" h="433070">
                  <a:moveTo>
                    <a:pt x="661616" y="393773"/>
                  </a:moveTo>
                  <a:lnTo>
                    <a:pt x="718766" y="393773"/>
                  </a:lnTo>
                </a:path>
                <a:path w="1685290" h="433070">
                  <a:moveTo>
                    <a:pt x="661616" y="374842"/>
                  </a:moveTo>
                  <a:lnTo>
                    <a:pt x="718766" y="374842"/>
                  </a:lnTo>
                </a:path>
                <a:path w="1685290" h="433070">
                  <a:moveTo>
                    <a:pt x="1656458" y="168190"/>
                  </a:moveTo>
                  <a:lnTo>
                    <a:pt x="1656458" y="84095"/>
                  </a:lnTo>
                  <a:lnTo>
                    <a:pt x="1656458" y="0"/>
                  </a:lnTo>
                </a:path>
                <a:path w="1685290" h="433070">
                  <a:moveTo>
                    <a:pt x="1627883" y="168190"/>
                  </a:moveTo>
                  <a:lnTo>
                    <a:pt x="1685033" y="168190"/>
                  </a:lnTo>
                </a:path>
                <a:path w="1685290" h="433070">
                  <a:moveTo>
                    <a:pt x="1627883" y="0"/>
                  </a:moveTo>
                  <a:lnTo>
                    <a:pt x="1685033" y="0"/>
                  </a:lnTo>
                </a:path>
                <a:path w="1685290" h="433070">
                  <a:moveTo>
                    <a:pt x="0" y="432577"/>
                  </a:moveTo>
                  <a:lnTo>
                    <a:pt x="0" y="426016"/>
                  </a:lnTo>
                  <a:lnTo>
                    <a:pt x="0" y="419456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" name="object 12"/>
            <p:cNvSpPr/>
            <p:nvPr/>
          </p:nvSpPr>
          <p:spPr>
            <a:xfrm>
              <a:off x="6495008" y="4533772"/>
              <a:ext cx="57150" cy="26034"/>
            </a:xfrm>
            <a:custGeom>
              <a:avLst/>
              <a:gdLst/>
              <a:ahLst/>
              <a:cxnLst/>
              <a:rect l="l" t="t" r="r" b="b"/>
              <a:pathLst>
                <a:path w="57150" h="26035">
                  <a:moveTo>
                    <a:pt x="57150" y="13119"/>
                  </a:moveTo>
                  <a:lnTo>
                    <a:pt x="0" y="13119"/>
                  </a:lnTo>
                  <a:lnTo>
                    <a:pt x="0" y="25819"/>
                  </a:lnTo>
                  <a:lnTo>
                    <a:pt x="57150" y="25819"/>
                  </a:lnTo>
                  <a:lnTo>
                    <a:pt x="57150" y="13119"/>
                  </a:lnTo>
                  <a:close/>
                </a:path>
                <a:path w="57150" h="26035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" name="object 13"/>
            <p:cNvSpPr/>
            <p:nvPr/>
          </p:nvSpPr>
          <p:spPr>
            <a:xfrm>
              <a:off x="7461286" y="3147307"/>
              <a:ext cx="1023619" cy="1275080"/>
            </a:xfrm>
            <a:custGeom>
              <a:avLst/>
              <a:gdLst/>
              <a:ahLst/>
              <a:cxnLst/>
              <a:rect l="l" t="t" r="r" b="b"/>
              <a:pathLst>
                <a:path w="1023620" h="1275079">
                  <a:moveTo>
                    <a:pt x="28576" y="1274961"/>
                  </a:moveTo>
                  <a:lnTo>
                    <a:pt x="28576" y="1259702"/>
                  </a:lnTo>
                  <a:lnTo>
                    <a:pt x="28576" y="1244444"/>
                  </a:lnTo>
                </a:path>
                <a:path w="1023620" h="1275079">
                  <a:moveTo>
                    <a:pt x="0" y="1274961"/>
                  </a:moveTo>
                  <a:lnTo>
                    <a:pt x="57150" y="1274961"/>
                  </a:lnTo>
                </a:path>
                <a:path w="1023620" h="1275079">
                  <a:moveTo>
                    <a:pt x="0" y="1244444"/>
                  </a:moveTo>
                  <a:lnTo>
                    <a:pt x="57150" y="1244444"/>
                  </a:lnTo>
                </a:path>
                <a:path w="1023620" h="1275079">
                  <a:moveTo>
                    <a:pt x="994843" y="337289"/>
                  </a:moveTo>
                  <a:lnTo>
                    <a:pt x="994843" y="168644"/>
                  </a:lnTo>
                  <a:lnTo>
                    <a:pt x="994843" y="0"/>
                  </a:lnTo>
                </a:path>
                <a:path w="1023620" h="1275079">
                  <a:moveTo>
                    <a:pt x="966268" y="337289"/>
                  </a:moveTo>
                  <a:lnTo>
                    <a:pt x="1023418" y="337289"/>
                  </a:lnTo>
                </a:path>
                <a:path w="1023620" h="1275079">
                  <a:moveTo>
                    <a:pt x="966268" y="0"/>
                  </a:moveTo>
                  <a:lnTo>
                    <a:pt x="102341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4" name="object 14"/>
          <p:cNvSpPr/>
          <p:nvPr/>
        </p:nvSpPr>
        <p:spPr>
          <a:xfrm>
            <a:off x="6718724" y="2208213"/>
            <a:ext cx="2190960" cy="1212464"/>
          </a:xfrm>
          <a:custGeom>
            <a:avLst/>
            <a:gdLst/>
            <a:ahLst/>
            <a:cxnLst/>
            <a:rect l="l" t="t" r="r" b="b"/>
            <a:pathLst>
              <a:path w="2937509" h="1625600">
                <a:moveTo>
                  <a:pt x="38311" y="1625436"/>
                </a:moveTo>
                <a:lnTo>
                  <a:pt x="38312" y="0"/>
                </a:lnTo>
              </a:path>
              <a:path w="2937509" h="1625600">
                <a:moveTo>
                  <a:pt x="0" y="1625436"/>
                </a:moveTo>
                <a:lnTo>
                  <a:pt x="38311" y="1625436"/>
                </a:lnTo>
              </a:path>
              <a:path w="2937509" h="1625600">
                <a:moveTo>
                  <a:pt x="0" y="1300349"/>
                </a:moveTo>
                <a:lnTo>
                  <a:pt x="38311" y="1300349"/>
                </a:lnTo>
              </a:path>
              <a:path w="2937509" h="1625600">
                <a:moveTo>
                  <a:pt x="0" y="975262"/>
                </a:moveTo>
                <a:lnTo>
                  <a:pt x="38311" y="975262"/>
                </a:lnTo>
              </a:path>
              <a:path w="2937509" h="1625600">
                <a:moveTo>
                  <a:pt x="0" y="650174"/>
                </a:moveTo>
                <a:lnTo>
                  <a:pt x="38311" y="650174"/>
                </a:lnTo>
              </a:path>
              <a:path w="2937509" h="1625600">
                <a:moveTo>
                  <a:pt x="0" y="325087"/>
                </a:moveTo>
                <a:lnTo>
                  <a:pt x="38311" y="325087"/>
                </a:lnTo>
              </a:path>
              <a:path w="2937509" h="1625600">
                <a:moveTo>
                  <a:pt x="0" y="0"/>
                </a:moveTo>
                <a:lnTo>
                  <a:pt x="38311" y="0"/>
                </a:lnTo>
              </a:path>
              <a:path w="2937509" h="1625600">
                <a:moveTo>
                  <a:pt x="38311" y="1625436"/>
                </a:moveTo>
                <a:lnTo>
                  <a:pt x="2937113" y="1625437"/>
                </a:lnTo>
              </a:path>
            </a:pathLst>
          </a:custGeom>
          <a:ln w="12700">
            <a:solidFill>
              <a:srgbClr val="989898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5" name="object 15"/>
          <p:cNvSpPr txBox="1"/>
          <p:nvPr/>
        </p:nvSpPr>
        <p:spPr>
          <a:xfrm>
            <a:off x="6599736" y="3354248"/>
            <a:ext cx="71990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dirty="0">
                <a:latin typeface="Arial"/>
                <a:cs typeface="Arial"/>
              </a:rPr>
              <a:t>0</a:t>
            </a:r>
            <a:endParaRPr sz="746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547055" y="3111781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20</a:t>
            </a:r>
            <a:endParaRPr sz="746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547055" y="2869312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40</a:t>
            </a:r>
            <a:endParaRPr sz="746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6547055" y="2626843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60</a:t>
            </a:r>
            <a:endParaRPr sz="746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6547055" y="2384375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80</a:t>
            </a:r>
            <a:endParaRPr sz="746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494375" y="2141906"/>
            <a:ext cx="177133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100</a:t>
            </a:r>
            <a:endParaRPr sz="746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6275828" y="2503851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3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6881465" y="3444156"/>
            <a:ext cx="455148" cy="417182"/>
          </a:xfrm>
          <a:prstGeom prst="rect">
            <a:avLst/>
          </a:prstGeom>
        </p:spPr>
        <p:txBody>
          <a:bodyPr vert="horz" wrap="square" lIns="0" tIns="8525" rIns="0" bIns="0" rtlCol="0">
            <a:spAutoFit/>
          </a:bodyPr>
          <a:lstStyle/>
          <a:p>
            <a:pPr marL="28419" marR="22735" algn="ctr">
              <a:lnSpc>
                <a:spcPct val="100699"/>
              </a:lnSpc>
              <a:spcBef>
                <a:spcPts val="67"/>
              </a:spcBef>
            </a:pPr>
            <a:r>
              <a:rPr sz="895" b="1" spc="-4" dirty="0">
                <a:latin typeface="Arial"/>
                <a:cs typeface="Arial"/>
              </a:rPr>
              <a:t>CD15</a:t>
            </a:r>
            <a:r>
              <a:rPr sz="895" b="1" dirty="0">
                <a:latin typeface="Arial"/>
                <a:cs typeface="Arial"/>
              </a:rPr>
              <a:t>0</a:t>
            </a:r>
            <a:r>
              <a:rPr sz="895" b="1" baseline="24305" dirty="0">
                <a:latin typeface="Arial"/>
                <a:cs typeface="Arial"/>
              </a:rPr>
              <a:t>+  </a:t>
            </a:r>
            <a:r>
              <a:rPr sz="895" b="1" spc="-4" dirty="0">
                <a:latin typeface="Arial"/>
                <a:cs typeface="Arial"/>
              </a:rPr>
              <a:t>CD48</a:t>
            </a:r>
            <a:r>
              <a:rPr sz="895" b="1" spc="-5" baseline="24305" dirty="0">
                <a:latin typeface="Arial"/>
                <a:cs typeface="Arial"/>
              </a:rPr>
              <a:t>- </a:t>
            </a:r>
            <a:r>
              <a:rPr sz="895" b="1" baseline="24305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LSK</a:t>
            </a:r>
            <a:endParaRPr sz="895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7598043" y="3444156"/>
            <a:ext cx="455148" cy="417182"/>
          </a:xfrm>
          <a:prstGeom prst="rect">
            <a:avLst/>
          </a:prstGeom>
        </p:spPr>
        <p:txBody>
          <a:bodyPr vert="horz" wrap="square" lIns="0" tIns="8525" rIns="0" bIns="0" rtlCol="0">
            <a:spAutoFit/>
          </a:bodyPr>
          <a:lstStyle/>
          <a:p>
            <a:pPr marL="27945" marR="22735" algn="ctr">
              <a:lnSpc>
                <a:spcPct val="100699"/>
              </a:lnSpc>
              <a:spcBef>
                <a:spcPts val="67"/>
              </a:spcBef>
            </a:pPr>
            <a:r>
              <a:rPr sz="895" b="1" spc="-4" dirty="0">
                <a:latin typeface="Arial"/>
                <a:cs typeface="Arial"/>
              </a:rPr>
              <a:t>CD15</a:t>
            </a:r>
            <a:r>
              <a:rPr sz="895" b="1" dirty="0">
                <a:latin typeface="Arial"/>
                <a:cs typeface="Arial"/>
              </a:rPr>
              <a:t>0</a:t>
            </a:r>
            <a:r>
              <a:rPr sz="895" b="1" baseline="24305" dirty="0">
                <a:latin typeface="Arial"/>
                <a:cs typeface="Arial"/>
              </a:rPr>
              <a:t>+  </a:t>
            </a:r>
            <a:r>
              <a:rPr sz="895" b="1" spc="-4" dirty="0">
                <a:latin typeface="Arial"/>
                <a:cs typeface="Arial"/>
              </a:rPr>
              <a:t>CD48</a:t>
            </a:r>
            <a:r>
              <a:rPr sz="895" b="1" spc="-5" baseline="24305" dirty="0">
                <a:latin typeface="Arial"/>
                <a:cs typeface="Arial"/>
              </a:rPr>
              <a:t>+ </a:t>
            </a:r>
            <a:r>
              <a:rPr sz="895" b="1" baseline="24305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LSK</a:t>
            </a:r>
            <a:endParaRPr sz="895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330500" y="3444156"/>
            <a:ext cx="436203" cy="417182"/>
          </a:xfrm>
          <a:prstGeom prst="rect">
            <a:avLst/>
          </a:prstGeom>
        </p:spPr>
        <p:txBody>
          <a:bodyPr vert="horz" wrap="square" lIns="0" tIns="8525" rIns="0" bIns="0" rtlCol="0">
            <a:spAutoFit/>
          </a:bodyPr>
          <a:lstStyle/>
          <a:p>
            <a:pPr marL="47365" marR="22735" indent="-18946" algn="just">
              <a:lnSpc>
                <a:spcPct val="100699"/>
              </a:lnSpc>
              <a:spcBef>
                <a:spcPts val="67"/>
              </a:spcBef>
            </a:pPr>
            <a:r>
              <a:rPr sz="895" b="1" spc="-4" dirty="0">
                <a:latin typeface="Arial"/>
                <a:cs typeface="Arial"/>
              </a:rPr>
              <a:t>CD15</a:t>
            </a:r>
            <a:r>
              <a:rPr sz="895" b="1" dirty="0">
                <a:latin typeface="Arial"/>
                <a:cs typeface="Arial"/>
              </a:rPr>
              <a:t>0</a:t>
            </a:r>
            <a:r>
              <a:rPr sz="895" b="1" baseline="24305" dirty="0">
                <a:latin typeface="Arial"/>
                <a:cs typeface="Arial"/>
              </a:rPr>
              <a:t>-  </a:t>
            </a:r>
            <a:r>
              <a:rPr sz="895" b="1" spc="-4" dirty="0">
                <a:latin typeface="Arial"/>
                <a:cs typeface="Arial"/>
              </a:rPr>
              <a:t>CD48</a:t>
            </a:r>
            <a:r>
              <a:rPr sz="895" b="1" spc="-5" baseline="24305" dirty="0">
                <a:latin typeface="Arial"/>
                <a:cs typeface="Arial"/>
              </a:rPr>
              <a:t>+ </a:t>
            </a:r>
            <a:r>
              <a:rPr sz="895" b="1" spc="-240" baseline="24305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LSK</a:t>
            </a:r>
            <a:endParaRPr sz="895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941379" y="2346499"/>
            <a:ext cx="368949" cy="280633"/>
          </a:xfrm>
          <a:prstGeom prst="rect">
            <a:avLst/>
          </a:prstGeom>
        </p:spPr>
        <p:txBody>
          <a:bodyPr vert="horz" wrap="square" lIns="0" tIns="3789" rIns="0" bIns="0" rtlCol="0">
            <a:spAutoFit/>
          </a:bodyPr>
          <a:lstStyle/>
          <a:p>
            <a:pPr marL="28419" marR="22735">
              <a:lnSpc>
                <a:spcPct val="104200"/>
              </a:lnSpc>
              <a:spcBef>
                <a:spcPts val="30"/>
              </a:spcBef>
            </a:pPr>
            <a:r>
              <a:rPr sz="895" b="1" i="1" dirty="0">
                <a:solidFill>
                  <a:srgbClr val="FF2800"/>
                </a:solidFill>
                <a:latin typeface="Arial"/>
                <a:cs typeface="Arial"/>
              </a:rPr>
              <a:t>Itc</a:t>
            </a:r>
            <a:r>
              <a:rPr sz="895" b="1" i="1" spc="-4" dirty="0">
                <a:solidFill>
                  <a:srgbClr val="FF2800"/>
                </a:solidFill>
                <a:latin typeface="Arial"/>
                <a:cs typeface="Arial"/>
              </a:rPr>
              <a:t>h</a:t>
            </a:r>
            <a:r>
              <a:rPr sz="895" b="1" baseline="24305" dirty="0">
                <a:solidFill>
                  <a:srgbClr val="FF2800"/>
                </a:solidFill>
                <a:latin typeface="Arial"/>
                <a:cs typeface="Arial"/>
              </a:rPr>
              <a:t>+/+  </a:t>
            </a:r>
            <a:r>
              <a:rPr sz="895" b="1" i="1" spc="-4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0A31FF"/>
                </a:solidFill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7149328" y="3199022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897646" y="3142189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8617546" y="2223379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2813822" y="2162858"/>
            <a:ext cx="1373494" cy="1373494"/>
            <a:chOff x="628650" y="2899831"/>
            <a:chExt cx="1841500" cy="1841500"/>
          </a:xfrm>
        </p:grpSpPr>
        <p:sp>
          <p:nvSpPr>
            <p:cNvPr id="30" name="object 30"/>
            <p:cNvSpPr/>
            <p:nvPr/>
          </p:nvSpPr>
          <p:spPr>
            <a:xfrm>
              <a:off x="657327" y="2908184"/>
              <a:ext cx="1806575" cy="1783080"/>
            </a:xfrm>
            <a:custGeom>
              <a:avLst/>
              <a:gdLst/>
              <a:ahLst/>
              <a:cxnLst/>
              <a:rect l="l" t="t" r="r" b="b"/>
              <a:pathLst>
                <a:path w="1806575" h="1783079">
                  <a:moveTo>
                    <a:pt x="0" y="0"/>
                  </a:moveTo>
                  <a:lnTo>
                    <a:pt x="1806473" y="0"/>
                  </a:lnTo>
                  <a:lnTo>
                    <a:pt x="1806473" y="1782729"/>
                  </a:lnTo>
                  <a:lnTo>
                    <a:pt x="0" y="1782729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1" name="object 31"/>
            <p:cNvSpPr/>
            <p:nvPr/>
          </p:nvSpPr>
          <p:spPr>
            <a:xfrm>
              <a:off x="655297" y="4686907"/>
              <a:ext cx="1804670" cy="48260"/>
            </a:xfrm>
            <a:custGeom>
              <a:avLst/>
              <a:gdLst/>
              <a:ahLst/>
              <a:cxnLst/>
              <a:rect l="l" t="t" r="r" b="b"/>
              <a:pathLst>
                <a:path w="1804670" h="48260">
                  <a:moveTo>
                    <a:pt x="0" y="0"/>
                  </a:moveTo>
                  <a:lnTo>
                    <a:pt x="1804443" y="0"/>
                  </a:lnTo>
                </a:path>
                <a:path w="1804670" h="48260">
                  <a:moveTo>
                    <a:pt x="196885" y="6009"/>
                  </a:moveTo>
                  <a:lnTo>
                    <a:pt x="196885" y="48074"/>
                  </a:lnTo>
                </a:path>
                <a:path w="1804670" h="48260">
                  <a:moveTo>
                    <a:pt x="259807" y="6009"/>
                  </a:moveTo>
                  <a:lnTo>
                    <a:pt x="259807" y="20031"/>
                  </a:lnTo>
                </a:path>
                <a:path w="1804670" h="48260">
                  <a:moveTo>
                    <a:pt x="280105" y="6009"/>
                  </a:moveTo>
                  <a:lnTo>
                    <a:pt x="280105" y="20031"/>
                  </a:lnTo>
                </a:path>
                <a:path w="1804670" h="48260">
                  <a:moveTo>
                    <a:pt x="294313" y="6009"/>
                  </a:moveTo>
                  <a:lnTo>
                    <a:pt x="294313" y="34052"/>
                  </a:lnTo>
                </a:path>
                <a:path w="1804670" h="48260">
                  <a:moveTo>
                    <a:pt x="314610" y="6009"/>
                  </a:moveTo>
                  <a:lnTo>
                    <a:pt x="314610" y="20031"/>
                  </a:lnTo>
                </a:path>
                <a:path w="1804670" h="48260">
                  <a:moveTo>
                    <a:pt x="336937" y="6009"/>
                  </a:moveTo>
                  <a:lnTo>
                    <a:pt x="336937" y="20031"/>
                  </a:lnTo>
                </a:path>
                <a:path w="1804670" h="48260">
                  <a:moveTo>
                    <a:pt x="351146" y="6009"/>
                  </a:moveTo>
                  <a:lnTo>
                    <a:pt x="351146" y="20031"/>
                  </a:lnTo>
                </a:path>
                <a:path w="1804670" h="48260">
                  <a:moveTo>
                    <a:pt x="363324" y="6009"/>
                  </a:moveTo>
                  <a:lnTo>
                    <a:pt x="363324" y="20031"/>
                  </a:lnTo>
                </a:path>
                <a:path w="1804670" h="48260">
                  <a:moveTo>
                    <a:pt x="385651" y="6009"/>
                  </a:moveTo>
                  <a:lnTo>
                    <a:pt x="385651" y="48074"/>
                  </a:lnTo>
                </a:path>
                <a:path w="1804670" h="48260">
                  <a:moveTo>
                    <a:pt x="503376" y="6009"/>
                  </a:moveTo>
                  <a:lnTo>
                    <a:pt x="503376" y="20031"/>
                  </a:lnTo>
                </a:path>
                <a:path w="1804670" h="48260">
                  <a:moveTo>
                    <a:pt x="588626" y="6009"/>
                  </a:moveTo>
                  <a:lnTo>
                    <a:pt x="588626" y="20031"/>
                  </a:lnTo>
                </a:path>
                <a:path w="1804670" h="48260">
                  <a:moveTo>
                    <a:pt x="643429" y="6009"/>
                  </a:moveTo>
                  <a:lnTo>
                    <a:pt x="643429" y="20031"/>
                  </a:lnTo>
                </a:path>
                <a:path w="1804670" h="48260">
                  <a:moveTo>
                    <a:pt x="686053" y="6009"/>
                  </a:moveTo>
                  <a:lnTo>
                    <a:pt x="686053" y="34052"/>
                  </a:lnTo>
                </a:path>
                <a:path w="1804670" h="48260">
                  <a:moveTo>
                    <a:pt x="720559" y="6009"/>
                  </a:moveTo>
                  <a:lnTo>
                    <a:pt x="720559" y="20031"/>
                  </a:lnTo>
                </a:path>
                <a:path w="1804670" h="48260">
                  <a:moveTo>
                    <a:pt x="755065" y="6009"/>
                  </a:moveTo>
                  <a:lnTo>
                    <a:pt x="755065" y="20031"/>
                  </a:lnTo>
                </a:path>
                <a:path w="1804670" h="48260">
                  <a:moveTo>
                    <a:pt x="777392" y="6009"/>
                  </a:moveTo>
                  <a:lnTo>
                    <a:pt x="777392" y="20031"/>
                  </a:lnTo>
                </a:path>
                <a:path w="1804670" h="48260">
                  <a:moveTo>
                    <a:pt x="797689" y="6009"/>
                  </a:moveTo>
                  <a:lnTo>
                    <a:pt x="797689" y="20031"/>
                  </a:lnTo>
                </a:path>
                <a:path w="1804670" h="48260">
                  <a:moveTo>
                    <a:pt x="817987" y="6009"/>
                  </a:moveTo>
                  <a:lnTo>
                    <a:pt x="817987" y="48074"/>
                  </a:lnTo>
                </a:path>
                <a:path w="1804670" h="48260">
                  <a:moveTo>
                    <a:pt x="951950" y="6009"/>
                  </a:moveTo>
                  <a:lnTo>
                    <a:pt x="951950" y="20031"/>
                  </a:lnTo>
                </a:path>
                <a:path w="1804670" h="48260">
                  <a:moveTo>
                    <a:pt x="1020961" y="6009"/>
                  </a:moveTo>
                  <a:lnTo>
                    <a:pt x="1020961" y="20031"/>
                  </a:lnTo>
                </a:path>
                <a:path w="1804670" h="48260">
                  <a:moveTo>
                    <a:pt x="1069675" y="6009"/>
                  </a:moveTo>
                  <a:lnTo>
                    <a:pt x="1069675" y="20031"/>
                  </a:lnTo>
                </a:path>
                <a:path w="1804670" h="48260">
                  <a:moveTo>
                    <a:pt x="1112300" y="6009"/>
                  </a:moveTo>
                  <a:lnTo>
                    <a:pt x="1112300" y="34052"/>
                  </a:lnTo>
                </a:path>
                <a:path w="1804670" h="48260">
                  <a:moveTo>
                    <a:pt x="1146805" y="6009"/>
                  </a:moveTo>
                  <a:lnTo>
                    <a:pt x="1146805" y="20031"/>
                  </a:lnTo>
                </a:path>
                <a:path w="1804670" h="48260">
                  <a:moveTo>
                    <a:pt x="1175222" y="6009"/>
                  </a:moveTo>
                  <a:lnTo>
                    <a:pt x="1175222" y="20031"/>
                  </a:lnTo>
                </a:path>
                <a:path w="1804670" h="48260">
                  <a:moveTo>
                    <a:pt x="1195519" y="6009"/>
                  </a:moveTo>
                  <a:lnTo>
                    <a:pt x="1195519" y="20031"/>
                  </a:lnTo>
                </a:path>
                <a:path w="1804670" h="48260">
                  <a:moveTo>
                    <a:pt x="1217846" y="6009"/>
                  </a:moveTo>
                  <a:lnTo>
                    <a:pt x="1217846" y="20031"/>
                  </a:lnTo>
                </a:path>
                <a:path w="1804670" h="48260">
                  <a:moveTo>
                    <a:pt x="1238144" y="6009"/>
                  </a:moveTo>
                  <a:lnTo>
                    <a:pt x="1238144" y="48074"/>
                  </a:lnTo>
                </a:path>
                <a:path w="1804670" h="48260">
                  <a:moveTo>
                    <a:pt x="1357899" y="6009"/>
                  </a:moveTo>
                  <a:lnTo>
                    <a:pt x="1357899" y="20031"/>
                  </a:lnTo>
                </a:path>
                <a:path w="1804670" h="48260">
                  <a:moveTo>
                    <a:pt x="1426910" y="6009"/>
                  </a:moveTo>
                  <a:lnTo>
                    <a:pt x="1426910" y="20031"/>
                  </a:lnTo>
                </a:path>
                <a:path w="1804670" h="48260">
                  <a:moveTo>
                    <a:pt x="1475624" y="6009"/>
                  </a:moveTo>
                  <a:lnTo>
                    <a:pt x="1475624" y="20031"/>
                  </a:lnTo>
                </a:path>
                <a:path w="1804670" h="48260">
                  <a:moveTo>
                    <a:pt x="1518249" y="6009"/>
                  </a:moveTo>
                  <a:lnTo>
                    <a:pt x="1518249" y="34052"/>
                  </a:lnTo>
                </a:path>
                <a:path w="1804670" h="48260">
                  <a:moveTo>
                    <a:pt x="1552754" y="6009"/>
                  </a:moveTo>
                  <a:lnTo>
                    <a:pt x="1552754" y="20031"/>
                  </a:lnTo>
                </a:path>
                <a:path w="1804670" h="48260">
                  <a:moveTo>
                    <a:pt x="1573052" y="6009"/>
                  </a:moveTo>
                  <a:lnTo>
                    <a:pt x="1573052" y="20031"/>
                  </a:lnTo>
                </a:path>
                <a:path w="1804670" h="48260">
                  <a:moveTo>
                    <a:pt x="1601468" y="6009"/>
                  </a:moveTo>
                  <a:lnTo>
                    <a:pt x="1601468" y="20031"/>
                  </a:lnTo>
                </a:path>
                <a:path w="1804670" h="48260">
                  <a:moveTo>
                    <a:pt x="1621766" y="6009"/>
                  </a:moveTo>
                  <a:lnTo>
                    <a:pt x="1621766" y="20031"/>
                  </a:lnTo>
                </a:path>
                <a:path w="1804670" h="48260">
                  <a:moveTo>
                    <a:pt x="1635974" y="6009"/>
                  </a:moveTo>
                  <a:lnTo>
                    <a:pt x="1635974" y="48074"/>
                  </a:lnTo>
                </a:path>
                <a:path w="1804670" h="48260">
                  <a:moveTo>
                    <a:pt x="1761818" y="6009"/>
                  </a:moveTo>
                  <a:lnTo>
                    <a:pt x="1761818" y="20031"/>
                  </a:lnTo>
                </a:path>
                <a:path w="1804670" h="48260">
                  <a:moveTo>
                    <a:pt x="196885" y="6009"/>
                  </a:moveTo>
                  <a:lnTo>
                    <a:pt x="196885" y="48074"/>
                  </a:lnTo>
                </a:path>
                <a:path w="1804670" h="48260">
                  <a:moveTo>
                    <a:pt x="196885" y="6009"/>
                  </a:moveTo>
                  <a:lnTo>
                    <a:pt x="196885" y="20031"/>
                  </a:lnTo>
                </a:path>
                <a:path w="1804670" h="48260">
                  <a:moveTo>
                    <a:pt x="188766" y="6009"/>
                  </a:moveTo>
                  <a:lnTo>
                    <a:pt x="188766" y="20031"/>
                  </a:lnTo>
                </a:path>
                <a:path w="1804670" h="48260">
                  <a:moveTo>
                    <a:pt x="188766" y="6009"/>
                  </a:moveTo>
                  <a:lnTo>
                    <a:pt x="188766" y="20031"/>
                  </a:lnTo>
                </a:path>
                <a:path w="1804670" h="48260">
                  <a:moveTo>
                    <a:pt x="188766" y="6009"/>
                  </a:moveTo>
                  <a:lnTo>
                    <a:pt x="188766" y="34052"/>
                  </a:lnTo>
                </a:path>
                <a:path w="1804670" h="48260">
                  <a:moveTo>
                    <a:pt x="188766" y="6009"/>
                  </a:moveTo>
                  <a:lnTo>
                    <a:pt x="188766" y="20031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2" name="object 32"/>
            <p:cNvSpPr/>
            <p:nvPr/>
          </p:nvSpPr>
          <p:spPr>
            <a:xfrm>
              <a:off x="831621" y="4692916"/>
              <a:ext cx="12700" cy="14604"/>
            </a:xfrm>
            <a:custGeom>
              <a:avLst/>
              <a:gdLst/>
              <a:ahLst/>
              <a:cxnLst/>
              <a:rect l="l" t="t" r="r" b="b"/>
              <a:pathLst>
                <a:path w="12700" h="14604">
                  <a:moveTo>
                    <a:pt x="12700" y="0"/>
                  </a:moveTo>
                  <a:lnTo>
                    <a:pt x="0" y="0"/>
                  </a:lnTo>
                  <a:lnTo>
                    <a:pt x="0" y="14033"/>
                  </a:lnTo>
                  <a:lnTo>
                    <a:pt x="12700" y="14033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3" name="object 33"/>
            <p:cNvSpPr/>
            <p:nvPr/>
          </p:nvSpPr>
          <p:spPr>
            <a:xfrm>
              <a:off x="635000" y="2906181"/>
              <a:ext cx="194945" cy="1828800"/>
            </a:xfrm>
            <a:custGeom>
              <a:avLst/>
              <a:gdLst/>
              <a:ahLst/>
              <a:cxnLst/>
              <a:rect l="l" t="t" r="r" b="b"/>
              <a:pathLst>
                <a:path w="194944" h="1828800">
                  <a:moveTo>
                    <a:pt x="194854" y="1786735"/>
                  </a:moveTo>
                  <a:lnTo>
                    <a:pt x="194854" y="1828800"/>
                  </a:lnTo>
                </a:path>
                <a:path w="194944" h="1828800">
                  <a:moveTo>
                    <a:pt x="174557" y="1786735"/>
                  </a:moveTo>
                  <a:lnTo>
                    <a:pt x="174557" y="1800757"/>
                  </a:lnTo>
                </a:path>
                <a:path w="194944" h="1828800">
                  <a:moveTo>
                    <a:pt x="160349" y="1786735"/>
                  </a:moveTo>
                  <a:lnTo>
                    <a:pt x="160349" y="1800757"/>
                  </a:lnTo>
                </a:path>
                <a:path w="194944" h="1828800">
                  <a:moveTo>
                    <a:pt x="140052" y="1786735"/>
                  </a:moveTo>
                  <a:lnTo>
                    <a:pt x="140052" y="1800757"/>
                  </a:lnTo>
                </a:path>
                <a:path w="194944" h="1828800">
                  <a:moveTo>
                    <a:pt x="119754" y="1786735"/>
                  </a:moveTo>
                  <a:lnTo>
                    <a:pt x="119754" y="1814778"/>
                  </a:lnTo>
                </a:path>
                <a:path w="194944" h="1828800">
                  <a:moveTo>
                    <a:pt x="97427" y="1786735"/>
                  </a:moveTo>
                  <a:lnTo>
                    <a:pt x="97427" y="1800757"/>
                  </a:lnTo>
                </a:path>
                <a:path w="194944" h="1828800">
                  <a:moveTo>
                    <a:pt x="83219" y="1786735"/>
                  </a:moveTo>
                  <a:lnTo>
                    <a:pt x="83219" y="1800757"/>
                  </a:lnTo>
                </a:path>
                <a:path w="194944" h="1828800">
                  <a:moveTo>
                    <a:pt x="62921" y="1786735"/>
                  </a:moveTo>
                  <a:lnTo>
                    <a:pt x="62921" y="1800757"/>
                  </a:lnTo>
                </a:path>
                <a:path w="194944" h="1828800">
                  <a:moveTo>
                    <a:pt x="48713" y="1786735"/>
                  </a:moveTo>
                  <a:lnTo>
                    <a:pt x="48713" y="1800757"/>
                  </a:lnTo>
                </a:path>
                <a:path w="194944" h="1828800">
                  <a:moveTo>
                    <a:pt x="34505" y="1786735"/>
                  </a:moveTo>
                  <a:lnTo>
                    <a:pt x="34505" y="1828800"/>
                  </a:lnTo>
                </a:path>
                <a:path w="194944" h="1828800">
                  <a:moveTo>
                    <a:pt x="20297" y="1780726"/>
                  </a:moveTo>
                  <a:lnTo>
                    <a:pt x="20297" y="0"/>
                  </a:lnTo>
                </a:path>
                <a:path w="194944" h="1828800">
                  <a:moveTo>
                    <a:pt x="20297" y="1586428"/>
                  </a:moveTo>
                  <a:lnTo>
                    <a:pt x="0" y="1588431"/>
                  </a:lnTo>
                </a:path>
                <a:path w="194944" h="1828800">
                  <a:moveTo>
                    <a:pt x="20297" y="1524333"/>
                  </a:moveTo>
                  <a:lnTo>
                    <a:pt x="6089" y="1524333"/>
                  </a:lnTo>
                </a:path>
                <a:path w="194944" h="1828800">
                  <a:moveTo>
                    <a:pt x="20297" y="1504302"/>
                  </a:moveTo>
                  <a:lnTo>
                    <a:pt x="6089" y="1504302"/>
                  </a:lnTo>
                </a:path>
                <a:path w="194944" h="1828800">
                  <a:moveTo>
                    <a:pt x="20297" y="1490281"/>
                  </a:moveTo>
                  <a:lnTo>
                    <a:pt x="0" y="1492284"/>
                  </a:lnTo>
                </a:path>
                <a:path w="194944" h="1828800">
                  <a:moveTo>
                    <a:pt x="20297" y="1470250"/>
                  </a:moveTo>
                  <a:lnTo>
                    <a:pt x="6089" y="147025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4" name="object 34"/>
            <p:cNvSpPr/>
            <p:nvPr/>
          </p:nvSpPr>
          <p:spPr>
            <a:xfrm>
              <a:off x="641083" y="4322013"/>
              <a:ext cx="14604" cy="41275"/>
            </a:xfrm>
            <a:custGeom>
              <a:avLst/>
              <a:gdLst/>
              <a:ahLst/>
              <a:cxnLst/>
              <a:rect l="l" t="t" r="r" b="b"/>
              <a:pathLst>
                <a:path w="14604" h="41275">
                  <a:moveTo>
                    <a:pt x="14211" y="28041"/>
                  </a:moveTo>
                  <a:lnTo>
                    <a:pt x="0" y="28041"/>
                  </a:lnTo>
                  <a:lnTo>
                    <a:pt x="0" y="40741"/>
                  </a:lnTo>
                  <a:lnTo>
                    <a:pt x="14211" y="40741"/>
                  </a:lnTo>
                  <a:lnTo>
                    <a:pt x="14211" y="28041"/>
                  </a:lnTo>
                  <a:close/>
                </a:path>
                <a:path w="14604" h="41275">
                  <a:moveTo>
                    <a:pt x="14211" y="14020"/>
                  </a:moveTo>
                  <a:lnTo>
                    <a:pt x="0" y="14020"/>
                  </a:lnTo>
                  <a:lnTo>
                    <a:pt x="0" y="26720"/>
                  </a:lnTo>
                  <a:lnTo>
                    <a:pt x="14211" y="26720"/>
                  </a:lnTo>
                  <a:lnTo>
                    <a:pt x="14211" y="14020"/>
                  </a:lnTo>
                  <a:close/>
                </a:path>
                <a:path w="14604" h="41275">
                  <a:moveTo>
                    <a:pt x="14211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211" y="12700"/>
                  </a:lnTo>
                  <a:lnTo>
                    <a:pt x="142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5" name="object 35"/>
            <p:cNvSpPr/>
            <p:nvPr/>
          </p:nvSpPr>
          <p:spPr>
            <a:xfrm>
              <a:off x="635000" y="2948245"/>
              <a:ext cx="20320" cy="1546860"/>
            </a:xfrm>
            <a:custGeom>
              <a:avLst/>
              <a:gdLst/>
              <a:ahLst/>
              <a:cxnLst/>
              <a:rect l="l" t="t" r="r" b="b"/>
              <a:pathLst>
                <a:path w="20320" h="1546860">
                  <a:moveTo>
                    <a:pt x="20297" y="1358079"/>
                  </a:moveTo>
                  <a:lnTo>
                    <a:pt x="0" y="1360082"/>
                  </a:lnTo>
                </a:path>
                <a:path w="20320" h="1546860">
                  <a:moveTo>
                    <a:pt x="20297" y="1241901"/>
                  </a:moveTo>
                  <a:lnTo>
                    <a:pt x="6089" y="1241901"/>
                  </a:lnTo>
                </a:path>
                <a:path w="20320" h="1546860">
                  <a:moveTo>
                    <a:pt x="20297" y="1159775"/>
                  </a:moveTo>
                  <a:lnTo>
                    <a:pt x="6089" y="1159775"/>
                  </a:lnTo>
                </a:path>
                <a:path w="20320" h="1546860">
                  <a:moveTo>
                    <a:pt x="20297" y="1103689"/>
                  </a:moveTo>
                  <a:lnTo>
                    <a:pt x="6089" y="1103689"/>
                  </a:lnTo>
                </a:path>
                <a:path w="20320" h="1546860">
                  <a:moveTo>
                    <a:pt x="20297" y="1061625"/>
                  </a:moveTo>
                  <a:lnTo>
                    <a:pt x="0" y="1063628"/>
                  </a:lnTo>
                </a:path>
                <a:path w="20320" h="1546860">
                  <a:moveTo>
                    <a:pt x="20297" y="1027573"/>
                  </a:moveTo>
                  <a:lnTo>
                    <a:pt x="6089" y="1027573"/>
                  </a:lnTo>
                </a:path>
                <a:path w="20320" h="1546860">
                  <a:moveTo>
                    <a:pt x="20297" y="993521"/>
                  </a:moveTo>
                  <a:lnTo>
                    <a:pt x="6089" y="993521"/>
                  </a:lnTo>
                </a:path>
                <a:path w="20320" h="1546860">
                  <a:moveTo>
                    <a:pt x="20297" y="973490"/>
                  </a:moveTo>
                  <a:lnTo>
                    <a:pt x="6089" y="973490"/>
                  </a:lnTo>
                </a:path>
                <a:path w="20320" h="1546860">
                  <a:moveTo>
                    <a:pt x="20297" y="951456"/>
                  </a:moveTo>
                  <a:lnTo>
                    <a:pt x="6089" y="951456"/>
                  </a:lnTo>
                </a:path>
                <a:path w="20320" h="1546860">
                  <a:moveTo>
                    <a:pt x="20297" y="931426"/>
                  </a:moveTo>
                  <a:lnTo>
                    <a:pt x="0" y="933429"/>
                  </a:lnTo>
                </a:path>
                <a:path w="20320" h="1546860">
                  <a:moveTo>
                    <a:pt x="20297" y="799223"/>
                  </a:moveTo>
                  <a:lnTo>
                    <a:pt x="6089" y="799223"/>
                  </a:lnTo>
                </a:path>
                <a:path w="20320" h="1546860">
                  <a:moveTo>
                    <a:pt x="20297" y="731119"/>
                  </a:moveTo>
                  <a:lnTo>
                    <a:pt x="6089" y="731119"/>
                  </a:lnTo>
                </a:path>
                <a:path w="20320" h="1546860">
                  <a:moveTo>
                    <a:pt x="20297" y="683046"/>
                  </a:moveTo>
                  <a:lnTo>
                    <a:pt x="6089" y="683046"/>
                  </a:lnTo>
                </a:path>
                <a:path w="20320" h="1546860">
                  <a:moveTo>
                    <a:pt x="20297" y="640981"/>
                  </a:moveTo>
                  <a:lnTo>
                    <a:pt x="0" y="642984"/>
                  </a:lnTo>
                </a:path>
                <a:path w="20320" h="1546860">
                  <a:moveTo>
                    <a:pt x="20297" y="606929"/>
                  </a:moveTo>
                  <a:lnTo>
                    <a:pt x="6089" y="606929"/>
                  </a:lnTo>
                </a:path>
                <a:path w="20320" h="1546860">
                  <a:moveTo>
                    <a:pt x="20297" y="578886"/>
                  </a:moveTo>
                  <a:lnTo>
                    <a:pt x="6089" y="578886"/>
                  </a:lnTo>
                </a:path>
                <a:path w="20320" h="1546860">
                  <a:moveTo>
                    <a:pt x="20297" y="558855"/>
                  </a:moveTo>
                  <a:lnTo>
                    <a:pt x="6089" y="558855"/>
                  </a:lnTo>
                </a:path>
                <a:path w="20320" h="1546860">
                  <a:moveTo>
                    <a:pt x="20297" y="538825"/>
                  </a:moveTo>
                  <a:lnTo>
                    <a:pt x="6089" y="538825"/>
                  </a:lnTo>
                </a:path>
                <a:path w="20320" h="1546860">
                  <a:moveTo>
                    <a:pt x="20297" y="516791"/>
                  </a:moveTo>
                  <a:lnTo>
                    <a:pt x="0" y="518794"/>
                  </a:lnTo>
                </a:path>
                <a:path w="20320" h="1546860">
                  <a:moveTo>
                    <a:pt x="20297" y="400613"/>
                  </a:moveTo>
                  <a:lnTo>
                    <a:pt x="6089" y="400613"/>
                  </a:lnTo>
                </a:path>
                <a:path w="20320" h="1546860">
                  <a:moveTo>
                    <a:pt x="20297" y="330506"/>
                  </a:moveTo>
                  <a:lnTo>
                    <a:pt x="6089" y="330506"/>
                  </a:lnTo>
                </a:path>
                <a:path w="20320" h="1546860">
                  <a:moveTo>
                    <a:pt x="20297" y="282432"/>
                  </a:moveTo>
                  <a:lnTo>
                    <a:pt x="6089" y="282432"/>
                  </a:lnTo>
                </a:path>
                <a:path w="20320" h="1546860">
                  <a:moveTo>
                    <a:pt x="20297" y="240368"/>
                  </a:moveTo>
                  <a:lnTo>
                    <a:pt x="0" y="242371"/>
                  </a:lnTo>
                </a:path>
                <a:path w="20320" h="1546860">
                  <a:moveTo>
                    <a:pt x="20297" y="206316"/>
                  </a:moveTo>
                  <a:lnTo>
                    <a:pt x="6089" y="206316"/>
                  </a:lnTo>
                </a:path>
                <a:path w="20320" h="1546860">
                  <a:moveTo>
                    <a:pt x="20297" y="186285"/>
                  </a:moveTo>
                  <a:lnTo>
                    <a:pt x="6089" y="186285"/>
                  </a:lnTo>
                </a:path>
                <a:path w="20320" h="1546860">
                  <a:moveTo>
                    <a:pt x="20297" y="158242"/>
                  </a:moveTo>
                  <a:lnTo>
                    <a:pt x="6089" y="158242"/>
                  </a:lnTo>
                </a:path>
                <a:path w="20320" h="1546860">
                  <a:moveTo>
                    <a:pt x="20297" y="138212"/>
                  </a:moveTo>
                  <a:lnTo>
                    <a:pt x="6089" y="138212"/>
                  </a:lnTo>
                </a:path>
                <a:path w="20320" h="1546860">
                  <a:moveTo>
                    <a:pt x="20297" y="124190"/>
                  </a:moveTo>
                  <a:lnTo>
                    <a:pt x="0" y="126193"/>
                  </a:lnTo>
                </a:path>
                <a:path w="20320" h="1546860">
                  <a:moveTo>
                    <a:pt x="20297" y="0"/>
                  </a:moveTo>
                  <a:lnTo>
                    <a:pt x="6089" y="0"/>
                  </a:lnTo>
                </a:path>
                <a:path w="20320" h="1546860">
                  <a:moveTo>
                    <a:pt x="20297" y="1544364"/>
                  </a:moveTo>
                  <a:lnTo>
                    <a:pt x="0" y="154636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6" name="object 36"/>
            <p:cNvSpPr/>
            <p:nvPr/>
          </p:nvSpPr>
          <p:spPr>
            <a:xfrm>
              <a:off x="641083" y="4486262"/>
              <a:ext cx="14604" cy="20955"/>
            </a:xfrm>
            <a:custGeom>
              <a:avLst/>
              <a:gdLst/>
              <a:ahLst/>
              <a:cxnLst/>
              <a:rect l="l" t="t" r="r" b="b"/>
              <a:pathLst>
                <a:path w="14604" h="20954">
                  <a:moveTo>
                    <a:pt x="14211" y="0"/>
                  </a:moveTo>
                  <a:lnTo>
                    <a:pt x="0" y="0"/>
                  </a:lnTo>
                  <a:lnTo>
                    <a:pt x="0" y="8013"/>
                  </a:lnTo>
                  <a:lnTo>
                    <a:pt x="0" y="12700"/>
                  </a:lnTo>
                  <a:lnTo>
                    <a:pt x="0" y="20713"/>
                  </a:lnTo>
                  <a:lnTo>
                    <a:pt x="14211" y="20713"/>
                  </a:lnTo>
                  <a:lnTo>
                    <a:pt x="14211" y="12700"/>
                  </a:lnTo>
                  <a:lnTo>
                    <a:pt x="14211" y="8013"/>
                  </a:lnTo>
                  <a:lnTo>
                    <a:pt x="142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7" name="object 37"/>
            <p:cNvSpPr/>
            <p:nvPr/>
          </p:nvSpPr>
          <p:spPr>
            <a:xfrm>
              <a:off x="635000" y="4500621"/>
              <a:ext cx="20320" cy="2540"/>
            </a:xfrm>
            <a:custGeom>
              <a:avLst/>
              <a:gdLst/>
              <a:ahLst/>
              <a:cxnLst/>
              <a:rect l="l" t="t" r="r" b="b"/>
              <a:pathLst>
                <a:path w="20320" h="2539">
                  <a:moveTo>
                    <a:pt x="20297" y="0"/>
                  </a:moveTo>
                  <a:lnTo>
                    <a:pt x="0" y="200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8" name="object 38"/>
            <p:cNvSpPr/>
            <p:nvPr/>
          </p:nvSpPr>
          <p:spPr>
            <a:xfrm>
              <a:off x="641083" y="4494275"/>
              <a:ext cx="14604" cy="19050"/>
            </a:xfrm>
            <a:custGeom>
              <a:avLst/>
              <a:gdLst/>
              <a:ahLst/>
              <a:cxnLst/>
              <a:rect l="l" t="t" r="r" b="b"/>
              <a:pathLst>
                <a:path w="14604" h="19050">
                  <a:moveTo>
                    <a:pt x="14211" y="0"/>
                  </a:moveTo>
                  <a:lnTo>
                    <a:pt x="0" y="0"/>
                  </a:lnTo>
                  <a:lnTo>
                    <a:pt x="0" y="6007"/>
                  </a:lnTo>
                  <a:lnTo>
                    <a:pt x="0" y="12700"/>
                  </a:lnTo>
                  <a:lnTo>
                    <a:pt x="0" y="18707"/>
                  </a:lnTo>
                  <a:lnTo>
                    <a:pt x="14211" y="18707"/>
                  </a:lnTo>
                  <a:lnTo>
                    <a:pt x="14211" y="12700"/>
                  </a:lnTo>
                  <a:lnTo>
                    <a:pt x="14211" y="6007"/>
                  </a:lnTo>
                  <a:lnTo>
                    <a:pt x="142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9" name="object 39"/>
            <p:cNvSpPr/>
            <p:nvPr/>
          </p:nvSpPr>
          <p:spPr>
            <a:xfrm>
              <a:off x="635000" y="4514643"/>
              <a:ext cx="20320" cy="2540"/>
            </a:xfrm>
            <a:custGeom>
              <a:avLst/>
              <a:gdLst/>
              <a:ahLst/>
              <a:cxnLst/>
              <a:rect l="l" t="t" r="r" b="b"/>
              <a:pathLst>
                <a:path w="20320" h="2539">
                  <a:moveTo>
                    <a:pt x="20297" y="0"/>
                  </a:moveTo>
                  <a:lnTo>
                    <a:pt x="0" y="200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0" name="object 40"/>
            <p:cNvSpPr/>
            <p:nvPr/>
          </p:nvSpPr>
          <p:spPr>
            <a:xfrm>
              <a:off x="641083" y="4528324"/>
              <a:ext cx="14604" cy="27305"/>
            </a:xfrm>
            <a:custGeom>
              <a:avLst/>
              <a:gdLst/>
              <a:ahLst/>
              <a:cxnLst/>
              <a:rect l="l" t="t" r="r" b="b"/>
              <a:pathLst>
                <a:path w="14604" h="27304">
                  <a:moveTo>
                    <a:pt x="14211" y="14020"/>
                  </a:moveTo>
                  <a:lnTo>
                    <a:pt x="0" y="14020"/>
                  </a:lnTo>
                  <a:lnTo>
                    <a:pt x="0" y="26720"/>
                  </a:lnTo>
                  <a:lnTo>
                    <a:pt x="14211" y="26720"/>
                  </a:lnTo>
                  <a:lnTo>
                    <a:pt x="14211" y="14020"/>
                  </a:lnTo>
                  <a:close/>
                </a:path>
                <a:path w="14604" h="27304">
                  <a:moveTo>
                    <a:pt x="14211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211" y="12700"/>
                  </a:lnTo>
                  <a:lnTo>
                    <a:pt x="142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1" name="object 41"/>
            <p:cNvSpPr/>
            <p:nvPr/>
          </p:nvSpPr>
          <p:spPr>
            <a:xfrm>
              <a:off x="635000" y="4568725"/>
              <a:ext cx="20320" cy="24130"/>
            </a:xfrm>
            <a:custGeom>
              <a:avLst/>
              <a:gdLst/>
              <a:ahLst/>
              <a:cxnLst/>
              <a:rect l="l" t="t" r="r" b="b"/>
              <a:pathLst>
                <a:path w="20320" h="24129">
                  <a:moveTo>
                    <a:pt x="20297" y="0"/>
                  </a:moveTo>
                  <a:lnTo>
                    <a:pt x="6089" y="0"/>
                  </a:lnTo>
                </a:path>
                <a:path w="20320" h="24129">
                  <a:moveTo>
                    <a:pt x="20297" y="22034"/>
                  </a:moveTo>
                  <a:lnTo>
                    <a:pt x="0" y="2403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2" name="object 42"/>
            <p:cNvSpPr/>
            <p:nvPr/>
          </p:nvSpPr>
          <p:spPr>
            <a:xfrm>
              <a:off x="641083" y="4604448"/>
              <a:ext cx="14604" cy="60960"/>
            </a:xfrm>
            <a:custGeom>
              <a:avLst/>
              <a:gdLst/>
              <a:ahLst/>
              <a:cxnLst/>
              <a:rect l="l" t="t" r="r" b="b"/>
              <a:pathLst>
                <a:path w="14604" h="60960">
                  <a:moveTo>
                    <a:pt x="14211" y="48069"/>
                  </a:moveTo>
                  <a:lnTo>
                    <a:pt x="0" y="48069"/>
                  </a:lnTo>
                  <a:lnTo>
                    <a:pt x="0" y="60769"/>
                  </a:lnTo>
                  <a:lnTo>
                    <a:pt x="14211" y="60769"/>
                  </a:lnTo>
                  <a:lnTo>
                    <a:pt x="14211" y="48069"/>
                  </a:lnTo>
                  <a:close/>
                </a:path>
                <a:path w="14604" h="60960">
                  <a:moveTo>
                    <a:pt x="14211" y="34048"/>
                  </a:moveTo>
                  <a:lnTo>
                    <a:pt x="0" y="34048"/>
                  </a:lnTo>
                  <a:lnTo>
                    <a:pt x="0" y="46748"/>
                  </a:lnTo>
                  <a:lnTo>
                    <a:pt x="14211" y="46748"/>
                  </a:lnTo>
                  <a:lnTo>
                    <a:pt x="14211" y="34048"/>
                  </a:lnTo>
                  <a:close/>
                </a:path>
                <a:path w="14604" h="60960">
                  <a:moveTo>
                    <a:pt x="14211" y="14020"/>
                  </a:moveTo>
                  <a:lnTo>
                    <a:pt x="0" y="14020"/>
                  </a:lnTo>
                  <a:lnTo>
                    <a:pt x="0" y="26720"/>
                  </a:lnTo>
                  <a:lnTo>
                    <a:pt x="14211" y="26720"/>
                  </a:lnTo>
                  <a:lnTo>
                    <a:pt x="14211" y="14020"/>
                  </a:lnTo>
                  <a:close/>
                </a:path>
                <a:path w="14604" h="60960">
                  <a:moveTo>
                    <a:pt x="14211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211" y="12700"/>
                  </a:lnTo>
                  <a:lnTo>
                    <a:pt x="1421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3" name="object 43"/>
            <p:cNvSpPr/>
            <p:nvPr/>
          </p:nvSpPr>
          <p:spPr>
            <a:xfrm>
              <a:off x="635000" y="4672885"/>
              <a:ext cx="20320" cy="2540"/>
            </a:xfrm>
            <a:custGeom>
              <a:avLst/>
              <a:gdLst/>
              <a:ahLst/>
              <a:cxnLst/>
              <a:rect l="l" t="t" r="r" b="b"/>
              <a:pathLst>
                <a:path w="20320" h="2539">
                  <a:moveTo>
                    <a:pt x="20297" y="0"/>
                  </a:moveTo>
                  <a:lnTo>
                    <a:pt x="0" y="200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44" name="object 4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9506" y="2920201"/>
              <a:ext cx="1782116" cy="1758693"/>
            </a:xfrm>
            <a:prstGeom prst="rect">
              <a:avLst/>
            </a:prstGeom>
          </p:spPr>
        </p:pic>
        <p:sp>
          <p:nvSpPr>
            <p:cNvPr id="45" name="object 45"/>
            <p:cNvSpPr/>
            <p:nvPr/>
          </p:nvSpPr>
          <p:spPr>
            <a:xfrm>
              <a:off x="669506" y="2934224"/>
              <a:ext cx="818515" cy="903605"/>
            </a:xfrm>
            <a:custGeom>
              <a:avLst/>
              <a:gdLst/>
              <a:ahLst/>
              <a:cxnLst/>
              <a:rect l="l" t="t" r="r" b="b"/>
              <a:pathLst>
                <a:path w="818515" h="903604">
                  <a:moveTo>
                    <a:pt x="817986" y="0"/>
                  </a:moveTo>
                  <a:lnTo>
                    <a:pt x="0" y="0"/>
                  </a:lnTo>
                </a:path>
                <a:path w="818515" h="903604">
                  <a:moveTo>
                    <a:pt x="0" y="0"/>
                  </a:moveTo>
                  <a:lnTo>
                    <a:pt x="0" y="903383"/>
                  </a:lnTo>
                </a:path>
                <a:path w="818515" h="903604">
                  <a:moveTo>
                    <a:pt x="0" y="903383"/>
                  </a:moveTo>
                  <a:lnTo>
                    <a:pt x="817986" y="903383"/>
                  </a:lnTo>
                </a:path>
                <a:path w="818515" h="903604">
                  <a:moveTo>
                    <a:pt x="817986" y="903383"/>
                  </a:moveTo>
                  <a:lnTo>
                    <a:pt x="817986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6" name="object 46"/>
            <p:cNvSpPr/>
            <p:nvPr/>
          </p:nvSpPr>
          <p:spPr>
            <a:xfrm>
              <a:off x="734456" y="3004331"/>
              <a:ext cx="170815" cy="184785"/>
            </a:xfrm>
            <a:custGeom>
              <a:avLst/>
              <a:gdLst/>
              <a:ahLst/>
              <a:cxnLst/>
              <a:rect l="l" t="t" r="r" b="b"/>
              <a:pathLst>
                <a:path w="170815" h="184785">
                  <a:moveTo>
                    <a:pt x="170499" y="0"/>
                  </a:moveTo>
                  <a:lnTo>
                    <a:pt x="0" y="0"/>
                  </a:lnTo>
                  <a:lnTo>
                    <a:pt x="0" y="184282"/>
                  </a:lnTo>
                  <a:lnTo>
                    <a:pt x="170499" y="184282"/>
                  </a:lnTo>
                  <a:lnTo>
                    <a:pt x="17049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47" name="object 47"/>
          <p:cNvSpPr txBox="1"/>
          <p:nvPr/>
        </p:nvSpPr>
        <p:spPr>
          <a:xfrm>
            <a:off x="2883267" y="2231326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50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48" name="object 48"/>
          <p:cNvGrpSpPr/>
          <p:nvPr/>
        </p:nvGrpSpPr>
        <p:grpSpPr>
          <a:xfrm>
            <a:off x="3466312" y="2153385"/>
            <a:ext cx="2094816" cy="1373494"/>
            <a:chOff x="1503470" y="2887131"/>
            <a:chExt cx="2808605" cy="1841500"/>
          </a:xfrm>
        </p:grpSpPr>
        <p:sp>
          <p:nvSpPr>
            <p:cNvPr id="49" name="object 49"/>
            <p:cNvSpPr/>
            <p:nvPr/>
          </p:nvSpPr>
          <p:spPr>
            <a:xfrm>
              <a:off x="1509820" y="2996319"/>
              <a:ext cx="915669" cy="1677035"/>
            </a:xfrm>
            <a:custGeom>
              <a:avLst/>
              <a:gdLst/>
              <a:ahLst/>
              <a:cxnLst/>
              <a:rect l="l" t="t" r="r" b="b"/>
              <a:pathLst>
                <a:path w="915669" h="1677035">
                  <a:moveTo>
                    <a:pt x="0" y="0"/>
                  </a:moveTo>
                  <a:lnTo>
                    <a:pt x="817987" y="0"/>
                  </a:lnTo>
                </a:path>
                <a:path w="915669" h="1677035">
                  <a:moveTo>
                    <a:pt x="817987" y="0"/>
                  </a:moveTo>
                  <a:lnTo>
                    <a:pt x="817987" y="564865"/>
                  </a:lnTo>
                </a:path>
                <a:path w="915669" h="1677035">
                  <a:moveTo>
                    <a:pt x="817987" y="564865"/>
                  </a:moveTo>
                  <a:lnTo>
                    <a:pt x="0" y="564865"/>
                  </a:lnTo>
                </a:path>
                <a:path w="915669" h="1677035">
                  <a:moveTo>
                    <a:pt x="0" y="564865"/>
                  </a:moveTo>
                  <a:lnTo>
                    <a:pt x="0" y="0"/>
                  </a:lnTo>
                </a:path>
                <a:path w="915669" h="1677035">
                  <a:moveTo>
                    <a:pt x="0" y="875340"/>
                  </a:moveTo>
                  <a:lnTo>
                    <a:pt x="915415" y="875340"/>
                  </a:lnTo>
                </a:path>
                <a:path w="915669" h="1677035">
                  <a:moveTo>
                    <a:pt x="915415" y="875340"/>
                  </a:moveTo>
                  <a:lnTo>
                    <a:pt x="915415" y="1676567"/>
                  </a:lnTo>
                </a:path>
                <a:path w="915669" h="1677035">
                  <a:moveTo>
                    <a:pt x="0" y="1676567"/>
                  </a:moveTo>
                  <a:lnTo>
                    <a:pt x="0" y="87534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0" name="object 50"/>
            <p:cNvSpPr/>
            <p:nvPr/>
          </p:nvSpPr>
          <p:spPr>
            <a:xfrm>
              <a:off x="2519963" y="2895069"/>
              <a:ext cx="1785620" cy="1783080"/>
            </a:xfrm>
            <a:custGeom>
              <a:avLst/>
              <a:gdLst/>
              <a:ahLst/>
              <a:cxnLst/>
              <a:rect l="l" t="t" r="r" b="b"/>
              <a:pathLst>
                <a:path w="1785620" h="1783079">
                  <a:moveTo>
                    <a:pt x="0" y="0"/>
                  </a:moveTo>
                  <a:lnTo>
                    <a:pt x="1785337" y="0"/>
                  </a:lnTo>
                  <a:lnTo>
                    <a:pt x="1785337" y="1782763"/>
                  </a:lnTo>
                  <a:lnTo>
                    <a:pt x="0" y="178276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1" name="object 51"/>
            <p:cNvSpPr/>
            <p:nvPr/>
          </p:nvSpPr>
          <p:spPr>
            <a:xfrm>
              <a:off x="2518292" y="4674656"/>
              <a:ext cx="1783714" cy="47625"/>
            </a:xfrm>
            <a:custGeom>
              <a:avLst/>
              <a:gdLst/>
              <a:ahLst/>
              <a:cxnLst/>
              <a:rect l="l" t="t" r="r" b="b"/>
              <a:pathLst>
                <a:path w="1783714" h="47625">
                  <a:moveTo>
                    <a:pt x="0" y="0"/>
                  </a:moveTo>
                  <a:lnTo>
                    <a:pt x="1783665" y="0"/>
                  </a:lnTo>
                </a:path>
                <a:path w="1783714" h="47625">
                  <a:moveTo>
                    <a:pt x="192612" y="5953"/>
                  </a:moveTo>
                  <a:lnTo>
                    <a:pt x="192612" y="47625"/>
                  </a:lnTo>
                </a:path>
                <a:path w="1783714" h="47625">
                  <a:moveTo>
                    <a:pt x="254810" y="5953"/>
                  </a:moveTo>
                  <a:lnTo>
                    <a:pt x="254810" y="19844"/>
                  </a:lnTo>
                </a:path>
                <a:path w="1783714" h="47625">
                  <a:moveTo>
                    <a:pt x="276880" y="5953"/>
                  </a:moveTo>
                  <a:lnTo>
                    <a:pt x="276880" y="19844"/>
                  </a:lnTo>
                </a:path>
                <a:path w="1783714" h="47625">
                  <a:moveTo>
                    <a:pt x="290924" y="5953"/>
                  </a:moveTo>
                  <a:lnTo>
                    <a:pt x="290924" y="33734"/>
                  </a:lnTo>
                </a:path>
                <a:path w="1783714" h="47625">
                  <a:moveTo>
                    <a:pt x="310988" y="5953"/>
                  </a:moveTo>
                  <a:lnTo>
                    <a:pt x="310988" y="19844"/>
                  </a:lnTo>
                </a:path>
                <a:path w="1783714" h="47625">
                  <a:moveTo>
                    <a:pt x="331052" y="5953"/>
                  </a:moveTo>
                  <a:lnTo>
                    <a:pt x="331052" y="19844"/>
                  </a:lnTo>
                </a:path>
                <a:path w="1783714" h="47625">
                  <a:moveTo>
                    <a:pt x="345097" y="5953"/>
                  </a:moveTo>
                  <a:lnTo>
                    <a:pt x="345097" y="19844"/>
                  </a:lnTo>
                </a:path>
                <a:path w="1783714" h="47625">
                  <a:moveTo>
                    <a:pt x="359141" y="5953"/>
                  </a:moveTo>
                  <a:lnTo>
                    <a:pt x="359141" y="19844"/>
                  </a:lnTo>
                </a:path>
                <a:path w="1783714" h="47625">
                  <a:moveTo>
                    <a:pt x="379205" y="5953"/>
                  </a:moveTo>
                  <a:lnTo>
                    <a:pt x="379205" y="47625"/>
                  </a:lnTo>
                </a:path>
                <a:path w="1783714" h="47625">
                  <a:moveTo>
                    <a:pt x="497581" y="5953"/>
                  </a:moveTo>
                  <a:lnTo>
                    <a:pt x="497581" y="19844"/>
                  </a:lnTo>
                </a:path>
                <a:path w="1783714" h="47625">
                  <a:moveTo>
                    <a:pt x="579842" y="5953"/>
                  </a:moveTo>
                  <a:lnTo>
                    <a:pt x="579842" y="19844"/>
                  </a:lnTo>
                </a:path>
                <a:path w="1783714" h="47625">
                  <a:moveTo>
                    <a:pt x="636021" y="5953"/>
                  </a:moveTo>
                  <a:lnTo>
                    <a:pt x="636021" y="19844"/>
                  </a:lnTo>
                </a:path>
                <a:path w="1783714" h="47625">
                  <a:moveTo>
                    <a:pt x="676148" y="5953"/>
                  </a:moveTo>
                  <a:lnTo>
                    <a:pt x="676148" y="33734"/>
                  </a:lnTo>
                </a:path>
                <a:path w="1783714" h="47625">
                  <a:moveTo>
                    <a:pt x="712263" y="5953"/>
                  </a:moveTo>
                  <a:lnTo>
                    <a:pt x="712263" y="19844"/>
                  </a:lnTo>
                </a:path>
                <a:path w="1783714" h="47625">
                  <a:moveTo>
                    <a:pt x="746371" y="5953"/>
                  </a:moveTo>
                  <a:lnTo>
                    <a:pt x="746371" y="19844"/>
                  </a:lnTo>
                </a:path>
                <a:path w="1783714" h="47625">
                  <a:moveTo>
                    <a:pt x="766435" y="5953"/>
                  </a:moveTo>
                  <a:lnTo>
                    <a:pt x="766435" y="19844"/>
                  </a:lnTo>
                </a:path>
                <a:path w="1783714" h="47625">
                  <a:moveTo>
                    <a:pt x="788505" y="5953"/>
                  </a:moveTo>
                  <a:lnTo>
                    <a:pt x="788505" y="19844"/>
                  </a:lnTo>
                </a:path>
                <a:path w="1783714" h="47625">
                  <a:moveTo>
                    <a:pt x="808569" y="5953"/>
                  </a:moveTo>
                  <a:lnTo>
                    <a:pt x="808569" y="47625"/>
                  </a:lnTo>
                </a:path>
                <a:path w="1783714" h="47625">
                  <a:moveTo>
                    <a:pt x="938983" y="5953"/>
                  </a:moveTo>
                  <a:lnTo>
                    <a:pt x="938983" y="19844"/>
                  </a:lnTo>
                </a:path>
                <a:path w="1783714" h="47625">
                  <a:moveTo>
                    <a:pt x="1009206" y="5953"/>
                  </a:moveTo>
                  <a:lnTo>
                    <a:pt x="1009206" y="19844"/>
                  </a:lnTo>
                </a:path>
                <a:path w="1783714" h="47625">
                  <a:moveTo>
                    <a:pt x="1057359" y="5953"/>
                  </a:moveTo>
                  <a:lnTo>
                    <a:pt x="1057359" y="19844"/>
                  </a:lnTo>
                </a:path>
                <a:path w="1783714" h="47625">
                  <a:moveTo>
                    <a:pt x="1099493" y="5953"/>
                  </a:moveTo>
                  <a:lnTo>
                    <a:pt x="1099493" y="33734"/>
                  </a:lnTo>
                </a:path>
                <a:path w="1783714" h="47625">
                  <a:moveTo>
                    <a:pt x="1133601" y="5953"/>
                  </a:moveTo>
                  <a:lnTo>
                    <a:pt x="1133601" y="19844"/>
                  </a:lnTo>
                </a:path>
                <a:path w="1783714" h="47625">
                  <a:moveTo>
                    <a:pt x="1161690" y="5953"/>
                  </a:moveTo>
                  <a:lnTo>
                    <a:pt x="1161690" y="19844"/>
                  </a:lnTo>
                </a:path>
                <a:path w="1783714" h="47625">
                  <a:moveTo>
                    <a:pt x="1181754" y="5953"/>
                  </a:moveTo>
                  <a:lnTo>
                    <a:pt x="1181754" y="19844"/>
                  </a:lnTo>
                </a:path>
                <a:path w="1783714" h="47625">
                  <a:moveTo>
                    <a:pt x="1201818" y="5953"/>
                  </a:moveTo>
                  <a:lnTo>
                    <a:pt x="1201818" y="19844"/>
                  </a:lnTo>
                </a:path>
                <a:path w="1783714" h="47625">
                  <a:moveTo>
                    <a:pt x="1223888" y="5953"/>
                  </a:moveTo>
                  <a:lnTo>
                    <a:pt x="1223888" y="47625"/>
                  </a:lnTo>
                </a:path>
                <a:path w="1783714" h="47625">
                  <a:moveTo>
                    <a:pt x="1340257" y="5953"/>
                  </a:moveTo>
                  <a:lnTo>
                    <a:pt x="1340257" y="19844"/>
                  </a:lnTo>
                </a:path>
                <a:path w="1783714" h="47625">
                  <a:moveTo>
                    <a:pt x="1410480" y="5953"/>
                  </a:moveTo>
                  <a:lnTo>
                    <a:pt x="1410480" y="19844"/>
                  </a:lnTo>
                </a:path>
                <a:path w="1783714" h="47625">
                  <a:moveTo>
                    <a:pt x="1458633" y="5953"/>
                  </a:moveTo>
                  <a:lnTo>
                    <a:pt x="1458633" y="19844"/>
                  </a:lnTo>
                </a:path>
                <a:path w="1783714" h="47625">
                  <a:moveTo>
                    <a:pt x="1498761" y="5953"/>
                  </a:moveTo>
                  <a:lnTo>
                    <a:pt x="1498761" y="33734"/>
                  </a:lnTo>
                </a:path>
                <a:path w="1783714" h="47625">
                  <a:moveTo>
                    <a:pt x="1534876" y="5953"/>
                  </a:moveTo>
                  <a:lnTo>
                    <a:pt x="1534876" y="19844"/>
                  </a:lnTo>
                </a:path>
                <a:path w="1783714" h="47625">
                  <a:moveTo>
                    <a:pt x="1554939" y="5953"/>
                  </a:moveTo>
                  <a:lnTo>
                    <a:pt x="1554939" y="19844"/>
                  </a:lnTo>
                </a:path>
                <a:path w="1783714" h="47625">
                  <a:moveTo>
                    <a:pt x="1583029" y="5953"/>
                  </a:moveTo>
                  <a:lnTo>
                    <a:pt x="1583029" y="19844"/>
                  </a:lnTo>
                </a:path>
                <a:path w="1783714" h="47625">
                  <a:moveTo>
                    <a:pt x="1603092" y="5953"/>
                  </a:moveTo>
                  <a:lnTo>
                    <a:pt x="1603092" y="19844"/>
                  </a:lnTo>
                </a:path>
                <a:path w="1783714" h="47625">
                  <a:moveTo>
                    <a:pt x="1617137" y="5953"/>
                  </a:moveTo>
                  <a:lnTo>
                    <a:pt x="1617137" y="47625"/>
                  </a:lnTo>
                </a:path>
                <a:path w="1783714" h="47625">
                  <a:moveTo>
                    <a:pt x="1741532" y="5953"/>
                  </a:moveTo>
                  <a:lnTo>
                    <a:pt x="1741532" y="19844"/>
                  </a:lnTo>
                </a:path>
                <a:path w="1783714" h="47625">
                  <a:moveTo>
                    <a:pt x="192612" y="5953"/>
                  </a:moveTo>
                  <a:lnTo>
                    <a:pt x="192612" y="47625"/>
                  </a:lnTo>
                </a:path>
                <a:path w="1783714" h="47625">
                  <a:moveTo>
                    <a:pt x="192612" y="5953"/>
                  </a:moveTo>
                  <a:lnTo>
                    <a:pt x="192612" y="19844"/>
                  </a:lnTo>
                </a:path>
                <a:path w="1783714" h="47625">
                  <a:moveTo>
                    <a:pt x="186593" y="5953"/>
                  </a:moveTo>
                  <a:lnTo>
                    <a:pt x="186593" y="19844"/>
                  </a:lnTo>
                </a:path>
                <a:path w="1783714" h="47625">
                  <a:moveTo>
                    <a:pt x="186593" y="5953"/>
                  </a:moveTo>
                  <a:lnTo>
                    <a:pt x="186593" y="19844"/>
                  </a:lnTo>
                </a:path>
                <a:path w="1783714" h="47625">
                  <a:moveTo>
                    <a:pt x="186593" y="5953"/>
                  </a:moveTo>
                  <a:lnTo>
                    <a:pt x="186593" y="33734"/>
                  </a:lnTo>
                </a:path>
                <a:path w="1783714" h="47625">
                  <a:moveTo>
                    <a:pt x="186593" y="5953"/>
                  </a:moveTo>
                  <a:lnTo>
                    <a:pt x="186593" y="1984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2" name="object 52"/>
            <p:cNvSpPr/>
            <p:nvPr/>
          </p:nvSpPr>
          <p:spPr>
            <a:xfrm>
              <a:off x="2690507" y="4680610"/>
              <a:ext cx="12700" cy="13970"/>
            </a:xfrm>
            <a:custGeom>
              <a:avLst/>
              <a:gdLst/>
              <a:ahLst/>
              <a:cxnLst/>
              <a:rect l="l" t="t" r="r" b="b"/>
              <a:pathLst>
                <a:path w="12700" h="13970">
                  <a:moveTo>
                    <a:pt x="12700" y="0"/>
                  </a:moveTo>
                  <a:lnTo>
                    <a:pt x="0" y="0"/>
                  </a:lnTo>
                  <a:lnTo>
                    <a:pt x="0" y="13893"/>
                  </a:lnTo>
                  <a:lnTo>
                    <a:pt x="12700" y="13893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3" name="object 53"/>
            <p:cNvSpPr/>
            <p:nvPr/>
          </p:nvSpPr>
          <p:spPr>
            <a:xfrm>
              <a:off x="2518292" y="2893481"/>
              <a:ext cx="172720" cy="1828800"/>
            </a:xfrm>
            <a:custGeom>
              <a:avLst/>
              <a:gdLst/>
              <a:ahLst/>
              <a:cxnLst/>
              <a:rect l="l" t="t" r="r" b="b"/>
              <a:pathLst>
                <a:path w="172719" h="1828800">
                  <a:moveTo>
                    <a:pt x="172548" y="1787128"/>
                  </a:moveTo>
                  <a:lnTo>
                    <a:pt x="172548" y="1828800"/>
                  </a:lnTo>
                </a:path>
                <a:path w="172719" h="1828800">
                  <a:moveTo>
                    <a:pt x="152485" y="1787128"/>
                  </a:moveTo>
                  <a:lnTo>
                    <a:pt x="152485" y="1801019"/>
                  </a:lnTo>
                </a:path>
                <a:path w="172719" h="1828800">
                  <a:moveTo>
                    <a:pt x="138440" y="1787128"/>
                  </a:moveTo>
                  <a:lnTo>
                    <a:pt x="138440" y="1801019"/>
                  </a:lnTo>
                </a:path>
                <a:path w="172719" h="1828800">
                  <a:moveTo>
                    <a:pt x="116370" y="1787128"/>
                  </a:moveTo>
                  <a:lnTo>
                    <a:pt x="116370" y="1801019"/>
                  </a:lnTo>
                </a:path>
                <a:path w="172719" h="1828800">
                  <a:moveTo>
                    <a:pt x="96306" y="1787128"/>
                  </a:moveTo>
                  <a:lnTo>
                    <a:pt x="96306" y="1814909"/>
                  </a:lnTo>
                </a:path>
                <a:path w="172719" h="1828800">
                  <a:moveTo>
                    <a:pt x="76243" y="1787128"/>
                  </a:moveTo>
                  <a:lnTo>
                    <a:pt x="76243" y="1801019"/>
                  </a:lnTo>
                </a:path>
                <a:path w="172719" h="1828800">
                  <a:moveTo>
                    <a:pt x="62198" y="1787128"/>
                  </a:moveTo>
                  <a:lnTo>
                    <a:pt x="62198" y="1801019"/>
                  </a:lnTo>
                </a:path>
                <a:path w="172719" h="1828800">
                  <a:moveTo>
                    <a:pt x="42134" y="1787128"/>
                  </a:moveTo>
                  <a:lnTo>
                    <a:pt x="42134" y="1801019"/>
                  </a:lnTo>
                </a:path>
                <a:path w="172719" h="1828800">
                  <a:moveTo>
                    <a:pt x="28090" y="1787128"/>
                  </a:moveTo>
                  <a:lnTo>
                    <a:pt x="28090" y="1801019"/>
                  </a:lnTo>
                </a:path>
                <a:path w="172719" h="1828800">
                  <a:moveTo>
                    <a:pt x="14045" y="1787128"/>
                  </a:moveTo>
                  <a:lnTo>
                    <a:pt x="14045" y="1828800"/>
                  </a:lnTo>
                </a:path>
                <a:path w="172719" h="1828800">
                  <a:moveTo>
                    <a:pt x="0" y="178117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4" name="object 54"/>
            <p:cNvSpPr/>
            <p:nvPr/>
          </p:nvSpPr>
          <p:spPr>
            <a:xfrm>
              <a:off x="2476500" y="4475963"/>
              <a:ext cx="41910" cy="12700"/>
            </a:xfrm>
            <a:custGeom>
              <a:avLst/>
              <a:gdLst/>
              <a:ahLst/>
              <a:cxnLst/>
              <a:rect l="l" t="t" r="r" b="b"/>
              <a:pathLst>
                <a:path w="41910" h="12700">
                  <a:moveTo>
                    <a:pt x="0" y="0"/>
                  </a:moveTo>
                  <a:lnTo>
                    <a:pt x="41791" y="0"/>
                  </a:lnTo>
                  <a:lnTo>
                    <a:pt x="41791" y="12699"/>
                  </a:lnTo>
                  <a:lnTo>
                    <a:pt x="0" y="12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5" name="object 55"/>
            <p:cNvSpPr/>
            <p:nvPr/>
          </p:nvSpPr>
          <p:spPr>
            <a:xfrm>
              <a:off x="2490431" y="4364102"/>
              <a:ext cx="27940" cy="56515"/>
            </a:xfrm>
            <a:custGeom>
              <a:avLst/>
              <a:gdLst/>
              <a:ahLst/>
              <a:cxnLst/>
              <a:rect l="l" t="t" r="r" b="b"/>
              <a:pathLst>
                <a:path w="27939" h="56514">
                  <a:moveTo>
                    <a:pt x="27861" y="56100"/>
                  </a:moveTo>
                  <a:lnTo>
                    <a:pt x="13930" y="56100"/>
                  </a:lnTo>
                </a:path>
                <a:path w="27939" h="56514">
                  <a:moveTo>
                    <a:pt x="27861" y="34061"/>
                  </a:moveTo>
                  <a:lnTo>
                    <a:pt x="13930" y="34061"/>
                  </a:lnTo>
                </a:path>
                <a:path w="27939" h="56514">
                  <a:moveTo>
                    <a:pt x="27861" y="20036"/>
                  </a:moveTo>
                  <a:lnTo>
                    <a:pt x="0" y="20036"/>
                  </a:lnTo>
                </a:path>
                <a:path w="27939" h="56514">
                  <a:moveTo>
                    <a:pt x="27861" y="0"/>
                  </a:moveTo>
                  <a:lnTo>
                    <a:pt x="1393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6" name="object 56"/>
            <p:cNvSpPr/>
            <p:nvPr/>
          </p:nvSpPr>
          <p:spPr>
            <a:xfrm>
              <a:off x="2504351" y="4309668"/>
              <a:ext cx="13970" cy="41275"/>
            </a:xfrm>
            <a:custGeom>
              <a:avLst/>
              <a:gdLst/>
              <a:ahLst/>
              <a:cxnLst/>
              <a:rect l="l" t="t" r="r" b="b"/>
              <a:pathLst>
                <a:path w="13969" h="41275">
                  <a:moveTo>
                    <a:pt x="13931" y="28054"/>
                  </a:moveTo>
                  <a:lnTo>
                    <a:pt x="0" y="28054"/>
                  </a:lnTo>
                  <a:lnTo>
                    <a:pt x="0" y="40754"/>
                  </a:lnTo>
                  <a:lnTo>
                    <a:pt x="13931" y="40754"/>
                  </a:lnTo>
                  <a:lnTo>
                    <a:pt x="13931" y="28054"/>
                  </a:lnTo>
                  <a:close/>
                </a:path>
                <a:path w="13969" h="41275">
                  <a:moveTo>
                    <a:pt x="13931" y="14033"/>
                  </a:moveTo>
                  <a:lnTo>
                    <a:pt x="0" y="14033"/>
                  </a:lnTo>
                  <a:lnTo>
                    <a:pt x="0" y="26733"/>
                  </a:lnTo>
                  <a:lnTo>
                    <a:pt x="13931" y="26733"/>
                  </a:lnTo>
                  <a:lnTo>
                    <a:pt x="13931" y="14033"/>
                  </a:lnTo>
                  <a:close/>
                </a:path>
                <a:path w="13969" h="41275">
                  <a:moveTo>
                    <a:pt x="13931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3931" y="12700"/>
                  </a:lnTo>
                  <a:lnTo>
                    <a:pt x="139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7" name="object 57"/>
            <p:cNvSpPr/>
            <p:nvPr/>
          </p:nvSpPr>
          <p:spPr>
            <a:xfrm>
              <a:off x="2476500" y="2935556"/>
              <a:ext cx="41910" cy="1360805"/>
            </a:xfrm>
            <a:custGeom>
              <a:avLst/>
              <a:gdLst/>
              <a:ahLst/>
              <a:cxnLst/>
              <a:rect l="l" t="t" r="r" b="b"/>
              <a:pathLst>
                <a:path w="41910" h="1360804">
                  <a:moveTo>
                    <a:pt x="41792" y="1360425"/>
                  </a:moveTo>
                  <a:lnTo>
                    <a:pt x="0" y="1360425"/>
                  </a:lnTo>
                </a:path>
                <a:path w="41910" h="1360804">
                  <a:moveTo>
                    <a:pt x="41792" y="1242214"/>
                  </a:moveTo>
                  <a:lnTo>
                    <a:pt x="27861" y="1242214"/>
                  </a:lnTo>
                </a:path>
                <a:path w="41910" h="1360804">
                  <a:moveTo>
                    <a:pt x="41792" y="1160068"/>
                  </a:moveTo>
                  <a:lnTo>
                    <a:pt x="27861" y="1160068"/>
                  </a:lnTo>
                </a:path>
                <a:path w="41910" h="1360804">
                  <a:moveTo>
                    <a:pt x="41792" y="1103968"/>
                  </a:moveTo>
                  <a:lnTo>
                    <a:pt x="27861" y="1103968"/>
                  </a:lnTo>
                </a:path>
                <a:path w="41910" h="1360804">
                  <a:moveTo>
                    <a:pt x="41792" y="1061893"/>
                  </a:moveTo>
                  <a:lnTo>
                    <a:pt x="13931" y="1061893"/>
                  </a:lnTo>
                </a:path>
                <a:path w="41910" h="1360804">
                  <a:moveTo>
                    <a:pt x="41792" y="1027832"/>
                  </a:moveTo>
                  <a:lnTo>
                    <a:pt x="27861" y="1027832"/>
                  </a:lnTo>
                </a:path>
                <a:path w="41910" h="1360804">
                  <a:moveTo>
                    <a:pt x="41792" y="993771"/>
                  </a:moveTo>
                  <a:lnTo>
                    <a:pt x="27861" y="993771"/>
                  </a:lnTo>
                </a:path>
                <a:path w="41910" h="1360804">
                  <a:moveTo>
                    <a:pt x="41792" y="973736"/>
                  </a:moveTo>
                  <a:lnTo>
                    <a:pt x="27861" y="973736"/>
                  </a:lnTo>
                </a:path>
                <a:path w="41910" h="1360804">
                  <a:moveTo>
                    <a:pt x="41792" y="951696"/>
                  </a:moveTo>
                  <a:lnTo>
                    <a:pt x="27861" y="951696"/>
                  </a:lnTo>
                </a:path>
                <a:path w="41910" h="1360804">
                  <a:moveTo>
                    <a:pt x="41792" y="931661"/>
                  </a:moveTo>
                  <a:lnTo>
                    <a:pt x="0" y="931661"/>
                  </a:lnTo>
                </a:path>
                <a:path w="41910" h="1360804">
                  <a:moveTo>
                    <a:pt x="41792" y="801429"/>
                  </a:moveTo>
                  <a:lnTo>
                    <a:pt x="27861" y="801429"/>
                  </a:lnTo>
                </a:path>
                <a:path w="41910" h="1360804">
                  <a:moveTo>
                    <a:pt x="41792" y="731304"/>
                  </a:moveTo>
                  <a:lnTo>
                    <a:pt x="27861" y="731304"/>
                  </a:lnTo>
                </a:path>
                <a:path w="41910" h="1360804">
                  <a:moveTo>
                    <a:pt x="41792" y="683218"/>
                  </a:moveTo>
                  <a:lnTo>
                    <a:pt x="27861" y="683218"/>
                  </a:lnTo>
                </a:path>
                <a:path w="41910" h="1360804">
                  <a:moveTo>
                    <a:pt x="41792" y="641143"/>
                  </a:moveTo>
                  <a:lnTo>
                    <a:pt x="13931" y="641143"/>
                  </a:lnTo>
                </a:path>
                <a:path w="41910" h="1360804">
                  <a:moveTo>
                    <a:pt x="41792" y="607082"/>
                  </a:moveTo>
                  <a:lnTo>
                    <a:pt x="27861" y="607082"/>
                  </a:lnTo>
                </a:path>
                <a:path w="41910" h="1360804">
                  <a:moveTo>
                    <a:pt x="41792" y="579032"/>
                  </a:moveTo>
                  <a:lnTo>
                    <a:pt x="27861" y="579032"/>
                  </a:lnTo>
                </a:path>
                <a:path w="41910" h="1360804">
                  <a:moveTo>
                    <a:pt x="41792" y="558996"/>
                  </a:moveTo>
                  <a:lnTo>
                    <a:pt x="27861" y="558996"/>
                  </a:lnTo>
                </a:path>
                <a:path w="41910" h="1360804">
                  <a:moveTo>
                    <a:pt x="41792" y="538961"/>
                  </a:moveTo>
                  <a:lnTo>
                    <a:pt x="27861" y="538961"/>
                  </a:lnTo>
                </a:path>
                <a:path w="41910" h="1360804">
                  <a:moveTo>
                    <a:pt x="41792" y="516921"/>
                  </a:moveTo>
                  <a:lnTo>
                    <a:pt x="0" y="516921"/>
                  </a:lnTo>
                </a:path>
                <a:path w="41910" h="1360804">
                  <a:moveTo>
                    <a:pt x="41792" y="400714"/>
                  </a:moveTo>
                  <a:lnTo>
                    <a:pt x="27861" y="400714"/>
                  </a:lnTo>
                </a:path>
                <a:path w="41910" h="1360804">
                  <a:moveTo>
                    <a:pt x="41792" y="330589"/>
                  </a:moveTo>
                  <a:lnTo>
                    <a:pt x="27861" y="330589"/>
                  </a:lnTo>
                </a:path>
                <a:path w="41910" h="1360804">
                  <a:moveTo>
                    <a:pt x="41792" y="282504"/>
                  </a:moveTo>
                  <a:lnTo>
                    <a:pt x="27861" y="282504"/>
                  </a:lnTo>
                </a:path>
                <a:path w="41910" h="1360804">
                  <a:moveTo>
                    <a:pt x="41792" y="242432"/>
                  </a:moveTo>
                  <a:lnTo>
                    <a:pt x="13931" y="242432"/>
                  </a:lnTo>
                </a:path>
                <a:path w="41910" h="1360804">
                  <a:moveTo>
                    <a:pt x="41792" y="206368"/>
                  </a:moveTo>
                  <a:lnTo>
                    <a:pt x="27861" y="206368"/>
                  </a:lnTo>
                </a:path>
                <a:path w="41910" h="1360804">
                  <a:moveTo>
                    <a:pt x="41792" y="186332"/>
                  </a:moveTo>
                  <a:lnTo>
                    <a:pt x="27861" y="186332"/>
                  </a:lnTo>
                </a:path>
                <a:path w="41910" h="1360804">
                  <a:moveTo>
                    <a:pt x="41792" y="158282"/>
                  </a:moveTo>
                  <a:lnTo>
                    <a:pt x="27861" y="158282"/>
                  </a:lnTo>
                </a:path>
                <a:path w="41910" h="1360804">
                  <a:moveTo>
                    <a:pt x="41792" y="138246"/>
                  </a:moveTo>
                  <a:lnTo>
                    <a:pt x="27861" y="138246"/>
                  </a:lnTo>
                </a:path>
                <a:path w="41910" h="1360804">
                  <a:moveTo>
                    <a:pt x="41792" y="124221"/>
                  </a:moveTo>
                  <a:lnTo>
                    <a:pt x="0" y="124221"/>
                  </a:lnTo>
                </a:path>
                <a:path w="41910" h="1360804">
                  <a:moveTo>
                    <a:pt x="41792" y="0"/>
                  </a:moveTo>
                  <a:lnTo>
                    <a:pt x="27861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8" name="object 58"/>
            <p:cNvSpPr/>
            <p:nvPr/>
          </p:nvSpPr>
          <p:spPr>
            <a:xfrm>
              <a:off x="2476487" y="4475975"/>
              <a:ext cx="41910" cy="19050"/>
            </a:xfrm>
            <a:custGeom>
              <a:avLst/>
              <a:gdLst/>
              <a:ahLst/>
              <a:cxnLst/>
              <a:rect l="l" t="t" r="r" b="b"/>
              <a:pathLst>
                <a:path w="41910" h="19050">
                  <a:moveTo>
                    <a:pt x="41795" y="0"/>
                  </a:moveTo>
                  <a:lnTo>
                    <a:pt x="27863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27863" y="12700"/>
                  </a:lnTo>
                  <a:lnTo>
                    <a:pt x="27863" y="18707"/>
                  </a:lnTo>
                  <a:lnTo>
                    <a:pt x="41795" y="18707"/>
                  </a:lnTo>
                  <a:lnTo>
                    <a:pt x="41795" y="12700"/>
                  </a:lnTo>
                  <a:lnTo>
                    <a:pt x="41795" y="6007"/>
                  </a:lnTo>
                  <a:lnTo>
                    <a:pt x="4179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9" name="object 59"/>
            <p:cNvSpPr/>
            <p:nvPr/>
          </p:nvSpPr>
          <p:spPr>
            <a:xfrm>
              <a:off x="2490431" y="4488324"/>
              <a:ext cx="27940" cy="0"/>
            </a:xfrm>
            <a:custGeom>
              <a:avLst/>
              <a:gdLst/>
              <a:ahLst/>
              <a:cxnLst/>
              <a:rect l="l" t="t" r="r" b="b"/>
              <a:pathLst>
                <a:path w="27939">
                  <a:moveTo>
                    <a:pt x="2786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0" name="object 60"/>
            <p:cNvSpPr/>
            <p:nvPr/>
          </p:nvSpPr>
          <p:spPr>
            <a:xfrm>
              <a:off x="2504351" y="4481982"/>
              <a:ext cx="13970" cy="19050"/>
            </a:xfrm>
            <a:custGeom>
              <a:avLst/>
              <a:gdLst/>
              <a:ahLst/>
              <a:cxnLst/>
              <a:rect l="l" t="t" r="r" b="b"/>
              <a:pathLst>
                <a:path w="13969" h="19050">
                  <a:moveTo>
                    <a:pt x="13931" y="0"/>
                  </a:moveTo>
                  <a:lnTo>
                    <a:pt x="0" y="0"/>
                  </a:lnTo>
                  <a:lnTo>
                    <a:pt x="0" y="6007"/>
                  </a:lnTo>
                  <a:lnTo>
                    <a:pt x="0" y="12700"/>
                  </a:lnTo>
                  <a:lnTo>
                    <a:pt x="0" y="18707"/>
                  </a:lnTo>
                  <a:lnTo>
                    <a:pt x="13931" y="18707"/>
                  </a:lnTo>
                  <a:lnTo>
                    <a:pt x="13931" y="12700"/>
                  </a:lnTo>
                  <a:lnTo>
                    <a:pt x="13931" y="6007"/>
                  </a:lnTo>
                  <a:lnTo>
                    <a:pt x="139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1" name="object 61"/>
            <p:cNvSpPr/>
            <p:nvPr/>
          </p:nvSpPr>
          <p:spPr>
            <a:xfrm>
              <a:off x="2476500" y="4502349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10">
                  <a:moveTo>
                    <a:pt x="41792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2" name="object 62"/>
            <p:cNvSpPr/>
            <p:nvPr/>
          </p:nvSpPr>
          <p:spPr>
            <a:xfrm>
              <a:off x="2504351" y="4516043"/>
              <a:ext cx="13970" cy="27305"/>
            </a:xfrm>
            <a:custGeom>
              <a:avLst/>
              <a:gdLst/>
              <a:ahLst/>
              <a:cxnLst/>
              <a:rect l="l" t="t" r="r" b="b"/>
              <a:pathLst>
                <a:path w="13969" h="27304">
                  <a:moveTo>
                    <a:pt x="13931" y="14020"/>
                  </a:moveTo>
                  <a:lnTo>
                    <a:pt x="0" y="14020"/>
                  </a:lnTo>
                  <a:lnTo>
                    <a:pt x="0" y="26720"/>
                  </a:lnTo>
                  <a:lnTo>
                    <a:pt x="13931" y="26720"/>
                  </a:lnTo>
                  <a:lnTo>
                    <a:pt x="13931" y="14020"/>
                  </a:lnTo>
                  <a:close/>
                </a:path>
                <a:path w="13969" h="27304">
                  <a:moveTo>
                    <a:pt x="13931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3931" y="12700"/>
                  </a:lnTo>
                  <a:lnTo>
                    <a:pt x="139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3" name="object 63"/>
            <p:cNvSpPr/>
            <p:nvPr/>
          </p:nvSpPr>
          <p:spPr>
            <a:xfrm>
              <a:off x="2490431" y="4556445"/>
              <a:ext cx="27940" cy="22225"/>
            </a:xfrm>
            <a:custGeom>
              <a:avLst/>
              <a:gdLst/>
              <a:ahLst/>
              <a:cxnLst/>
              <a:rect l="l" t="t" r="r" b="b"/>
              <a:pathLst>
                <a:path w="27939" h="22225">
                  <a:moveTo>
                    <a:pt x="27861" y="0"/>
                  </a:moveTo>
                  <a:lnTo>
                    <a:pt x="13930" y="0"/>
                  </a:lnTo>
                </a:path>
                <a:path w="27939" h="22225">
                  <a:moveTo>
                    <a:pt x="27861" y="22040"/>
                  </a:moveTo>
                  <a:lnTo>
                    <a:pt x="0" y="2204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4" name="object 64"/>
            <p:cNvSpPr/>
            <p:nvPr/>
          </p:nvSpPr>
          <p:spPr>
            <a:xfrm>
              <a:off x="2504351" y="4592180"/>
              <a:ext cx="13970" cy="60960"/>
            </a:xfrm>
            <a:custGeom>
              <a:avLst/>
              <a:gdLst/>
              <a:ahLst/>
              <a:cxnLst/>
              <a:rect l="l" t="t" r="r" b="b"/>
              <a:pathLst>
                <a:path w="13969" h="60960">
                  <a:moveTo>
                    <a:pt x="13931" y="48082"/>
                  </a:moveTo>
                  <a:lnTo>
                    <a:pt x="0" y="48082"/>
                  </a:lnTo>
                  <a:lnTo>
                    <a:pt x="0" y="60782"/>
                  </a:lnTo>
                  <a:lnTo>
                    <a:pt x="13931" y="60782"/>
                  </a:lnTo>
                  <a:lnTo>
                    <a:pt x="13931" y="48082"/>
                  </a:lnTo>
                  <a:close/>
                </a:path>
                <a:path w="13969" h="60960">
                  <a:moveTo>
                    <a:pt x="13931" y="34061"/>
                  </a:moveTo>
                  <a:lnTo>
                    <a:pt x="0" y="34061"/>
                  </a:lnTo>
                  <a:lnTo>
                    <a:pt x="0" y="46761"/>
                  </a:lnTo>
                  <a:lnTo>
                    <a:pt x="13931" y="46761"/>
                  </a:lnTo>
                  <a:lnTo>
                    <a:pt x="13931" y="34061"/>
                  </a:lnTo>
                  <a:close/>
                </a:path>
                <a:path w="13969" h="60960">
                  <a:moveTo>
                    <a:pt x="13931" y="14020"/>
                  </a:moveTo>
                  <a:lnTo>
                    <a:pt x="0" y="14020"/>
                  </a:lnTo>
                  <a:lnTo>
                    <a:pt x="0" y="26720"/>
                  </a:lnTo>
                  <a:lnTo>
                    <a:pt x="13931" y="26720"/>
                  </a:lnTo>
                  <a:lnTo>
                    <a:pt x="13931" y="14020"/>
                  </a:lnTo>
                  <a:close/>
                </a:path>
                <a:path w="13969" h="60960">
                  <a:moveTo>
                    <a:pt x="13931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3931" y="12700"/>
                  </a:lnTo>
                  <a:lnTo>
                    <a:pt x="1393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5" name="object 65"/>
            <p:cNvSpPr/>
            <p:nvPr/>
          </p:nvSpPr>
          <p:spPr>
            <a:xfrm>
              <a:off x="2476500" y="4660631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10">
                  <a:moveTo>
                    <a:pt x="41792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66" name="object 6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533337" y="2907769"/>
              <a:ext cx="1760261" cy="1760537"/>
            </a:xfrm>
            <a:prstGeom prst="rect">
              <a:avLst/>
            </a:prstGeom>
          </p:spPr>
        </p:pic>
        <p:sp>
          <p:nvSpPr>
            <p:cNvPr id="67" name="object 67"/>
            <p:cNvSpPr/>
            <p:nvPr/>
          </p:nvSpPr>
          <p:spPr>
            <a:xfrm>
              <a:off x="2575128" y="2991906"/>
              <a:ext cx="170815" cy="184150"/>
            </a:xfrm>
            <a:custGeom>
              <a:avLst/>
              <a:gdLst/>
              <a:ahLst/>
              <a:cxnLst/>
              <a:rect l="l" t="t" r="r" b="b"/>
              <a:pathLst>
                <a:path w="170814" h="184150">
                  <a:moveTo>
                    <a:pt x="170509" y="0"/>
                  </a:moveTo>
                  <a:lnTo>
                    <a:pt x="0" y="0"/>
                  </a:lnTo>
                  <a:lnTo>
                    <a:pt x="0" y="184150"/>
                  </a:lnTo>
                  <a:lnTo>
                    <a:pt x="170509" y="184150"/>
                  </a:lnTo>
                  <a:lnTo>
                    <a:pt x="1705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68" name="object 68"/>
          <p:cNvSpPr txBox="1"/>
          <p:nvPr/>
        </p:nvSpPr>
        <p:spPr>
          <a:xfrm>
            <a:off x="3762841" y="2303038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1</a:t>
            </a:r>
            <a:endParaRPr sz="895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3681090" y="3235294"/>
            <a:ext cx="24012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0.36</a:t>
            </a:r>
            <a:endParaRPr sz="895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4256143" y="2222059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40</a:t>
            </a:r>
            <a:endParaRPr sz="895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5044133" y="2293102"/>
            <a:ext cx="17713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3.5</a:t>
            </a:r>
            <a:endParaRPr sz="895">
              <a:latin typeface="Arial"/>
              <a:cs typeface="Arial"/>
            </a:endParaRPr>
          </a:p>
        </p:txBody>
      </p:sp>
      <p:sp>
        <p:nvSpPr>
          <p:cNvPr id="72" name="object 72"/>
          <p:cNvSpPr/>
          <p:nvPr/>
        </p:nvSpPr>
        <p:spPr>
          <a:xfrm>
            <a:off x="4234445" y="2179434"/>
            <a:ext cx="1292032" cy="1296768"/>
          </a:xfrm>
          <a:custGeom>
            <a:avLst/>
            <a:gdLst/>
            <a:ahLst/>
            <a:cxnLst/>
            <a:rect l="l" t="t" r="r" b="b"/>
            <a:pathLst>
              <a:path w="1732279" h="1738629">
                <a:moveTo>
                  <a:pt x="807414" y="0"/>
                </a:moveTo>
                <a:lnTo>
                  <a:pt x="0" y="0"/>
                </a:lnTo>
              </a:path>
              <a:path w="1732279" h="1738629">
                <a:moveTo>
                  <a:pt x="0" y="0"/>
                </a:moveTo>
                <a:lnTo>
                  <a:pt x="0" y="903288"/>
                </a:lnTo>
              </a:path>
              <a:path w="1732279" h="1738629">
                <a:moveTo>
                  <a:pt x="0" y="903288"/>
                </a:moveTo>
                <a:lnTo>
                  <a:pt x="807414" y="903288"/>
                </a:lnTo>
              </a:path>
              <a:path w="1732279" h="1738629">
                <a:moveTo>
                  <a:pt x="807414" y="903288"/>
                </a:moveTo>
                <a:lnTo>
                  <a:pt x="807414" y="0"/>
                </a:lnTo>
              </a:path>
              <a:path w="1732279" h="1738629">
                <a:moveTo>
                  <a:pt x="827473" y="61913"/>
                </a:moveTo>
                <a:lnTo>
                  <a:pt x="1636558" y="61913"/>
                </a:lnTo>
              </a:path>
              <a:path w="1732279" h="1738629">
                <a:moveTo>
                  <a:pt x="1636558" y="61913"/>
                </a:moveTo>
                <a:lnTo>
                  <a:pt x="1636558" y="628651"/>
                </a:lnTo>
              </a:path>
              <a:path w="1732279" h="1738629">
                <a:moveTo>
                  <a:pt x="1636558" y="628651"/>
                </a:moveTo>
                <a:lnTo>
                  <a:pt x="827473" y="628651"/>
                </a:lnTo>
              </a:path>
              <a:path w="1732279" h="1738629">
                <a:moveTo>
                  <a:pt x="827473" y="628651"/>
                </a:moveTo>
                <a:lnTo>
                  <a:pt x="827473" y="61913"/>
                </a:lnTo>
              </a:path>
              <a:path w="1732279" h="1738629">
                <a:moveTo>
                  <a:pt x="827473" y="938213"/>
                </a:moveTo>
                <a:lnTo>
                  <a:pt x="1731843" y="938213"/>
                </a:lnTo>
              </a:path>
              <a:path w="1732279" h="1738629">
                <a:moveTo>
                  <a:pt x="1731843" y="938213"/>
                </a:moveTo>
                <a:lnTo>
                  <a:pt x="1731843" y="1738313"/>
                </a:lnTo>
              </a:path>
              <a:path w="1732279" h="1738629">
                <a:moveTo>
                  <a:pt x="827473" y="1738313"/>
                </a:moveTo>
                <a:lnTo>
                  <a:pt x="827473" y="938213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73" name="object 73"/>
          <p:cNvSpPr txBox="1"/>
          <p:nvPr/>
        </p:nvSpPr>
        <p:spPr>
          <a:xfrm>
            <a:off x="5062461" y="3238918"/>
            <a:ext cx="24012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0.62</a:t>
            </a:r>
            <a:endParaRPr sz="895">
              <a:latin typeface="Arial"/>
              <a:cs typeface="Arial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2810980" y="3660439"/>
            <a:ext cx="316377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Sca</a:t>
            </a:r>
            <a:r>
              <a:rPr sz="895" b="1" spc="-6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1</a:t>
            </a:r>
            <a:endParaRPr sz="895">
              <a:latin typeface="Arial"/>
              <a:cs typeface="Arial"/>
            </a:endParaRPr>
          </a:p>
        </p:txBody>
      </p:sp>
      <p:sp>
        <p:nvSpPr>
          <p:cNvPr id="75" name="object 75"/>
          <p:cNvSpPr txBox="1"/>
          <p:nvPr/>
        </p:nvSpPr>
        <p:spPr>
          <a:xfrm>
            <a:off x="2543733" y="3277137"/>
            <a:ext cx="131896" cy="27185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c-Kit</a:t>
            </a:r>
            <a:endParaRPr sz="895">
              <a:latin typeface="Arial"/>
              <a:cs typeface="Arial"/>
            </a:endParaRPr>
          </a:p>
        </p:txBody>
      </p:sp>
      <p:sp>
        <p:nvSpPr>
          <p:cNvPr id="76" name="object 76"/>
          <p:cNvSpPr/>
          <p:nvPr/>
        </p:nvSpPr>
        <p:spPr>
          <a:xfrm>
            <a:off x="2624374" y="2210024"/>
            <a:ext cx="0" cy="1032489"/>
          </a:xfrm>
          <a:custGeom>
            <a:avLst/>
            <a:gdLst/>
            <a:ahLst/>
            <a:cxnLst/>
            <a:rect l="l" t="t" r="r" b="b"/>
            <a:pathLst>
              <a:path h="1384300">
                <a:moveTo>
                  <a:pt x="0" y="138430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77" name="object 77"/>
          <p:cNvSpPr/>
          <p:nvPr/>
        </p:nvSpPr>
        <p:spPr>
          <a:xfrm>
            <a:off x="2605429" y="2162661"/>
            <a:ext cx="37890" cy="94724"/>
          </a:xfrm>
          <a:custGeom>
            <a:avLst/>
            <a:gdLst/>
            <a:ahLst/>
            <a:cxnLst/>
            <a:rect l="l" t="t" r="r" b="b"/>
            <a:pathLst>
              <a:path w="50800" h="127000">
                <a:moveTo>
                  <a:pt x="25400" y="0"/>
                </a:moveTo>
                <a:lnTo>
                  <a:pt x="0" y="127000"/>
                </a:lnTo>
                <a:lnTo>
                  <a:pt x="50800" y="127000"/>
                </a:lnTo>
                <a:lnTo>
                  <a:pt x="254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grpSp>
        <p:nvGrpSpPr>
          <p:cNvPr id="78" name="object 78"/>
          <p:cNvGrpSpPr/>
          <p:nvPr/>
        </p:nvGrpSpPr>
        <p:grpSpPr>
          <a:xfrm>
            <a:off x="3140619" y="3749284"/>
            <a:ext cx="2443873" cy="37890"/>
            <a:chOff x="1066800" y="5026818"/>
            <a:chExt cx="3276600" cy="50800"/>
          </a:xfrm>
        </p:grpSpPr>
        <p:sp>
          <p:nvSpPr>
            <p:cNvPr id="79" name="object 79"/>
            <p:cNvSpPr/>
            <p:nvPr/>
          </p:nvSpPr>
          <p:spPr>
            <a:xfrm>
              <a:off x="1066800" y="5052219"/>
              <a:ext cx="3213100" cy="0"/>
            </a:xfrm>
            <a:custGeom>
              <a:avLst/>
              <a:gdLst/>
              <a:ahLst/>
              <a:cxnLst/>
              <a:rect l="l" t="t" r="r" b="b"/>
              <a:pathLst>
                <a:path w="3213100">
                  <a:moveTo>
                    <a:pt x="0" y="0"/>
                  </a:moveTo>
                  <a:lnTo>
                    <a:pt x="321310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0" name="object 80"/>
            <p:cNvSpPr/>
            <p:nvPr/>
          </p:nvSpPr>
          <p:spPr>
            <a:xfrm>
              <a:off x="4216400" y="5026818"/>
              <a:ext cx="127000" cy="50800"/>
            </a:xfrm>
            <a:custGeom>
              <a:avLst/>
              <a:gdLst/>
              <a:ahLst/>
              <a:cxnLst/>
              <a:rect l="l" t="t" r="r" b="b"/>
              <a:pathLst>
                <a:path w="127000" h="50800">
                  <a:moveTo>
                    <a:pt x="0" y="0"/>
                  </a:moveTo>
                  <a:lnTo>
                    <a:pt x="0" y="50800"/>
                  </a:lnTo>
                  <a:lnTo>
                    <a:pt x="127000" y="25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81" name="object 81"/>
          <p:cNvSpPr txBox="1"/>
          <p:nvPr/>
        </p:nvSpPr>
        <p:spPr>
          <a:xfrm>
            <a:off x="2413140" y="2680048"/>
            <a:ext cx="17097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solidFill>
                  <a:srgbClr val="FF2800"/>
                </a:solidFill>
                <a:latin typeface="Arial"/>
                <a:cs typeface="Arial"/>
              </a:rPr>
              <a:t>G1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82" name="object 82"/>
          <p:cNvGrpSpPr/>
          <p:nvPr/>
        </p:nvGrpSpPr>
        <p:grpSpPr>
          <a:xfrm>
            <a:off x="5035545" y="4018970"/>
            <a:ext cx="1705028" cy="943449"/>
            <a:chOff x="3607405" y="5388397"/>
            <a:chExt cx="2286000" cy="1264920"/>
          </a:xfrm>
        </p:grpSpPr>
        <p:pic>
          <p:nvPicPr>
            <p:cNvPr id="83" name="object 8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924299" y="5994400"/>
              <a:ext cx="584200" cy="652567"/>
            </a:xfrm>
            <a:prstGeom prst="rect">
              <a:avLst/>
            </a:prstGeom>
          </p:spPr>
        </p:pic>
        <p:sp>
          <p:nvSpPr>
            <p:cNvPr id="84" name="object 84"/>
            <p:cNvSpPr/>
            <p:nvPr/>
          </p:nvSpPr>
          <p:spPr>
            <a:xfrm>
              <a:off x="3989292" y="6037552"/>
              <a:ext cx="448309" cy="609600"/>
            </a:xfrm>
            <a:custGeom>
              <a:avLst/>
              <a:gdLst/>
              <a:ahLst/>
              <a:cxnLst/>
              <a:rect l="l" t="t" r="r" b="b"/>
              <a:pathLst>
                <a:path w="448310" h="609600">
                  <a:moveTo>
                    <a:pt x="447883" y="0"/>
                  </a:moveTo>
                  <a:lnTo>
                    <a:pt x="0" y="0"/>
                  </a:lnTo>
                  <a:lnTo>
                    <a:pt x="0" y="609413"/>
                  </a:lnTo>
                  <a:lnTo>
                    <a:pt x="447883" y="609413"/>
                  </a:lnTo>
                  <a:lnTo>
                    <a:pt x="44788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5" name="object 85"/>
            <p:cNvSpPr/>
            <p:nvPr/>
          </p:nvSpPr>
          <p:spPr>
            <a:xfrm>
              <a:off x="3989292" y="6037553"/>
              <a:ext cx="448309" cy="609600"/>
            </a:xfrm>
            <a:custGeom>
              <a:avLst/>
              <a:gdLst/>
              <a:ahLst/>
              <a:cxnLst/>
              <a:rect l="l" t="t" r="r" b="b"/>
              <a:pathLst>
                <a:path w="448310" h="609600">
                  <a:moveTo>
                    <a:pt x="0" y="0"/>
                  </a:moveTo>
                  <a:lnTo>
                    <a:pt x="447883" y="0"/>
                  </a:lnTo>
                  <a:lnTo>
                    <a:pt x="447883" y="609413"/>
                  </a:lnTo>
                  <a:lnTo>
                    <a:pt x="0" y="60941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6" name="object 86"/>
            <p:cNvSpPr/>
            <p:nvPr/>
          </p:nvSpPr>
          <p:spPr>
            <a:xfrm>
              <a:off x="4184659" y="6022312"/>
              <a:ext cx="57150" cy="30480"/>
            </a:xfrm>
            <a:custGeom>
              <a:avLst/>
              <a:gdLst/>
              <a:ahLst/>
              <a:cxnLst/>
              <a:rect l="l" t="t" r="r" b="b"/>
              <a:pathLst>
                <a:path w="57150" h="30479">
                  <a:moveTo>
                    <a:pt x="28575" y="30483"/>
                  </a:moveTo>
                  <a:lnTo>
                    <a:pt x="28575" y="15241"/>
                  </a:lnTo>
                  <a:lnTo>
                    <a:pt x="28575" y="0"/>
                  </a:lnTo>
                </a:path>
                <a:path w="57150" h="30479">
                  <a:moveTo>
                    <a:pt x="0" y="30483"/>
                  </a:moveTo>
                  <a:lnTo>
                    <a:pt x="57150" y="30483"/>
                  </a:lnTo>
                </a:path>
                <a:path w="57150" h="30479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87" name="object 87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041899" y="5778500"/>
              <a:ext cx="584200" cy="868467"/>
            </a:xfrm>
            <a:prstGeom prst="rect">
              <a:avLst/>
            </a:prstGeom>
          </p:spPr>
        </p:pic>
        <p:sp>
          <p:nvSpPr>
            <p:cNvPr id="88" name="object 88"/>
            <p:cNvSpPr/>
            <p:nvPr/>
          </p:nvSpPr>
          <p:spPr>
            <a:xfrm>
              <a:off x="5109002" y="5820501"/>
              <a:ext cx="448309" cy="826769"/>
            </a:xfrm>
            <a:custGeom>
              <a:avLst/>
              <a:gdLst/>
              <a:ahLst/>
              <a:cxnLst/>
              <a:rect l="l" t="t" r="r" b="b"/>
              <a:pathLst>
                <a:path w="448310" h="826770">
                  <a:moveTo>
                    <a:pt x="447883" y="0"/>
                  </a:moveTo>
                  <a:lnTo>
                    <a:pt x="0" y="0"/>
                  </a:lnTo>
                  <a:lnTo>
                    <a:pt x="0" y="826465"/>
                  </a:lnTo>
                  <a:lnTo>
                    <a:pt x="447883" y="826465"/>
                  </a:lnTo>
                  <a:lnTo>
                    <a:pt x="4478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9" name="object 89"/>
            <p:cNvSpPr/>
            <p:nvPr/>
          </p:nvSpPr>
          <p:spPr>
            <a:xfrm>
              <a:off x="5304370" y="5769951"/>
              <a:ext cx="57150" cy="101600"/>
            </a:xfrm>
            <a:custGeom>
              <a:avLst/>
              <a:gdLst/>
              <a:ahLst/>
              <a:cxnLst/>
              <a:rect l="l" t="t" r="r" b="b"/>
              <a:pathLst>
                <a:path w="57150" h="101600">
                  <a:moveTo>
                    <a:pt x="28575" y="101101"/>
                  </a:moveTo>
                  <a:lnTo>
                    <a:pt x="28575" y="50551"/>
                  </a:lnTo>
                  <a:lnTo>
                    <a:pt x="28575" y="0"/>
                  </a:lnTo>
                </a:path>
                <a:path w="57150" h="101600">
                  <a:moveTo>
                    <a:pt x="0" y="101101"/>
                  </a:moveTo>
                  <a:lnTo>
                    <a:pt x="57150" y="101101"/>
                  </a:lnTo>
                </a:path>
                <a:path w="57150" h="10160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0" name="object 90"/>
            <p:cNvSpPr/>
            <p:nvPr/>
          </p:nvSpPr>
          <p:spPr>
            <a:xfrm>
              <a:off x="3607405" y="5394747"/>
              <a:ext cx="2286000" cy="1252220"/>
            </a:xfrm>
            <a:custGeom>
              <a:avLst/>
              <a:gdLst/>
              <a:ahLst/>
              <a:cxnLst/>
              <a:rect l="l" t="t" r="r" b="b"/>
              <a:pathLst>
                <a:path w="2286000" h="1252220">
                  <a:moveTo>
                    <a:pt x="45974" y="1252220"/>
                  </a:moveTo>
                  <a:lnTo>
                    <a:pt x="45975" y="0"/>
                  </a:lnTo>
                </a:path>
                <a:path w="2286000" h="1252220">
                  <a:moveTo>
                    <a:pt x="0" y="1252220"/>
                  </a:moveTo>
                  <a:lnTo>
                    <a:pt x="45974" y="1252220"/>
                  </a:lnTo>
                </a:path>
                <a:path w="2286000" h="1252220">
                  <a:moveTo>
                    <a:pt x="0" y="834813"/>
                  </a:moveTo>
                  <a:lnTo>
                    <a:pt x="45974" y="834813"/>
                  </a:lnTo>
                </a:path>
                <a:path w="2286000" h="1252220">
                  <a:moveTo>
                    <a:pt x="0" y="417407"/>
                  </a:moveTo>
                  <a:lnTo>
                    <a:pt x="45974" y="417407"/>
                  </a:lnTo>
                </a:path>
                <a:path w="2286000" h="1252220">
                  <a:moveTo>
                    <a:pt x="0" y="0"/>
                  </a:moveTo>
                  <a:lnTo>
                    <a:pt x="45974" y="0"/>
                  </a:lnTo>
                </a:path>
                <a:path w="2286000" h="1252220">
                  <a:moveTo>
                    <a:pt x="45974" y="1252220"/>
                  </a:moveTo>
                  <a:lnTo>
                    <a:pt x="2285395" y="1252221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91" name="object 91"/>
          <p:cNvSpPr txBox="1"/>
          <p:nvPr/>
        </p:nvSpPr>
        <p:spPr>
          <a:xfrm>
            <a:off x="4836174" y="4257358"/>
            <a:ext cx="145401" cy="789906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10</a:t>
            </a:r>
            <a:endParaRPr sz="895">
              <a:latin typeface="Arial"/>
              <a:cs typeface="Arial"/>
            </a:endParaRPr>
          </a:p>
          <a:p>
            <a:pPr>
              <a:spcBef>
                <a:spcPts val="4"/>
              </a:spcBef>
            </a:pPr>
            <a:endParaRPr sz="1193">
              <a:latin typeface="Arial"/>
              <a:cs typeface="Arial"/>
            </a:endParaRPr>
          </a:p>
          <a:p>
            <a:pPr marL="72468"/>
            <a:r>
              <a:rPr sz="895" b="1" dirty="0">
                <a:latin typeface="Arial"/>
                <a:cs typeface="Arial"/>
              </a:rPr>
              <a:t>5</a:t>
            </a:r>
            <a:endParaRPr sz="895">
              <a:latin typeface="Arial"/>
              <a:cs typeface="Arial"/>
            </a:endParaRPr>
          </a:p>
          <a:p>
            <a:pPr>
              <a:spcBef>
                <a:spcPts val="4"/>
              </a:spcBef>
            </a:pPr>
            <a:endParaRPr sz="1193">
              <a:latin typeface="Arial"/>
              <a:cs typeface="Arial"/>
            </a:endParaRPr>
          </a:p>
          <a:p>
            <a:pPr marL="72468"/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4836174" y="3946032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15</a:t>
            </a:r>
            <a:endParaRPr sz="895">
              <a:latin typeface="Arial"/>
              <a:cs typeface="Arial"/>
            </a:endParaRPr>
          </a:p>
        </p:txBody>
      </p:sp>
      <p:sp>
        <p:nvSpPr>
          <p:cNvPr id="93" name="object 93"/>
          <p:cNvSpPr txBox="1"/>
          <p:nvPr/>
        </p:nvSpPr>
        <p:spPr>
          <a:xfrm>
            <a:off x="5254853" y="4993677"/>
            <a:ext cx="47361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BM-HSC</a:t>
            </a:r>
            <a:endParaRPr sz="895">
              <a:latin typeface="Arial"/>
              <a:cs typeface="Arial"/>
            </a:endParaRPr>
          </a:p>
        </p:txBody>
      </p:sp>
      <p:sp>
        <p:nvSpPr>
          <p:cNvPr id="94" name="object 94"/>
          <p:cNvSpPr txBox="1"/>
          <p:nvPr/>
        </p:nvSpPr>
        <p:spPr>
          <a:xfrm>
            <a:off x="6097895" y="4985389"/>
            <a:ext cx="43620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FL-HSC</a:t>
            </a:r>
            <a:endParaRPr sz="895">
              <a:latin typeface="Arial"/>
              <a:cs typeface="Arial"/>
            </a:endParaRPr>
          </a:p>
        </p:txBody>
      </p:sp>
      <p:sp>
        <p:nvSpPr>
          <p:cNvPr id="95" name="object 95"/>
          <p:cNvSpPr txBox="1"/>
          <p:nvPr/>
        </p:nvSpPr>
        <p:spPr>
          <a:xfrm>
            <a:off x="4662889" y="4252524"/>
            <a:ext cx="131896" cy="56265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Itch/HPRT</a:t>
            </a:r>
            <a:endParaRPr sz="895">
              <a:latin typeface="Arial"/>
              <a:cs typeface="Arial"/>
            </a:endParaRPr>
          </a:p>
        </p:txBody>
      </p:sp>
      <p:sp>
        <p:nvSpPr>
          <p:cNvPr id="96" name="object 96"/>
          <p:cNvSpPr txBox="1"/>
          <p:nvPr/>
        </p:nvSpPr>
        <p:spPr>
          <a:xfrm>
            <a:off x="4345505" y="3873567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c</a:t>
            </a:r>
            <a:endParaRPr sz="1343">
              <a:latin typeface="Arial"/>
              <a:cs typeface="Arial"/>
            </a:endParaRPr>
          </a:p>
        </p:txBody>
      </p:sp>
      <p:sp>
        <p:nvSpPr>
          <p:cNvPr id="97" name="object 97"/>
          <p:cNvSpPr txBox="1"/>
          <p:nvPr/>
        </p:nvSpPr>
        <p:spPr>
          <a:xfrm>
            <a:off x="6284185" y="4153793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sp>
        <p:nvSpPr>
          <p:cNvPr id="98" name="object 98"/>
          <p:cNvSpPr txBox="1"/>
          <p:nvPr/>
        </p:nvSpPr>
        <p:spPr>
          <a:xfrm>
            <a:off x="2916671" y="3566057"/>
            <a:ext cx="28464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0  </a:t>
            </a:r>
            <a:r>
              <a:rPr sz="597" spc="30" dirty="0">
                <a:latin typeface="Arial"/>
                <a:cs typeface="Arial"/>
              </a:rPr>
              <a:t> 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3354147" y="3566057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3676208" y="3565716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3965116" y="3566057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700238" y="3300489"/>
            <a:ext cx="61097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0</a:t>
            </a:r>
            <a:endParaRPr sz="597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2634247" y="3139459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2634247" y="2841420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2638983" y="2533227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2638983" y="2244320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2413140" y="34100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a</a:t>
            </a:r>
            <a:endParaRPr sz="1343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5766361" y="90934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b</a:t>
            </a:r>
            <a:endParaRPr sz="1343">
              <a:latin typeface="Arial"/>
              <a:cs typeface="Arial"/>
            </a:endParaRPr>
          </a:p>
        </p:txBody>
      </p:sp>
      <p:grpSp>
        <p:nvGrpSpPr>
          <p:cNvPr id="109" name="object 109"/>
          <p:cNvGrpSpPr/>
          <p:nvPr/>
        </p:nvGrpSpPr>
        <p:grpSpPr>
          <a:xfrm>
            <a:off x="7748932" y="331530"/>
            <a:ext cx="1373494" cy="1373494"/>
            <a:chOff x="7245353" y="444495"/>
            <a:chExt cx="1841500" cy="1841500"/>
          </a:xfrm>
        </p:grpSpPr>
        <p:sp>
          <p:nvSpPr>
            <p:cNvPr id="110" name="object 110"/>
            <p:cNvSpPr/>
            <p:nvPr/>
          </p:nvSpPr>
          <p:spPr>
            <a:xfrm>
              <a:off x="7294806" y="452893"/>
              <a:ext cx="1786255" cy="1781810"/>
            </a:xfrm>
            <a:custGeom>
              <a:avLst/>
              <a:gdLst/>
              <a:ahLst/>
              <a:cxnLst/>
              <a:rect l="l" t="t" r="r" b="b"/>
              <a:pathLst>
                <a:path w="1786254" h="1781810">
                  <a:moveTo>
                    <a:pt x="0" y="0"/>
                  </a:moveTo>
                  <a:lnTo>
                    <a:pt x="1785698" y="0"/>
                  </a:lnTo>
                  <a:lnTo>
                    <a:pt x="1785698" y="1781676"/>
                  </a:lnTo>
                  <a:lnTo>
                    <a:pt x="0" y="178167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1" name="object 111"/>
            <p:cNvSpPr/>
            <p:nvPr/>
          </p:nvSpPr>
          <p:spPr>
            <a:xfrm>
              <a:off x="7292754" y="2230474"/>
              <a:ext cx="1783714" cy="49530"/>
            </a:xfrm>
            <a:custGeom>
              <a:avLst/>
              <a:gdLst/>
              <a:ahLst/>
              <a:cxnLst/>
              <a:rect l="l" t="t" r="r" b="b"/>
              <a:pathLst>
                <a:path w="1783715" h="49530">
                  <a:moveTo>
                    <a:pt x="0" y="0"/>
                  </a:moveTo>
                  <a:lnTo>
                    <a:pt x="1783645" y="0"/>
                  </a:lnTo>
                </a:path>
                <a:path w="1783715" h="49530">
                  <a:moveTo>
                    <a:pt x="192938" y="6144"/>
                  </a:moveTo>
                  <a:lnTo>
                    <a:pt x="192938" y="49150"/>
                  </a:lnTo>
                </a:path>
                <a:path w="1783715" h="49530">
                  <a:moveTo>
                    <a:pt x="256566" y="6144"/>
                  </a:moveTo>
                  <a:lnTo>
                    <a:pt x="256566" y="20479"/>
                  </a:lnTo>
                </a:path>
                <a:path w="1783715" h="49530">
                  <a:moveTo>
                    <a:pt x="277091" y="6144"/>
                  </a:moveTo>
                  <a:lnTo>
                    <a:pt x="277091" y="20479"/>
                  </a:lnTo>
                </a:path>
                <a:path w="1783715" h="49530">
                  <a:moveTo>
                    <a:pt x="289407" y="6144"/>
                  </a:moveTo>
                  <a:lnTo>
                    <a:pt x="289407" y="34815"/>
                  </a:lnTo>
                </a:path>
                <a:path w="1783715" h="49530">
                  <a:moveTo>
                    <a:pt x="309932" y="6144"/>
                  </a:moveTo>
                  <a:lnTo>
                    <a:pt x="309932" y="20479"/>
                  </a:lnTo>
                </a:path>
                <a:path w="1783715" h="49530">
                  <a:moveTo>
                    <a:pt x="332510" y="6144"/>
                  </a:moveTo>
                  <a:lnTo>
                    <a:pt x="332510" y="20479"/>
                  </a:lnTo>
                </a:path>
                <a:path w="1783715" h="49530">
                  <a:moveTo>
                    <a:pt x="344825" y="6144"/>
                  </a:moveTo>
                  <a:lnTo>
                    <a:pt x="344825" y="20479"/>
                  </a:lnTo>
                </a:path>
                <a:path w="1783715" h="49530">
                  <a:moveTo>
                    <a:pt x="359192" y="6144"/>
                  </a:moveTo>
                  <a:lnTo>
                    <a:pt x="359192" y="20479"/>
                  </a:lnTo>
                </a:path>
                <a:path w="1783715" h="49530">
                  <a:moveTo>
                    <a:pt x="379718" y="6144"/>
                  </a:moveTo>
                  <a:lnTo>
                    <a:pt x="379718" y="49150"/>
                  </a:lnTo>
                </a:path>
                <a:path w="1783715" h="49530">
                  <a:moveTo>
                    <a:pt x="496712" y="6144"/>
                  </a:moveTo>
                  <a:lnTo>
                    <a:pt x="496712" y="20479"/>
                  </a:lnTo>
                </a:path>
                <a:path w="1783715" h="49530">
                  <a:moveTo>
                    <a:pt x="580866" y="6144"/>
                  </a:moveTo>
                  <a:lnTo>
                    <a:pt x="580866" y="20479"/>
                  </a:lnTo>
                </a:path>
                <a:path w="1783715" h="49530">
                  <a:moveTo>
                    <a:pt x="636283" y="6144"/>
                  </a:moveTo>
                  <a:lnTo>
                    <a:pt x="636283" y="20479"/>
                  </a:lnTo>
                </a:path>
                <a:path w="1783715" h="49530">
                  <a:moveTo>
                    <a:pt x="677334" y="6144"/>
                  </a:moveTo>
                  <a:lnTo>
                    <a:pt x="677334" y="34815"/>
                  </a:lnTo>
                </a:path>
                <a:path w="1783715" h="49530">
                  <a:moveTo>
                    <a:pt x="712227" y="6144"/>
                  </a:moveTo>
                  <a:lnTo>
                    <a:pt x="712227" y="20479"/>
                  </a:lnTo>
                </a:path>
                <a:path w="1783715" h="49530">
                  <a:moveTo>
                    <a:pt x="747120" y="6144"/>
                  </a:moveTo>
                  <a:lnTo>
                    <a:pt x="747120" y="20479"/>
                  </a:lnTo>
                </a:path>
                <a:path w="1783715" h="49530">
                  <a:moveTo>
                    <a:pt x="767646" y="6144"/>
                  </a:moveTo>
                  <a:lnTo>
                    <a:pt x="767646" y="20479"/>
                  </a:lnTo>
                </a:path>
                <a:path w="1783715" h="49530">
                  <a:moveTo>
                    <a:pt x="788170" y="6144"/>
                  </a:moveTo>
                  <a:lnTo>
                    <a:pt x="788170" y="20479"/>
                  </a:lnTo>
                </a:path>
                <a:path w="1783715" h="49530">
                  <a:moveTo>
                    <a:pt x="808696" y="6144"/>
                  </a:moveTo>
                  <a:lnTo>
                    <a:pt x="808696" y="49150"/>
                  </a:lnTo>
                </a:path>
                <a:path w="1783715" h="49530">
                  <a:moveTo>
                    <a:pt x="940058" y="6144"/>
                  </a:moveTo>
                  <a:lnTo>
                    <a:pt x="940058" y="20479"/>
                  </a:lnTo>
                </a:path>
                <a:path w="1783715" h="49530">
                  <a:moveTo>
                    <a:pt x="1009843" y="6144"/>
                  </a:moveTo>
                  <a:lnTo>
                    <a:pt x="1009843" y="20479"/>
                  </a:lnTo>
                </a:path>
                <a:path w="1783715" h="49530">
                  <a:moveTo>
                    <a:pt x="1057051" y="6144"/>
                  </a:moveTo>
                  <a:lnTo>
                    <a:pt x="1057051" y="20479"/>
                  </a:lnTo>
                </a:path>
                <a:path w="1783715" h="49530">
                  <a:moveTo>
                    <a:pt x="1098102" y="6144"/>
                  </a:moveTo>
                  <a:lnTo>
                    <a:pt x="1098102" y="34815"/>
                  </a:lnTo>
                </a:path>
                <a:path w="1783715" h="49530">
                  <a:moveTo>
                    <a:pt x="1132995" y="6144"/>
                  </a:moveTo>
                  <a:lnTo>
                    <a:pt x="1132995" y="20479"/>
                  </a:lnTo>
                </a:path>
                <a:path w="1783715" h="49530">
                  <a:moveTo>
                    <a:pt x="1161730" y="6144"/>
                  </a:moveTo>
                  <a:lnTo>
                    <a:pt x="1161730" y="20479"/>
                  </a:lnTo>
                </a:path>
                <a:path w="1783715" h="49530">
                  <a:moveTo>
                    <a:pt x="1182255" y="6144"/>
                  </a:moveTo>
                  <a:lnTo>
                    <a:pt x="1182255" y="20479"/>
                  </a:lnTo>
                </a:path>
                <a:path w="1783715" h="49530">
                  <a:moveTo>
                    <a:pt x="1202781" y="6144"/>
                  </a:moveTo>
                  <a:lnTo>
                    <a:pt x="1202781" y="20479"/>
                  </a:lnTo>
                </a:path>
                <a:path w="1783715" h="49530">
                  <a:moveTo>
                    <a:pt x="1223306" y="6144"/>
                  </a:moveTo>
                  <a:lnTo>
                    <a:pt x="1223306" y="49150"/>
                  </a:lnTo>
                </a:path>
                <a:path w="1783715" h="49530">
                  <a:moveTo>
                    <a:pt x="1340300" y="6144"/>
                  </a:moveTo>
                  <a:lnTo>
                    <a:pt x="1340300" y="20479"/>
                  </a:lnTo>
                </a:path>
                <a:path w="1783715" h="49530">
                  <a:moveTo>
                    <a:pt x="1410086" y="6144"/>
                  </a:moveTo>
                  <a:lnTo>
                    <a:pt x="1410086" y="20479"/>
                  </a:lnTo>
                </a:path>
                <a:path w="1783715" h="49530">
                  <a:moveTo>
                    <a:pt x="1459346" y="6144"/>
                  </a:moveTo>
                  <a:lnTo>
                    <a:pt x="1459346" y="20479"/>
                  </a:lnTo>
                </a:path>
                <a:path w="1783715" h="49530">
                  <a:moveTo>
                    <a:pt x="1500397" y="6144"/>
                  </a:moveTo>
                  <a:lnTo>
                    <a:pt x="1500397" y="34815"/>
                  </a:lnTo>
                </a:path>
                <a:path w="1783715" h="49530">
                  <a:moveTo>
                    <a:pt x="1535290" y="6144"/>
                  </a:moveTo>
                  <a:lnTo>
                    <a:pt x="1535290" y="20479"/>
                  </a:lnTo>
                </a:path>
                <a:path w="1783715" h="49530">
                  <a:moveTo>
                    <a:pt x="1555815" y="6144"/>
                  </a:moveTo>
                  <a:lnTo>
                    <a:pt x="1555815" y="20479"/>
                  </a:lnTo>
                </a:path>
                <a:path w="1783715" h="49530">
                  <a:moveTo>
                    <a:pt x="1582498" y="6144"/>
                  </a:moveTo>
                  <a:lnTo>
                    <a:pt x="1582498" y="20479"/>
                  </a:lnTo>
                </a:path>
                <a:path w="1783715" h="49530">
                  <a:moveTo>
                    <a:pt x="1603023" y="6144"/>
                  </a:moveTo>
                  <a:lnTo>
                    <a:pt x="1603023" y="20479"/>
                  </a:lnTo>
                </a:path>
                <a:path w="1783715" h="49530">
                  <a:moveTo>
                    <a:pt x="1617391" y="6144"/>
                  </a:moveTo>
                  <a:lnTo>
                    <a:pt x="1617391" y="49150"/>
                  </a:lnTo>
                </a:path>
                <a:path w="1783715" h="49530">
                  <a:moveTo>
                    <a:pt x="1742595" y="6144"/>
                  </a:moveTo>
                  <a:lnTo>
                    <a:pt x="1742595" y="20479"/>
                  </a:lnTo>
                </a:path>
                <a:path w="1783715" h="49530">
                  <a:moveTo>
                    <a:pt x="192938" y="6144"/>
                  </a:moveTo>
                  <a:lnTo>
                    <a:pt x="192938" y="49150"/>
                  </a:lnTo>
                </a:path>
                <a:path w="1783715" h="49530">
                  <a:moveTo>
                    <a:pt x="192938" y="6144"/>
                  </a:moveTo>
                  <a:lnTo>
                    <a:pt x="192938" y="20479"/>
                  </a:lnTo>
                </a:path>
                <a:path w="1783715" h="49530">
                  <a:moveTo>
                    <a:pt x="186780" y="6144"/>
                  </a:moveTo>
                  <a:lnTo>
                    <a:pt x="186780" y="20479"/>
                  </a:lnTo>
                </a:path>
                <a:path w="1783715" h="49530">
                  <a:moveTo>
                    <a:pt x="186780" y="6144"/>
                  </a:moveTo>
                  <a:lnTo>
                    <a:pt x="186780" y="20479"/>
                  </a:lnTo>
                </a:path>
                <a:path w="1783715" h="49530">
                  <a:moveTo>
                    <a:pt x="186780" y="6144"/>
                  </a:moveTo>
                  <a:lnTo>
                    <a:pt x="186780" y="34815"/>
                  </a:lnTo>
                </a:path>
                <a:path w="1783715" h="49530">
                  <a:moveTo>
                    <a:pt x="186780" y="6144"/>
                  </a:moveTo>
                  <a:lnTo>
                    <a:pt x="186780" y="20479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2" name="object 112"/>
            <p:cNvSpPr/>
            <p:nvPr/>
          </p:nvSpPr>
          <p:spPr>
            <a:xfrm>
              <a:off x="7464971" y="2236622"/>
              <a:ext cx="12700" cy="14604"/>
            </a:xfrm>
            <a:custGeom>
              <a:avLst/>
              <a:gdLst/>
              <a:ahLst/>
              <a:cxnLst/>
              <a:rect l="l" t="t" r="r" b="b"/>
              <a:pathLst>
                <a:path w="12700" h="14605">
                  <a:moveTo>
                    <a:pt x="12700" y="0"/>
                  </a:moveTo>
                  <a:lnTo>
                    <a:pt x="0" y="0"/>
                  </a:lnTo>
                  <a:lnTo>
                    <a:pt x="0" y="14338"/>
                  </a:lnTo>
                  <a:lnTo>
                    <a:pt x="12700" y="14338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3" name="object 113"/>
            <p:cNvSpPr/>
            <p:nvPr/>
          </p:nvSpPr>
          <p:spPr>
            <a:xfrm>
              <a:off x="7292754" y="450845"/>
              <a:ext cx="172720" cy="1828800"/>
            </a:xfrm>
            <a:custGeom>
              <a:avLst/>
              <a:gdLst/>
              <a:ahLst/>
              <a:cxnLst/>
              <a:rect l="l" t="t" r="r" b="b"/>
              <a:pathLst>
                <a:path w="172720" h="1828800">
                  <a:moveTo>
                    <a:pt x="172413" y="1785772"/>
                  </a:moveTo>
                  <a:lnTo>
                    <a:pt x="172413" y="1828778"/>
                  </a:lnTo>
                </a:path>
                <a:path w="172720" h="1828800">
                  <a:moveTo>
                    <a:pt x="151887" y="1785772"/>
                  </a:moveTo>
                  <a:lnTo>
                    <a:pt x="151887" y="1800107"/>
                  </a:lnTo>
                </a:path>
                <a:path w="172720" h="1828800">
                  <a:moveTo>
                    <a:pt x="137520" y="1785772"/>
                  </a:moveTo>
                  <a:lnTo>
                    <a:pt x="137520" y="1800107"/>
                  </a:lnTo>
                </a:path>
                <a:path w="172720" h="1828800">
                  <a:moveTo>
                    <a:pt x="116994" y="1785772"/>
                  </a:moveTo>
                  <a:lnTo>
                    <a:pt x="116994" y="1800107"/>
                  </a:lnTo>
                </a:path>
                <a:path w="172720" h="1828800">
                  <a:moveTo>
                    <a:pt x="96470" y="1785772"/>
                  </a:moveTo>
                  <a:lnTo>
                    <a:pt x="96470" y="1814443"/>
                  </a:lnTo>
                </a:path>
                <a:path w="172720" h="1828800">
                  <a:moveTo>
                    <a:pt x="75944" y="1785772"/>
                  </a:moveTo>
                  <a:lnTo>
                    <a:pt x="75944" y="1800107"/>
                  </a:lnTo>
                </a:path>
                <a:path w="172720" h="1828800">
                  <a:moveTo>
                    <a:pt x="61576" y="1785772"/>
                  </a:moveTo>
                  <a:lnTo>
                    <a:pt x="61576" y="1800107"/>
                  </a:lnTo>
                </a:path>
                <a:path w="172720" h="1828800">
                  <a:moveTo>
                    <a:pt x="41051" y="1785772"/>
                  </a:moveTo>
                  <a:lnTo>
                    <a:pt x="41051" y="1800107"/>
                  </a:lnTo>
                </a:path>
                <a:path w="172720" h="1828800">
                  <a:moveTo>
                    <a:pt x="26683" y="1785772"/>
                  </a:moveTo>
                  <a:lnTo>
                    <a:pt x="26683" y="1800107"/>
                  </a:lnTo>
                </a:path>
                <a:path w="172720" h="1828800">
                  <a:moveTo>
                    <a:pt x="14368" y="1785772"/>
                  </a:moveTo>
                  <a:lnTo>
                    <a:pt x="14368" y="1828778"/>
                  </a:lnTo>
                </a:path>
                <a:path w="172720" h="1828800">
                  <a:moveTo>
                    <a:pt x="0" y="177962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4" name="object 114"/>
            <p:cNvSpPr/>
            <p:nvPr/>
          </p:nvSpPr>
          <p:spPr>
            <a:xfrm>
              <a:off x="7251703" y="2031621"/>
              <a:ext cx="41275" cy="12700"/>
            </a:xfrm>
            <a:custGeom>
              <a:avLst/>
              <a:gdLst/>
              <a:ahLst/>
              <a:cxnLst/>
              <a:rect l="l" t="t" r="r" b="b"/>
              <a:pathLst>
                <a:path w="41275" h="12700">
                  <a:moveTo>
                    <a:pt x="0" y="0"/>
                  </a:moveTo>
                  <a:lnTo>
                    <a:pt x="41050" y="0"/>
                  </a:lnTo>
                  <a:lnTo>
                    <a:pt x="41050" y="12699"/>
                  </a:lnTo>
                  <a:lnTo>
                    <a:pt x="0" y="12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5" name="object 115"/>
            <p:cNvSpPr/>
            <p:nvPr/>
          </p:nvSpPr>
          <p:spPr>
            <a:xfrm>
              <a:off x="7264018" y="1919192"/>
              <a:ext cx="29209" cy="55880"/>
            </a:xfrm>
            <a:custGeom>
              <a:avLst/>
              <a:gdLst/>
              <a:ahLst/>
              <a:cxnLst/>
              <a:rect l="l" t="t" r="r" b="b"/>
              <a:pathLst>
                <a:path w="29209" h="55880">
                  <a:moveTo>
                    <a:pt x="28736" y="55293"/>
                  </a:moveTo>
                  <a:lnTo>
                    <a:pt x="14368" y="55293"/>
                  </a:lnTo>
                </a:path>
                <a:path w="29209" h="55880">
                  <a:moveTo>
                    <a:pt x="28736" y="34814"/>
                  </a:moveTo>
                  <a:lnTo>
                    <a:pt x="14368" y="34814"/>
                  </a:lnTo>
                </a:path>
                <a:path w="29209" h="55880">
                  <a:moveTo>
                    <a:pt x="28736" y="20479"/>
                  </a:moveTo>
                  <a:lnTo>
                    <a:pt x="0" y="20479"/>
                  </a:lnTo>
                </a:path>
                <a:path w="29209" h="55880">
                  <a:moveTo>
                    <a:pt x="28736" y="0"/>
                  </a:moveTo>
                  <a:lnTo>
                    <a:pt x="1436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6" name="object 116"/>
            <p:cNvSpPr/>
            <p:nvPr/>
          </p:nvSpPr>
          <p:spPr>
            <a:xfrm>
              <a:off x="7278383" y="1865743"/>
              <a:ext cx="14604" cy="39370"/>
            </a:xfrm>
            <a:custGeom>
              <a:avLst/>
              <a:gdLst/>
              <a:ahLst/>
              <a:cxnLst/>
              <a:rect l="l" t="t" r="r" b="b"/>
              <a:pathLst>
                <a:path w="14604" h="39369">
                  <a:moveTo>
                    <a:pt x="14363" y="14338"/>
                  </a:moveTo>
                  <a:lnTo>
                    <a:pt x="0" y="14338"/>
                  </a:lnTo>
                  <a:lnTo>
                    <a:pt x="0" y="26631"/>
                  </a:lnTo>
                  <a:lnTo>
                    <a:pt x="0" y="27038"/>
                  </a:lnTo>
                  <a:lnTo>
                    <a:pt x="0" y="39331"/>
                  </a:lnTo>
                  <a:lnTo>
                    <a:pt x="14363" y="39331"/>
                  </a:lnTo>
                  <a:lnTo>
                    <a:pt x="14363" y="27038"/>
                  </a:lnTo>
                  <a:lnTo>
                    <a:pt x="14363" y="26631"/>
                  </a:lnTo>
                  <a:lnTo>
                    <a:pt x="14363" y="14338"/>
                  </a:lnTo>
                  <a:close/>
                </a:path>
                <a:path w="14604" h="39369">
                  <a:moveTo>
                    <a:pt x="14363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363" y="12700"/>
                  </a:lnTo>
                  <a:lnTo>
                    <a:pt x="143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7" name="object 117"/>
            <p:cNvSpPr/>
            <p:nvPr/>
          </p:nvSpPr>
          <p:spPr>
            <a:xfrm>
              <a:off x="7251703" y="491803"/>
              <a:ext cx="41275" cy="1360170"/>
            </a:xfrm>
            <a:custGeom>
              <a:avLst/>
              <a:gdLst/>
              <a:ahLst/>
              <a:cxnLst/>
              <a:rect l="l" t="t" r="r" b="b"/>
              <a:pathLst>
                <a:path w="41275" h="1360170">
                  <a:moveTo>
                    <a:pt x="41051" y="1359808"/>
                  </a:moveTo>
                  <a:lnTo>
                    <a:pt x="0" y="1359808"/>
                  </a:lnTo>
                </a:path>
                <a:path w="41275" h="1360170">
                  <a:moveTo>
                    <a:pt x="41051" y="1241029"/>
                  </a:moveTo>
                  <a:lnTo>
                    <a:pt x="26683" y="1241029"/>
                  </a:lnTo>
                </a:path>
                <a:path w="41275" h="1360170">
                  <a:moveTo>
                    <a:pt x="41051" y="1159113"/>
                  </a:moveTo>
                  <a:lnTo>
                    <a:pt x="26683" y="1159113"/>
                  </a:lnTo>
                </a:path>
                <a:path w="41275" h="1360170">
                  <a:moveTo>
                    <a:pt x="41051" y="1103820"/>
                  </a:moveTo>
                  <a:lnTo>
                    <a:pt x="26683" y="1103820"/>
                  </a:lnTo>
                </a:path>
                <a:path w="41275" h="1360170">
                  <a:moveTo>
                    <a:pt x="41051" y="1062862"/>
                  </a:moveTo>
                  <a:lnTo>
                    <a:pt x="12315" y="1062862"/>
                  </a:lnTo>
                </a:path>
                <a:path w="41275" h="1360170">
                  <a:moveTo>
                    <a:pt x="41051" y="1028047"/>
                  </a:moveTo>
                  <a:lnTo>
                    <a:pt x="26683" y="1028047"/>
                  </a:lnTo>
                </a:path>
                <a:path w="41275" h="1360170">
                  <a:moveTo>
                    <a:pt x="41051" y="993233"/>
                  </a:moveTo>
                  <a:lnTo>
                    <a:pt x="26683" y="993233"/>
                  </a:lnTo>
                </a:path>
                <a:path w="41275" h="1360170">
                  <a:moveTo>
                    <a:pt x="41051" y="972754"/>
                  </a:moveTo>
                  <a:lnTo>
                    <a:pt x="26683" y="972754"/>
                  </a:lnTo>
                </a:path>
                <a:path w="41275" h="1360170">
                  <a:moveTo>
                    <a:pt x="41051" y="952275"/>
                  </a:moveTo>
                  <a:lnTo>
                    <a:pt x="26683" y="952275"/>
                  </a:lnTo>
                </a:path>
                <a:path w="41275" h="1360170">
                  <a:moveTo>
                    <a:pt x="41051" y="931796"/>
                  </a:moveTo>
                  <a:lnTo>
                    <a:pt x="0" y="931796"/>
                  </a:lnTo>
                </a:path>
                <a:path w="41275" h="1360170">
                  <a:moveTo>
                    <a:pt x="41051" y="800730"/>
                  </a:moveTo>
                  <a:lnTo>
                    <a:pt x="26683" y="800730"/>
                  </a:lnTo>
                </a:path>
                <a:path w="41275" h="1360170">
                  <a:moveTo>
                    <a:pt x="41051" y="731101"/>
                  </a:moveTo>
                  <a:lnTo>
                    <a:pt x="26683" y="731101"/>
                  </a:lnTo>
                </a:path>
                <a:path w="41275" h="1360170">
                  <a:moveTo>
                    <a:pt x="41051" y="683999"/>
                  </a:moveTo>
                  <a:lnTo>
                    <a:pt x="26683" y="683999"/>
                  </a:lnTo>
                </a:path>
                <a:path w="41275" h="1360170">
                  <a:moveTo>
                    <a:pt x="41051" y="640993"/>
                  </a:moveTo>
                  <a:lnTo>
                    <a:pt x="12315" y="640993"/>
                  </a:lnTo>
                </a:path>
                <a:path w="41275" h="1360170">
                  <a:moveTo>
                    <a:pt x="41051" y="608227"/>
                  </a:moveTo>
                  <a:lnTo>
                    <a:pt x="26683" y="608227"/>
                  </a:lnTo>
                </a:path>
                <a:path w="41275" h="1360170">
                  <a:moveTo>
                    <a:pt x="41051" y="579556"/>
                  </a:moveTo>
                  <a:lnTo>
                    <a:pt x="26683" y="579556"/>
                  </a:lnTo>
                </a:path>
                <a:path w="41275" h="1360170">
                  <a:moveTo>
                    <a:pt x="41051" y="559077"/>
                  </a:moveTo>
                  <a:lnTo>
                    <a:pt x="26683" y="559077"/>
                  </a:lnTo>
                </a:path>
                <a:path w="41275" h="1360170">
                  <a:moveTo>
                    <a:pt x="41051" y="538598"/>
                  </a:moveTo>
                  <a:lnTo>
                    <a:pt x="26683" y="538598"/>
                  </a:lnTo>
                </a:path>
                <a:path w="41275" h="1360170">
                  <a:moveTo>
                    <a:pt x="41051" y="518119"/>
                  </a:moveTo>
                  <a:lnTo>
                    <a:pt x="0" y="518119"/>
                  </a:lnTo>
                </a:path>
                <a:path w="41275" h="1360170">
                  <a:moveTo>
                    <a:pt x="41051" y="401388"/>
                  </a:moveTo>
                  <a:lnTo>
                    <a:pt x="26683" y="401388"/>
                  </a:lnTo>
                </a:path>
                <a:path w="41275" h="1360170">
                  <a:moveTo>
                    <a:pt x="41051" y="331760"/>
                  </a:moveTo>
                  <a:lnTo>
                    <a:pt x="26683" y="331760"/>
                  </a:lnTo>
                </a:path>
                <a:path w="41275" h="1360170">
                  <a:moveTo>
                    <a:pt x="41051" y="282610"/>
                  </a:moveTo>
                  <a:lnTo>
                    <a:pt x="26683" y="282610"/>
                  </a:lnTo>
                </a:path>
                <a:path w="41275" h="1360170">
                  <a:moveTo>
                    <a:pt x="41051" y="241652"/>
                  </a:moveTo>
                  <a:lnTo>
                    <a:pt x="12315" y="241652"/>
                  </a:lnTo>
                </a:path>
                <a:path w="41275" h="1360170">
                  <a:moveTo>
                    <a:pt x="41051" y="206837"/>
                  </a:moveTo>
                  <a:lnTo>
                    <a:pt x="26683" y="206837"/>
                  </a:lnTo>
                </a:path>
                <a:path w="41275" h="1360170">
                  <a:moveTo>
                    <a:pt x="41051" y="186358"/>
                  </a:moveTo>
                  <a:lnTo>
                    <a:pt x="26683" y="186358"/>
                  </a:lnTo>
                </a:path>
                <a:path w="41275" h="1360170">
                  <a:moveTo>
                    <a:pt x="41051" y="159736"/>
                  </a:moveTo>
                  <a:lnTo>
                    <a:pt x="26683" y="159736"/>
                  </a:lnTo>
                </a:path>
                <a:path w="41275" h="1360170">
                  <a:moveTo>
                    <a:pt x="41051" y="139257"/>
                  </a:moveTo>
                  <a:lnTo>
                    <a:pt x="26683" y="139257"/>
                  </a:lnTo>
                </a:path>
                <a:path w="41275" h="1360170">
                  <a:moveTo>
                    <a:pt x="41051" y="124921"/>
                  </a:moveTo>
                  <a:lnTo>
                    <a:pt x="0" y="124921"/>
                  </a:lnTo>
                </a:path>
                <a:path w="41275" h="1360170">
                  <a:moveTo>
                    <a:pt x="41051" y="0"/>
                  </a:moveTo>
                  <a:lnTo>
                    <a:pt x="26683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8" name="object 118"/>
            <p:cNvSpPr/>
            <p:nvPr/>
          </p:nvSpPr>
          <p:spPr>
            <a:xfrm>
              <a:off x="7251700" y="2031631"/>
              <a:ext cx="41275" cy="19050"/>
            </a:xfrm>
            <a:custGeom>
              <a:avLst/>
              <a:gdLst/>
              <a:ahLst/>
              <a:cxnLst/>
              <a:rect l="l" t="t" r="r" b="b"/>
              <a:pathLst>
                <a:path w="41275" h="19050">
                  <a:moveTo>
                    <a:pt x="41046" y="0"/>
                  </a:moveTo>
                  <a:lnTo>
                    <a:pt x="26682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26682" y="12700"/>
                  </a:lnTo>
                  <a:lnTo>
                    <a:pt x="26682" y="18834"/>
                  </a:lnTo>
                  <a:lnTo>
                    <a:pt x="41046" y="18834"/>
                  </a:lnTo>
                  <a:lnTo>
                    <a:pt x="41046" y="12700"/>
                  </a:lnTo>
                  <a:lnTo>
                    <a:pt x="41046" y="6134"/>
                  </a:lnTo>
                  <a:lnTo>
                    <a:pt x="4104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9" name="object 119"/>
            <p:cNvSpPr/>
            <p:nvPr/>
          </p:nvSpPr>
          <p:spPr>
            <a:xfrm>
              <a:off x="7264018" y="2044115"/>
              <a:ext cx="29209" cy="0"/>
            </a:xfrm>
            <a:custGeom>
              <a:avLst/>
              <a:gdLst/>
              <a:ahLst/>
              <a:cxnLst/>
              <a:rect l="l" t="t" r="r" b="b"/>
              <a:pathLst>
                <a:path w="29209">
                  <a:moveTo>
                    <a:pt x="28736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0" name="object 120"/>
            <p:cNvSpPr/>
            <p:nvPr/>
          </p:nvSpPr>
          <p:spPr>
            <a:xfrm>
              <a:off x="7278383" y="2037765"/>
              <a:ext cx="14604" cy="19050"/>
            </a:xfrm>
            <a:custGeom>
              <a:avLst/>
              <a:gdLst/>
              <a:ahLst/>
              <a:cxnLst/>
              <a:rect l="l" t="t" r="r" b="b"/>
              <a:pathLst>
                <a:path w="14604" h="19050">
                  <a:moveTo>
                    <a:pt x="14363" y="0"/>
                  </a:moveTo>
                  <a:lnTo>
                    <a:pt x="0" y="0"/>
                  </a:lnTo>
                  <a:lnTo>
                    <a:pt x="0" y="6146"/>
                  </a:lnTo>
                  <a:lnTo>
                    <a:pt x="0" y="12700"/>
                  </a:lnTo>
                  <a:lnTo>
                    <a:pt x="0" y="18846"/>
                  </a:lnTo>
                  <a:lnTo>
                    <a:pt x="14363" y="18846"/>
                  </a:lnTo>
                  <a:lnTo>
                    <a:pt x="14363" y="12700"/>
                  </a:lnTo>
                  <a:lnTo>
                    <a:pt x="14363" y="6146"/>
                  </a:lnTo>
                  <a:lnTo>
                    <a:pt x="143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1" name="object 121"/>
            <p:cNvSpPr/>
            <p:nvPr/>
          </p:nvSpPr>
          <p:spPr>
            <a:xfrm>
              <a:off x="7251703" y="2058449"/>
              <a:ext cx="41275" cy="0"/>
            </a:xfrm>
            <a:custGeom>
              <a:avLst/>
              <a:gdLst/>
              <a:ahLst/>
              <a:cxnLst/>
              <a:rect l="l" t="t" r="r" b="b"/>
              <a:pathLst>
                <a:path w="41275">
                  <a:moveTo>
                    <a:pt x="4105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2" name="object 122"/>
            <p:cNvSpPr/>
            <p:nvPr/>
          </p:nvSpPr>
          <p:spPr>
            <a:xfrm>
              <a:off x="7278383" y="2072588"/>
              <a:ext cx="14604" cy="27305"/>
            </a:xfrm>
            <a:custGeom>
              <a:avLst/>
              <a:gdLst/>
              <a:ahLst/>
              <a:cxnLst/>
              <a:rect l="l" t="t" r="r" b="b"/>
              <a:pathLst>
                <a:path w="14604" h="27305">
                  <a:moveTo>
                    <a:pt x="14363" y="14338"/>
                  </a:moveTo>
                  <a:lnTo>
                    <a:pt x="0" y="14338"/>
                  </a:lnTo>
                  <a:lnTo>
                    <a:pt x="0" y="27038"/>
                  </a:lnTo>
                  <a:lnTo>
                    <a:pt x="14363" y="27038"/>
                  </a:lnTo>
                  <a:lnTo>
                    <a:pt x="14363" y="14338"/>
                  </a:lnTo>
                  <a:close/>
                </a:path>
                <a:path w="14604" h="27305">
                  <a:moveTo>
                    <a:pt x="14363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363" y="12700"/>
                  </a:lnTo>
                  <a:lnTo>
                    <a:pt x="143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3" name="object 123"/>
            <p:cNvSpPr/>
            <p:nvPr/>
          </p:nvSpPr>
          <p:spPr>
            <a:xfrm>
              <a:off x="7264018" y="2113743"/>
              <a:ext cx="29209" cy="20955"/>
            </a:xfrm>
            <a:custGeom>
              <a:avLst/>
              <a:gdLst/>
              <a:ahLst/>
              <a:cxnLst/>
              <a:rect l="l" t="t" r="r" b="b"/>
              <a:pathLst>
                <a:path w="29209" h="20955">
                  <a:moveTo>
                    <a:pt x="28736" y="0"/>
                  </a:moveTo>
                  <a:lnTo>
                    <a:pt x="14368" y="0"/>
                  </a:lnTo>
                </a:path>
                <a:path w="29209" h="20955">
                  <a:moveTo>
                    <a:pt x="28736" y="20479"/>
                  </a:moveTo>
                  <a:lnTo>
                    <a:pt x="0" y="20479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4" name="object 124"/>
            <p:cNvSpPr/>
            <p:nvPr/>
          </p:nvSpPr>
          <p:spPr>
            <a:xfrm>
              <a:off x="7278383" y="2148356"/>
              <a:ext cx="14604" cy="60325"/>
            </a:xfrm>
            <a:custGeom>
              <a:avLst/>
              <a:gdLst/>
              <a:ahLst/>
              <a:cxnLst/>
              <a:rect l="l" t="t" r="r" b="b"/>
              <a:pathLst>
                <a:path w="14604" h="60325">
                  <a:moveTo>
                    <a:pt x="14363" y="34810"/>
                  </a:moveTo>
                  <a:lnTo>
                    <a:pt x="0" y="34810"/>
                  </a:lnTo>
                  <a:lnTo>
                    <a:pt x="0" y="47104"/>
                  </a:lnTo>
                  <a:lnTo>
                    <a:pt x="0" y="47510"/>
                  </a:lnTo>
                  <a:lnTo>
                    <a:pt x="0" y="59804"/>
                  </a:lnTo>
                  <a:lnTo>
                    <a:pt x="14363" y="59804"/>
                  </a:lnTo>
                  <a:lnTo>
                    <a:pt x="14363" y="47510"/>
                  </a:lnTo>
                  <a:lnTo>
                    <a:pt x="14363" y="47104"/>
                  </a:lnTo>
                  <a:lnTo>
                    <a:pt x="14363" y="34810"/>
                  </a:lnTo>
                  <a:close/>
                </a:path>
                <a:path w="14604" h="60325">
                  <a:moveTo>
                    <a:pt x="14363" y="14338"/>
                  </a:moveTo>
                  <a:lnTo>
                    <a:pt x="0" y="14338"/>
                  </a:lnTo>
                  <a:lnTo>
                    <a:pt x="0" y="27038"/>
                  </a:lnTo>
                  <a:lnTo>
                    <a:pt x="14363" y="27038"/>
                  </a:lnTo>
                  <a:lnTo>
                    <a:pt x="14363" y="14338"/>
                  </a:lnTo>
                  <a:close/>
                </a:path>
                <a:path w="14604" h="60325">
                  <a:moveTo>
                    <a:pt x="14363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363" y="12700"/>
                  </a:lnTo>
                  <a:lnTo>
                    <a:pt x="143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5" name="object 125"/>
            <p:cNvSpPr/>
            <p:nvPr/>
          </p:nvSpPr>
          <p:spPr>
            <a:xfrm>
              <a:off x="7251703" y="2216139"/>
              <a:ext cx="41275" cy="0"/>
            </a:xfrm>
            <a:custGeom>
              <a:avLst/>
              <a:gdLst/>
              <a:ahLst/>
              <a:cxnLst/>
              <a:rect l="l" t="t" r="r" b="b"/>
              <a:pathLst>
                <a:path w="41275">
                  <a:moveTo>
                    <a:pt x="4105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126" name="object 126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307121" y="465180"/>
              <a:ext cx="1763119" cy="1759149"/>
            </a:xfrm>
            <a:prstGeom prst="rect">
              <a:avLst/>
            </a:prstGeom>
          </p:spPr>
        </p:pic>
        <p:sp>
          <p:nvSpPr>
            <p:cNvPr id="127" name="object 127"/>
            <p:cNvSpPr/>
            <p:nvPr/>
          </p:nvSpPr>
          <p:spPr>
            <a:xfrm>
              <a:off x="7307122" y="837899"/>
              <a:ext cx="712470" cy="751840"/>
            </a:xfrm>
            <a:custGeom>
              <a:avLst/>
              <a:gdLst/>
              <a:ahLst/>
              <a:cxnLst/>
              <a:rect l="l" t="t" r="r" b="b"/>
              <a:pathLst>
                <a:path w="712470" h="751840">
                  <a:moveTo>
                    <a:pt x="0" y="0"/>
                  </a:moveTo>
                  <a:lnTo>
                    <a:pt x="712226" y="0"/>
                  </a:lnTo>
                </a:path>
                <a:path w="712470" h="751840">
                  <a:moveTo>
                    <a:pt x="712226" y="0"/>
                  </a:moveTo>
                  <a:lnTo>
                    <a:pt x="712226" y="751580"/>
                  </a:lnTo>
                </a:path>
                <a:path w="712470" h="751840">
                  <a:moveTo>
                    <a:pt x="712226" y="751580"/>
                  </a:moveTo>
                  <a:lnTo>
                    <a:pt x="0" y="751580"/>
                  </a:lnTo>
                </a:path>
                <a:path w="712470" h="751840">
                  <a:moveTo>
                    <a:pt x="0" y="75158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28" name="object 128"/>
          <p:cNvSpPr txBox="1"/>
          <p:nvPr/>
        </p:nvSpPr>
        <p:spPr>
          <a:xfrm>
            <a:off x="7891161" y="389418"/>
            <a:ext cx="17713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2.4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29" name="object 129"/>
          <p:cNvGrpSpPr/>
          <p:nvPr/>
        </p:nvGrpSpPr>
        <p:grpSpPr>
          <a:xfrm>
            <a:off x="8315362" y="1050954"/>
            <a:ext cx="743108" cy="606706"/>
            <a:chOff x="8004788" y="1409057"/>
            <a:chExt cx="996315" cy="813435"/>
          </a:xfrm>
        </p:grpSpPr>
        <p:sp>
          <p:nvSpPr>
            <p:cNvPr id="130" name="object 130"/>
            <p:cNvSpPr/>
            <p:nvPr/>
          </p:nvSpPr>
          <p:spPr>
            <a:xfrm>
              <a:off x="8011138" y="1415407"/>
              <a:ext cx="983615" cy="800735"/>
            </a:xfrm>
            <a:custGeom>
              <a:avLst/>
              <a:gdLst/>
              <a:ahLst/>
              <a:cxnLst/>
              <a:rect l="l" t="t" r="r" b="b"/>
              <a:pathLst>
                <a:path w="983615" h="800735">
                  <a:moveTo>
                    <a:pt x="0" y="0"/>
                  </a:moveTo>
                  <a:lnTo>
                    <a:pt x="983160" y="0"/>
                  </a:lnTo>
                </a:path>
                <a:path w="983615" h="800735">
                  <a:moveTo>
                    <a:pt x="983160" y="0"/>
                  </a:moveTo>
                  <a:lnTo>
                    <a:pt x="983160" y="800731"/>
                  </a:lnTo>
                </a:path>
                <a:path w="983615" h="800735">
                  <a:moveTo>
                    <a:pt x="0" y="800731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1" name="object 131"/>
            <p:cNvSpPr/>
            <p:nvPr/>
          </p:nvSpPr>
          <p:spPr>
            <a:xfrm>
              <a:off x="8750047" y="1992916"/>
              <a:ext cx="170815" cy="184785"/>
            </a:xfrm>
            <a:custGeom>
              <a:avLst/>
              <a:gdLst/>
              <a:ahLst/>
              <a:cxnLst/>
              <a:rect l="l" t="t" r="r" b="b"/>
              <a:pathLst>
                <a:path w="170815" h="184785">
                  <a:moveTo>
                    <a:pt x="170360" y="0"/>
                  </a:moveTo>
                  <a:lnTo>
                    <a:pt x="0" y="0"/>
                  </a:lnTo>
                  <a:lnTo>
                    <a:pt x="0" y="184311"/>
                  </a:lnTo>
                  <a:lnTo>
                    <a:pt x="170360" y="184311"/>
                  </a:lnTo>
                  <a:lnTo>
                    <a:pt x="1703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32" name="object 132"/>
          <p:cNvSpPr txBox="1"/>
          <p:nvPr/>
        </p:nvSpPr>
        <p:spPr>
          <a:xfrm>
            <a:off x="8861745" y="1476957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83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33" name="object 133"/>
          <p:cNvGrpSpPr/>
          <p:nvPr/>
        </p:nvGrpSpPr>
        <p:grpSpPr>
          <a:xfrm>
            <a:off x="8336793" y="372925"/>
            <a:ext cx="710902" cy="663066"/>
            <a:chOff x="8033522" y="499995"/>
            <a:chExt cx="953135" cy="889000"/>
          </a:xfrm>
        </p:grpSpPr>
        <p:sp>
          <p:nvSpPr>
            <p:cNvPr id="134" name="object 134"/>
            <p:cNvSpPr/>
            <p:nvPr/>
          </p:nvSpPr>
          <p:spPr>
            <a:xfrm>
              <a:off x="8039872" y="678161"/>
              <a:ext cx="940435" cy="704850"/>
            </a:xfrm>
            <a:custGeom>
              <a:avLst/>
              <a:gdLst/>
              <a:ahLst/>
              <a:cxnLst/>
              <a:rect l="l" t="t" r="r" b="b"/>
              <a:pathLst>
                <a:path w="940434" h="704850">
                  <a:moveTo>
                    <a:pt x="0" y="0"/>
                  </a:moveTo>
                  <a:lnTo>
                    <a:pt x="940057" y="0"/>
                  </a:lnTo>
                </a:path>
                <a:path w="940434" h="704850">
                  <a:moveTo>
                    <a:pt x="940057" y="0"/>
                  </a:moveTo>
                  <a:lnTo>
                    <a:pt x="940057" y="704479"/>
                  </a:lnTo>
                </a:path>
                <a:path w="940434" h="704850">
                  <a:moveTo>
                    <a:pt x="940057" y="704479"/>
                  </a:moveTo>
                  <a:lnTo>
                    <a:pt x="0" y="704479"/>
                  </a:lnTo>
                </a:path>
                <a:path w="940434" h="704850">
                  <a:moveTo>
                    <a:pt x="0" y="70447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5" name="object 135"/>
            <p:cNvSpPr/>
            <p:nvPr/>
          </p:nvSpPr>
          <p:spPr>
            <a:xfrm>
              <a:off x="8454482" y="499995"/>
              <a:ext cx="111125" cy="108585"/>
            </a:xfrm>
            <a:custGeom>
              <a:avLst/>
              <a:gdLst/>
              <a:ahLst/>
              <a:cxnLst/>
              <a:rect l="l" t="t" r="r" b="b"/>
              <a:pathLst>
                <a:path w="111125" h="108584">
                  <a:moveTo>
                    <a:pt x="110836" y="0"/>
                  </a:moveTo>
                  <a:lnTo>
                    <a:pt x="0" y="6144"/>
                  </a:lnTo>
                  <a:lnTo>
                    <a:pt x="0" y="108539"/>
                  </a:lnTo>
                  <a:lnTo>
                    <a:pt x="110836" y="108539"/>
                  </a:lnTo>
                  <a:lnTo>
                    <a:pt x="11083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36" name="object 136"/>
          <p:cNvSpPr txBox="1"/>
          <p:nvPr/>
        </p:nvSpPr>
        <p:spPr>
          <a:xfrm>
            <a:off x="8645889" y="326792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12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37" name="object 137"/>
          <p:cNvGrpSpPr/>
          <p:nvPr/>
        </p:nvGrpSpPr>
        <p:grpSpPr>
          <a:xfrm>
            <a:off x="6384911" y="331533"/>
            <a:ext cx="1373494" cy="1373494"/>
            <a:chOff x="5416554" y="444499"/>
            <a:chExt cx="1841500" cy="1841500"/>
          </a:xfrm>
        </p:grpSpPr>
        <p:sp>
          <p:nvSpPr>
            <p:cNvPr id="138" name="object 138"/>
            <p:cNvSpPr/>
            <p:nvPr/>
          </p:nvSpPr>
          <p:spPr>
            <a:xfrm>
              <a:off x="5466007" y="452943"/>
              <a:ext cx="1786255" cy="1823085"/>
            </a:xfrm>
            <a:custGeom>
              <a:avLst/>
              <a:gdLst/>
              <a:ahLst/>
              <a:cxnLst/>
              <a:rect l="l" t="t" r="r" b="b"/>
              <a:pathLst>
                <a:path w="1786254" h="1823085">
                  <a:moveTo>
                    <a:pt x="0" y="0"/>
                  </a:moveTo>
                  <a:lnTo>
                    <a:pt x="1785698" y="0"/>
                  </a:lnTo>
                  <a:lnTo>
                    <a:pt x="1785698" y="1822496"/>
                  </a:lnTo>
                  <a:lnTo>
                    <a:pt x="0" y="1822496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9" name="object 139"/>
            <p:cNvSpPr/>
            <p:nvPr/>
          </p:nvSpPr>
          <p:spPr>
            <a:xfrm>
              <a:off x="5463955" y="450849"/>
              <a:ext cx="1783714" cy="1828800"/>
            </a:xfrm>
            <a:custGeom>
              <a:avLst/>
              <a:gdLst/>
              <a:ahLst/>
              <a:cxnLst/>
              <a:rect l="l" t="t" r="r" b="b"/>
              <a:pathLst>
                <a:path w="1783715" h="1828800">
                  <a:moveTo>
                    <a:pt x="0" y="1820400"/>
                  </a:moveTo>
                  <a:lnTo>
                    <a:pt x="1783645" y="1820400"/>
                  </a:lnTo>
                </a:path>
                <a:path w="1783715" h="1828800">
                  <a:moveTo>
                    <a:pt x="192938" y="1826684"/>
                  </a:moveTo>
                  <a:lnTo>
                    <a:pt x="194991" y="1828779"/>
                  </a:lnTo>
                </a:path>
                <a:path w="1783715" h="1828800">
                  <a:moveTo>
                    <a:pt x="254513" y="1826684"/>
                  </a:moveTo>
                  <a:lnTo>
                    <a:pt x="256566" y="1828779"/>
                  </a:lnTo>
                </a:path>
                <a:path w="1783715" h="1828800">
                  <a:moveTo>
                    <a:pt x="277091" y="1826684"/>
                  </a:moveTo>
                  <a:lnTo>
                    <a:pt x="279144" y="1828779"/>
                  </a:lnTo>
                </a:path>
                <a:path w="1783715" h="1828800">
                  <a:moveTo>
                    <a:pt x="289406" y="1826684"/>
                  </a:moveTo>
                  <a:lnTo>
                    <a:pt x="291459" y="1828779"/>
                  </a:lnTo>
                </a:path>
                <a:path w="1783715" h="1828800">
                  <a:moveTo>
                    <a:pt x="309932" y="1826684"/>
                  </a:moveTo>
                  <a:lnTo>
                    <a:pt x="311985" y="1828779"/>
                  </a:lnTo>
                </a:path>
                <a:path w="1783715" h="1828800">
                  <a:moveTo>
                    <a:pt x="332509" y="1826684"/>
                  </a:moveTo>
                  <a:lnTo>
                    <a:pt x="334562" y="1828779"/>
                  </a:lnTo>
                </a:path>
                <a:path w="1783715" h="1828800">
                  <a:moveTo>
                    <a:pt x="344825" y="1826684"/>
                  </a:moveTo>
                  <a:lnTo>
                    <a:pt x="346878" y="1828779"/>
                  </a:lnTo>
                </a:path>
                <a:path w="1783715" h="1828800">
                  <a:moveTo>
                    <a:pt x="359193" y="1826684"/>
                  </a:moveTo>
                  <a:lnTo>
                    <a:pt x="361245" y="1828779"/>
                  </a:lnTo>
                </a:path>
                <a:path w="1783715" h="1828800">
                  <a:moveTo>
                    <a:pt x="379718" y="1826684"/>
                  </a:moveTo>
                  <a:lnTo>
                    <a:pt x="381771" y="1828779"/>
                  </a:lnTo>
                </a:path>
                <a:path w="1783715" h="1828800">
                  <a:moveTo>
                    <a:pt x="496711" y="1826684"/>
                  </a:moveTo>
                  <a:lnTo>
                    <a:pt x="498764" y="1828779"/>
                  </a:lnTo>
                </a:path>
                <a:path w="1783715" h="1828800">
                  <a:moveTo>
                    <a:pt x="580865" y="1826684"/>
                  </a:moveTo>
                  <a:lnTo>
                    <a:pt x="582918" y="1828779"/>
                  </a:lnTo>
                </a:path>
                <a:path w="1783715" h="1828800">
                  <a:moveTo>
                    <a:pt x="636283" y="1826684"/>
                  </a:moveTo>
                  <a:lnTo>
                    <a:pt x="638336" y="1828779"/>
                  </a:lnTo>
                </a:path>
                <a:path w="1783715" h="1828800">
                  <a:moveTo>
                    <a:pt x="677334" y="1826684"/>
                  </a:moveTo>
                  <a:lnTo>
                    <a:pt x="679387" y="1828779"/>
                  </a:lnTo>
                </a:path>
                <a:path w="1783715" h="1828800">
                  <a:moveTo>
                    <a:pt x="712227" y="1826684"/>
                  </a:moveTo>
                  <a:lnTo>
                    <a:pt x="714280" y="1828779"/>
                  </a:lnTo>
                </a:path>
                <a:path w="1783715" h="1828800">
                  <a:moveTo>
                    <a:pt x="747120" y="1826684"/>
                  </a:moveTo>
                  <a:lnTo>
                    <a:pt x="749173" y="1828779"/>
                  </a:lnTo>
                </a:path>
                <a:path w="1783715" h="1828800">
                  <a:moveTo>
                    <a:pt x="767645" y="1826684"/>
                  </a:moveTo>
                  <a:lnTo>
                    <a:pt x="769698" y="1828779"/>
                  </a:lnTo>
                </a:path>
                <a:path w="1783715" h="1828800">
                  <a:moveTo>
                    <a:pt x="788170" y="1826684"/>
                  </a:moveTo>
                  <a:lnTo>
                    <a:pt x="790223" y="1828779"/>
                  </a:lnTo>
                </a:path>
                <a:path w="1783715" h="1828800">
                  <a:moveTo>
                    <a:pt x="808695" y="1826684"/>
                  </a:moveTo>
                  <a:lnTo>
                    <a:pt x="810748" y="1828779"/>
                  </a:lnTo>
                </a:path>
                <a:path w="1783715" h="1828800">
                  <a:moveTo>
                    <a:pt x="940057" y="1826684"/>
                  </a:moveTo>
                  <a:lnTo>
                    <a:pt x="942110" y="1828779"/>
                  </a:lnTo>
                </a:path>
                <a:path w="1783715" h="1828800">
                  <a:moveTo>
                    <a:pt x="1009843" y="1826684"/>
                  </a:moveTo>
                  <a:lnTo>
                    <a:pt x="1011896" y="1828779"/>
                  </a:lnTo>
                </a:path>
                <a:path w="1783715" h="1828800">
                  <a:moveTo>
                    <a:pt x="1057051" y="1826684"/>
                  </a:moveTo>
                  <a:lnTo>
                    <a:pt x="1059104" y="1828779"/>
                  </a:lnTo>
                </a:path>
                <a:path w="1783715" h="1828800">
                  <a:moveTo>
                    <a:pt x="1098101" y="1826684"/>
                  </a:moveTo>
                  <a:lnTo>
                    <a:pt x="1100155" y="1828779"/>
                  </a:lnTo>
                </a:path>
                <a:path w="1783715" h="1828800">
                  <a:moveTo>
                    <a:pt x="1132995" y="1826684"/>
                  </a:moveTo>
                  <a:lnTo>
                    <a:pt x="1135047" y="1828779"/>
                  </a:lnTo>
                </a:path>
                <a:path w="1783715" h="1828800">
                  <a:moveTo>
                    <a:pt x="1161729" y="1826684"/>
                  </a:moveTo>
                  <a:lnTo>
                    <a:pt x="1163783" y="1828779"/>
                  </a:lnTo>
                </a:path>
                <a:path w="1783715" h="1828800">
                  <a:moveTo>
                    <a:pt x="1182255" y="1826684"/>
                  </a:moveTo>
                  <a:lnTo>
                    <a:pt x="1184308" y="1828779"/>
                  </a:lnTo>
                </a:path>
                <a:path w="1783715" h="1828800">
                  <a:moveTo>
                    <a:pt x="1202780" y="1826684"/>
                  </a:moveTo>
                  <a:lnTo>
                    <a:pt x="1204833" y="1828779"/>
                  </a:lnTo>
                </a:path>
                <a:path w="1783715" h="1828800">
                  <a:moveTo>
                    <a:pt x="1223306" y="1826684"/>
                  </a:moveTo>
                  <a:lnTo>
                    <a:pt x="1225359" y="1828779"/>
                  </a:lnTo>
                </a:path>
                <a:path w="1783715" h="1828800">
                  <a:moveTo>
                    <a:pt x="1340299" y="1826684"/>
                  </a:moveTo>
                  <a:lnTo>
                    <a:pt x="1342352" y="1828779"/>
                  </a:lnTo>
                </a:path>
                <a:path w="1783715" h="1828800">
                  <a:moveTo>
                    <a:pt x="1410085" y="1826684"/>
                  </a:moveTo>
                  <a:lnTo>
                    <a:pt x="1412139" y="1828779"/>
                  </a:lnTo>
                </a:path>
                <a:path w="1783715" h="1828800">
                  <a:moveTo>
                    <a:pt x="1459347" y="1826684"/>
                  </a:moveTo>
                  <a:lnTo>
                    <a:pt x="1461399" y="1828779"/>
                  </a:lnTo>
                </a:path>
                <a:path w="1783715" h="1828800">
                  <a:moveTo>
                    <a:pt x="1500396" y="1826684"/>
                  </a:moveTo>
                  <a:lnTo>
                    <a:pt x="1502449" y="1828779"/>
                  </a:lnTo>
                </a:path>
                <a:path w="1783715" h="1828800">
                  <a:moveTo>
                    <a:pt x="1535289" y="1826684"/>
                  </a:moveTo>
                  <a:lnTo>
                    <a:pt x="1537343" y="1828779"/>
                  </a:lnTo>
                </a:path>
                <a:path w="1783715" h="1828800">
                  <a:moveTo>
                    <a:pt x="1555815" y="1826684"/>
                  </a:moveTo>
                  <a:lnTo>
                    <a:pt x="1557869" y="1828779"/>
                  </a:lnTo>
                </a:path>
                <a:path w="1783715" h="1828800">
                  <a:moveTo>
                    <a:pt x="1582497" y="1826684"/>
                  </a:moveTo>
                  <a:lnTo>
                    <a:pt x="1584551" y="1828779"/>
                  </a:lnTo>
                </a:path>
                <a:path w="1783715" h="1828800">
                  <a:moveTo>
                    <a:pt x="1603023" y="1826684"/>
                  </a:moveTo>
                  <a:lnTo>
                    <a:pt x="1605077" y="1828779"/>
                  </a:lnTo>
                </a:path>
                <a:path w="1783715" h="1828800">
                  <a:moveTo>
                    <a:pt x="1617391" y="1826684"/>
                  </a:moveTo>
                  <a:lnTo>
                    <a:pt x="1619443" y="1828779"/>
                  </a:lnTo>
                </a:path>
                <a:path w="1783715" h="1828800">
                  <a:moveTo>
                    <a:pt x="1742595" y="1826684"/>
                  </a:moveTo>
                  <a:lnTo>
                    <a:pt x="1744647" y="1828779"/>
                  </a:lnTo>
                </a:path>
                <a:path w="1783715" h="1828800">
                  <a:moveTo>
                    <a:pt x="192938" y="1826684"/>
                  </a:moveTo>
                  <a:lnTo>
                    <a:pt x="194991" y="1828779"/>
                  </a:lnTo>
                </a:path>
                <a:path w="1783715" h="1828800">
                  <a:moveTo>
                    <a:pt x="192938" y="1826684"/>
                  </a:moveTo>
                  <a:lnTo>
                    <a:pt x="194991" y="1828779"/>
                  </a:lnTo>
                </a:path>
                <a:path w="1783715" h="1828800">
                  <a:moveTo>
                    <a:pt x="186780" y="1826684"/>
                  </a:moveTo>
                  <a:lnTo>
                    <a:pt x="188833" y="1828779"/>
                  </a:lnTo>
                </a:path>
                <a:path w="1783715" h="1828800">
                  <a:moveTo>
                    <a:pt x="186780" y="1826684"/>
                  </a:moveTo>
                  <a:lnTo>
                    <a:pt x="188833" y="1828779"/>
                  </a:lnTo>
                </a:path>
                <a:path w="1783715" h="1828800">
                  <a:moveTo>
                    <a:pt x="186780" y="1826684"/>
                  </a:moveTo>
                  <a:lnTo>
                    <a:pt x="188833" y="1828779"/>
                  </a:lnTo>
                </a:path>
                <a:path w="1783715" h="1828800">
                  <a:moveTo>
                    <a:pt x="186780" y="1826684"/>
                  </a:moveTo>
                  <a:lnTo>
                    <a:pt x="188833" y="1828779"/>
                  </a:lnTo>
                </a:path>
                <a:path w="1783715" h="1828800">
                  <a:moveTo>
                    <a:pt x="178570" y="1826684"/>
                  </a:moveTo>
                  <a:lnTo>
                    <a:pt x="180623" y="1828779"/>
                  </a:lnTo>
                </a:path>
                <a:path w="1783715" h="1828800">
                  <a:moveTo>
                    <a:pt x="178570" y="1826684"/>
                  </a:moveTo>
                  <a:lnTo>
                    <a:pt x="180623" y="1828779"/>
                  </a:lnTo>
                </a:path>
                <a:path w="1783715" h="1828800">
                  <a:moveTo>
                    <a:pt x="178570" y="1826684"/>
                  </a:moveTo>
                  <a:lnTo>
                    <a:pt x="180623" y="1828779"/>
                  </a:lnTo>
                </a:path>
                <a:path w="1783715" h="1828800">
                  <a:moveTo>
                    <a:pt x="172412" y="1826684"/>
                  </a:moveTo>
                  <a:lnTo>
                    <a:pt x="174465" y="1828779"/>
                  </a:lnTo>
                </a:path>
                <a:path w="1783715" h="1828800">
                  <a:moveTo>
                    <a:pt x="151887" y="1826684"/>
                  </a:moveTo>
                  <a:lnTo>
                    <a:pt x="153940" y="1828779"/>
                  </a:lnTo>
                </a:path>
                <a:path w="1783715" h="1828800">
                  <a:moveTo>
                    <a:pt x="137520" y="1826684"/>
                  </a:moveTo>
                  <a:lnTo>
                    <a:pt x="139573" y="1828779"/>
                  </a:lnTo>
                </a:path>
                <a:path w="1783715" h="1828800">
                  <a:moveTo>
                    <a:pt x="116995" y="1826684"/>
                  </a:moveTo>
                  <a:lnTo>
                    <a:pt x="119047" y="1828779"/>
                  </a:lnTo>
                </a:path>
                <a:path w="1783715" h="1828800">
                  <a:moveTo>
                    <a:pt x="96469" y="1826684"/>
                  </a:moveTo>
                  <a:lnTo>
                    <a:pt x="98522" y="1828779"/>
                  </a:lnTo>
                </a:path>
                <a:path w="1783715" h="1828800">
                  <a:moveTo>
                    <a:pt x="75944" y="1826684"/>
                  </a:moveTo>
                  <a:lnTo>
                    <a:pt x="77997" y="1828779"/>
                  </a:lnTo>
                </a:path>
                <a:path w="1783715" h="1828800">
                  <a:moveTo>
                    <a:pt x="61576" y="1826684"/>
                  </a:moveTo>
                  <a:lnTo>
                    <a:pt x="63629" y="1828779"/>
                  </a:lnTo>
                </a:path>
                <a:path w="1783715" h="1828800">
                  <a:moveTo>
                    <a:pt x="41051" y="1826684"/>
                  </a:moveTo>
                  <a:lnTo>
                    <a:pt x="43104" y="1828779"/>
                  </a:lnTo>
                </a:path>
                <a:path w="1783715" h="1828800">
                  <a:moveTo>
                    <a:pt x="26683" y="1826684"/>
                  </a:moveTo>
                  <a:lnTo>
                    <a:pt x="28736" y="1828779"/>
                  </a:lnTo>
                </a:path>
                <a:path w="1783715" h="1828800">
                  <a:moveTo>
                    <a:pt x="14368" y="1826684"/>
                  </a:moveTo>
                  <a:lnTo>
                    <a:pt x="16421" y="1828779"/>
                  </a:lnTo>
                </a:path>
                <a:path w="1783715" h="1828800">
                  <a:moveTo>
                    <a:pt x="0" y="18204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0" name="object 140"/>
            <p:cNvSpPr/>
            <p:nvPr/>
          </p:nvSpPr>
          <p:spPr>
            <a:xfrm>
              <a:off x="5422904" y="2065892"/>
              <a:ext cx="41275" cy="12700"/>
            </a:xfrm>
            <a:custGeom>
              <a:avLst/>
              <a:gdLst/>
              <a:ahLst/>
              <a:cxnLst/>
              <a:rect l="l" t="t" r="r" b="b"/>
              <a:pathLst>
                <a:path w="41275" h="12700">
                  <a:moveTo>
                    <a:pt x="0" y="0"/>
                  </a:moveTo>
                  <a:lnTo>
                    <a:pt x="41050" y="0"/>
                  </a:lnTo>
                  <a:lnTo>
                    <a:pt x="41050" y="12699"/>
                  </a:lnTo>
                  <a:lnTo>
                    <a:pt x="0" y="12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1" name="object 141"/>
            <p:cNvSpPr/>
            <p:nvPr/>
          </p:nvSpPr>
          <p:spPr>
            <a:xfrm>
              <a:off x="5435219" y="1952837"/>
              <a:ext cx="29209" cy="57150"/>
            </a:xfrm>
            <a:custGeom>
              <a:avLst/>
              <a:gdLst/>
              <a:ahLst/>
              <a:cxnLst/>
              <a:rect l="l" t="t" r="r" b="b"/>
              <a:pathLst>
                <a:path w="29210" h="57150">
                  <a:moveTo>
                    <a:pt x="28736" y="56560"/>
                  </a:moveTo>
                  <a:lnTo>
                    <a:pt x="14368" y="56560"/>
                  </a:lnTo>
                </a:path>
                <a:path w="29210" h="57150">
                  <a:moveTo>
                    <a:pt x="28736" y="35612"/>
                  </a:moveTo>
                  <a:lnTo>
                    <a:pt x="14368" y="35612"/>
                  </a:lnTo>
                </a:path>
                <a:path w="29210" h="57150">
                  <a:moveTo>
                    <a:pt x="28736" y="20948"/>
                  </a:moveTo>
                  <a:lnTo>
                    <a:pt x="0" y="20948"/>
                  </a:lnTo>
                </a:path>
                <a:path w="29210" h="57150">
                  <a:moveTo>
                    <a:pt x="28736" y="0"/>
                  </a:moveTo>
                  <a:lnTo>
                    <a:pt x="1436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2" name="object 142"/>
            <p:cNvSpPr/>
            <p:nvPr/>
          </p:nvSpPr>
          <p:spPr>
            <a:xfrm>
              <a:off x="5449583" y="1896211"/>
              <a:ext cx="14604" cy="42545"/>
            </a:xfrm>
            <a:custGeom>
              <a:avLst/>
              <a:gdLst/>
              <a:ahLst/>
              <a:cxnLst/>
              <a:rect l="l" t="t" r="r" b="b"/>
              <a:pathLst>
                <a:path w="14604" h="42544">
                  <a:moveTo>
                    <a:pt x="14363" y="29337"/>
                  </a:moveTo>
                  <a:lnTo>
                    <a:pt x="0" y="29337"/>
                  </a:lnTo>
                  <a:lnTo>
                    <a:pt x="0" y="42037"/>
                  </a:lnTo>
                  <a:lnTo>
                    <a:pt x="14363" y="42037"/>
                  </a:lnTo>
                  <a:lnTo>
                    <a:pt x="14363" y="29337"/>
                  </a:lnTo>
                  <a:close/>
                </a:path>
                <a:path w="14604" h="42544">
                  <a:moveTo>
                    <a:pt x="14363" y="14668"/>
                  </a:moveTo>
                  <a:lnTo>
                    <a:pt x="0" y="14668"/>
                  </a:lnTo>
                  <a:lnTo>
                    <a:pt x="0" y="27368"/>
                  </a:lnTo>
                  <a:lnTo>
                    <a:pt x="14363" y="27368"/>
                  </a:lnTo>
                  <a:lnTo>
                    <a:pt x="14363" y="14668"/>
                  </a:lnTo>
                  <a:close/>
                </a:path>
                <a:path w="14604" h="42544">
                  <a:moveTo>
                    <a:pt x="14363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363" y="12700"/>
                  </a:lnTo>
                  <a:lnTo>
                    <a:pt x="143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3" name="object 143"/>
            <p:cNvSpPr/>
            <p:nvPr/>
          </p:nvSpPr>
          <p:spPr>
            <a:xfrm>
              <a:off x="5422904" y="492745"/>
              <a:ext cx="41275" cy="1389380"/>
            </a:xfrm>
            <a:custGeom>
              <a:avLst/>
              <a:gdLst/>
              <a:ahLst/>
              <a:cxnLst/>
              <a:rect l="l" t="t" r="r" b="b"/>
              <a:pathLst>
                <a:path w="41275" h="1389380">
                  <a:moveTo>
                    <a:pt x="41051" y="1388867"/>
                  </a:moveTo>
                  <a:lnTo>
                    <a:pt x="0" y="1388867"/>
                  </a:lnTo>
                </a:path>
                <a:path w="41275" h="1389380">
                  <a:moveTo>
                    <a:pt x="41051" y="1269462"/>
                  </a:moveTo>
                  <a:lnTo>
                    <a:pt x="26683" y="1269462"/>
                  </a:lnTo>
                </a:path>
                <a:path w="41275" h="1389380">
                  <a:moveTo>
                    <a:pt x="41051" y="1185669"/>
                  </a:moveTo>
                  <a:lnTo>
                    <a:pt x="26683" y="1185669"/>
                  </a:lnTo>
                </a:path>
                <a:path w="41275" h="1389380">
                  <a:moveTo>
                    <a:pt x="41051" y="1129109"/>
                  </a:moveTo>
                  <a:lnTo>
                    <a:pt x="26683" y="1129109"/>
                  </a:lnTo>
                </a:path>
                <a:path w="41275" h="1389380">
                  <a:moveTo>
                    <a:pt x="41051" y="1087212"/>
                  </a:moveTo>
                  <a:lnTo>
                    <a:pt x="12315" y="1087212"/>
                  </a:lnTo>
                </a:path>
                <a:path w="41275" h="1389380">
                  <a:moveTo>
                    <a:pt x="41051" y="1051600"/>
                  </a:moveTo>
                  <a:lnTo>
                    <a:pt x="26683" y="1051600"/>
                  </a:lnTo>
                </a:path>
                <a:path w="41275" h="1389380">
                  <a:moveTo>
                    <a:pt x="41051" y="1015988"/>
                  </a:moveTo>
                  <a:lnTo>
                    <a:pt x="26683" y="1015988"/>
                  </a:lnTo>
                </a:path>
                <a:path w="41275" h="1389380">
                  <a:moveTo>
                    <a:pt x="41051" y="995040"/>
                  </a:moveTo>
                  <a:lnTo>
                    <a:pt x="26683" y="995040"/>
                  </a:lnTo>
                </a:path>
                <a:path w="41275" h="1389380">
                  <a:moveTo>
                    <a:pt x="41051" y="974092"/>
                  </a:moveTo>
                  <a:lnTo>
                    <a:pt x="26683" y="974092"/>
                  </a:lnTo>
                </a:path>
                <a:path w="41275" h="1389380">
                  <a:moveTo>
                    <a:pt x="41051" y="953143"/>
                  </a:moveTo>
                  <a:lnTo>
                    <a:pt x="0" y="953143"/>
                  </a:lnTo>
                </a:path>
                <a:path w="41275" h="1389380">
                  <a:moveTo>
                    <a:pt x="41051" y="819075"/>
                  </a:moveTo>
                  <a:lnTo>
                    <a:pt x="26683" y="819075"/>
                  </a:lnTo>
                </a:path>
                <a:path w="41275" h="1389380">
                  <a:moveTo>
                    <a:pt x="41051" y="747851"/>
                  </a:moveTo>
                  <a:lnTo>
                    <a:pt x="26683" y="747851"/>
                  </a:lnTo>
                </a:path>
                <a:path w="41275" h="1389380">
                  <a:moveTo>
                    <a:pt x="41051" y="697575"/>
                  </a:moveTo>
                  <a:lnTo>
                    <a:pt x="26683" y="697575"/>
                  </a:lnTo>
                </a:path>
                <a:path w="41275" h="1389380">
                  <a:moveTo>
                    <a:pt x="41051" y="655679"/>
                  </a:moveTo>
                  <a:lnTo>
                    <a:pt x="12315" y="655679"/>
                  </a:lnTo>
                </a:path>
                <a:path w="41275" h="1389380">
                  <a:moveTo>
                    <a:pt x="41051" y="620067"/>
                  </a:moveTo>
                  <a:lnTo>
                    <a:pt x="26683" y="620067"/>
                  </a:lnTo>
                </a:path>
                <a:path w="41275" h="1389380">
                  <a:moveTo>
                    <a:pt x="41051" y="592835"/>
                  </a:moveTo>
                  <a:lnTo>
                    <a:pt x="26683" y="592835"/>
                  </a:lnTo>
                </a:path>
                <a:path w="41275" h="1389380">
                  <a:moveTo>
                    <a:pt x="41051" y="571886"/>
                  </a:moveTo>
                  <a:lnTo>
                    <a:pt x="26683" y="571886"/>
                  </a:lnTo>
                </a:path>
                <a:path w="41275" h="1389380">
                  <a:moveTo>
                    <a:pt x="41051" y="550937"/>
                  </a:moveTo>
                  <a:lnTo>
                    <a:pt x="26683" y="550937"/>
                  </a:lnTo>
                </a:path>
                <a:path w="41275" h="1389380">
                  <a:moveTo>
                    <a:pt x="41051" y="527894"/>
                  </a:moveTo>
                  <a:lnTo>
                    <a:pt x="0" y="527894"/>
                  </a:lnTo>
                </a:path>
                <a:path w="41275" h="1389380">
                  <a:moveTo>
                    <a:pt x="41051" y="408489"/>
                  </a:moveTo>
                  <a:lnTo>
                    <a:pt x="26683" y="408489"/>
                  </a:lnTo>
                </a:path>
                <a:path w="41275" h="1389380">
                  <a:moveTo>
                    <a:pt x="41051" y="339360"/>
                  </a:moveTo>
                  <a:lnTo>
                    <a:pt x="26683" y="339360"/>
                  </a:lnTo>
                </a:path>
                <a:path w="41275" h="1389380">
                  <a:moveTo>
                    <a:pt x="41051" y="289086"/>
                  </a:moveTo>
                  <a:lnTo>
                    <a:pt x="26683" y="289086"/>
                  </a:lnTo>
                </a:path>
                <a:path w="41275" h="1389380">
                  <a:moveTo>
                    <a:pt x="41051" y="247188"/>
                  </a:moveTo>
                  <a:lnTo>
                    <a:pt x="12315" y="247188"/>
                  </a:lnTo>
                </a:path>
                <a:path w="41275" h="1389380">
                  <a:moveTo>
                    <a:pt x="41051" y="211577"/>
                  </a:moveTo>
                  <a:lnTo>
                    <a:pt x="26683" y="211577"/>
                  </a:lnTo>
                </a:path>
                <a:path w="41275" h="1389380">
                  <a:moveTo>
                    <a:pt x="41051" y="190628"/>
                  </a:moveTo>
                  <a:lnTo>
                    <a:pt x="26683" y="190628"/>
                  </a:lnTo>
                </a:path>
                <a:path w="41275" h="1389380">
                  <a:moveTo>
                    <a:pt x="41051" y="161301"/>
                  </a:moveTo>
                  <a:lnTo>
                    <a:pt x="26683" y="161301"/>
                  </a:lnTo>
                </a:path>
                <a:path w="41275" h="1389380">
                  <a:moveTo>
                    <a:pt x="41051" y="140352"/>
                  </a:moveTo>
                  <a:lnTo>
                    <a:pt x="26683" y="140352"/>
                  </a:lnTo>
                </a:path>
                <a:path w="41275" h="1389380">
                  <a:moveTo>
                    <a:pt x="41051" y="125689"/>
                  </a:moveTo>
                  <a:lnTo>
                    <a:pt x="0" y="125689"/>
                  </a:lnTo>
                </a:path>
                <a:path w="41275" h="1389380">
                  <a:moveTo>
                    <a:pt x="41051" y="0"/>
                  </a:moveTo>
                  <a:lnTo>
                    <a:pt x="26683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4" name="object 144"/>
            <p:cNvSpPr/>
            <p:nvPr/>
          </p:nvSpPr>
          <p:spPr>
            <a:xfrm>
              <a:off x="5422900" y="2065895"/>
              <a:ext cx="41275" cy="21590"/>
            </a:xfrm>
            <a:custGeom>
              <a:avLst/>
              <a:gdLst/>
              <a:ahLst/>
              <a:cxnLst/>
              <a:rect l="l" t="t" r="r" b="b"/>
              <a:pathLst>
                <a:path w="41275" h="21589">
                  <a:moveTo>
                    <a:pt x="41046" y="0"/>
                  </a:moveTo>
                  <a:lnTo>
                    <a:pt x="26682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26682" y="12700"/>
                  </a:lnTo>
                  <a:lnTo>
                    <a:pt x="26682" y="21082"/>
                  </a:lnTo>
                  <a:lnTo>
                    <a:pt x="41046" y="21082"/>
                  </a:lnTo>
                  <a:lnTo>
                    <a:pt x="41046" y="12700"/>
                  </a:lnTo>
                  <a:lnTo>
                    <a:pt x="41046" y="8382"/>
                  </a:lnTo>
                  <a:lnTo>
                    <a:pt x="4104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5" name="object 145"/>
            <p:cNvSpPr/>
            <p:nvPr/>
          </p:nvSpPr>
          <p:spPr>
            <a:xfrm>
              <a:off x="5435219" y="2080621"/>
              <a:ext cx="29209" cy="0"/>
            </a:xfrm>
            <a:custGeom>
              <a:avLst/>
              <a:gdLst/>
              <a:ahLst/>
              <a:cxnLst/>
              <a:rect l="l" t="t" r="r" b="b"/>
              <a:pathLst>
                <a:path w="29210">
                  <a:moveTo>
                    <a:pt x="28736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6" name="object 146"/>
            <p:cNvSpPr/>
            <p:nvPr/>
          </p:nvSpPr>
          <p:spPr>
            <a:xfrm>
              <a:off x="5449583" y="2074278"/>
              <a:ext cx="14604" cy="19050"/>
            </a:xfrm>
            <a:custGeom>
              <a:avLst/>
              <a:gdLst/>
              <a:ahLst/>
              <a:cxnLst/>
              <a:rect l="l" t="t" r="r" b="b"/>
              <a:pathLst>
                <a:path w="14604" h="19050">
                  <a:moveTo>
                    <a:pt x="14363" y="0"/>
                  </a:moveTo>
                  <a:lnTo>
                    <a:pt x="0" y="0"/>
                  </a:lnTo>
                  <a:lnTo>
                    <a:pt x="0" y="6286"/>
                  </a:lnTo>
                  <a:lnTo>
                    <a:pt x="0" y="12700"/>
                  </a:lnTo>
                  <a:lnTo>
                    <a:pt x="0" y="18986"/>
                  </a:lnTo>
                  <a:lnTo>
                    <a:pt x="14363" y="18986"/>
                  </a:lnTo>
                  <a:lnTo>
                    <a:pt x="14363" y="12700"/>
                  </a:lnTo>
                  <a:lnTo>
                    <a:pt x="14363" y="6286"/>
                  </a:lnTo>
                  <a:lnTo>
                    <a:pt x="143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7" name="object 147"/>
            <p:cNvSpPr/>
            <p:nvPr/>
          </p:nvSpPr>
          <p:spPr>
            <a:xfrm>
              <a:off x="5422904" y="2093190"/>
              <a:ext cx="41275" cy="0"/>
            </a:xfrm>
            <a:custGeom>
              <a:avLst/>
              <a:gdLst/>
              <a:ahLst/>
              <a:cxnLst/>
              <a:rect l="l" t="t" r="r" b="b"/>
              <a:pathLst>
                <a:path w="41275">
                  <a:moveTo>
                    <a:pt x="4105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8" name="object 148"/>
            <p:cNvSpPr/>
            <p:nvPr/>
          </p:nvSpPr>
          <p:spPr>
            <a:xfrm>
              <a:off x="5449583" y="2109888"/>
              <a:ext cx="14604" cy="25400"/>
            </a:xfrm>
            <a:custGeom>
              <a:avLst/>
              <a:gdLst/>
              <a:ahLst/>
              <a:cxnLst/>
              <a:rect l="l" t="t" r="r" b="b"/>
              <a:pathLst>
                <a:path w="14604" h="25400">
                  <a:moveTo>
                    <a:pt x="14363" y="0"/>
                  </a:moveTo>
                  <a:lnTo>
                    <a:pt x="0" y="0"/>
                  </a:lnTo>
                  <a:lnTo>
                    <a:pt x="0" y="12573"/>
                  </a:lnTo>
                  <a:lnTo>
                    <a:pt x="0" y="12700"/>
                  </a:lnTo>
                  <a:lnTo>
                    <a:pt x="0" y="25273"/>
                  </a:lnTo>
                  <a:lnTo>
                    <a:pt x="14363" y="25273"/>
                  </a:lnTo>
                  <a:lnTo>
                    <a:pt x="14363" y="12700"/>
                  </a:lnTo>
                  <a:lnTo>
                    <a:pt x="14363" y="12573"/>
                  </a:lnTo>
                  <a:lnTo>
                    <a:pt x="143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9" name="object 149"/>
            <p:cNvSpPr/>
            <p:nvPr/>
          </p:nvSpPr>
          <p:spPr>
            <a:xfrm>
              <a:off x="5435219" y="2149749"/>
              <a:ext cx="29209" cy="20955"/>
            </a:xfrm>
            <a:custGeom>
              <a:avLst/>
              <a:gdLst/>
              <a:ahLst/>
              <a:cxnLst/>
              <a:rect l="l" t="t" r="r" b="b"/>
              <a:pathLst>
                <a:path w="29210" h="20955">
                  <a:moveTo>
                    <a:pt x="28736" y="0"/>
                  </a:moveTo>
                  <a:lnTo>
                    <a:pt x="14368" y="0"/>
                  </a:lnTo>
                </a:path>
                <a:path w="29210" h="20955">
                  <a:moveTo>
                    <a:pt x="28736" y="20948"/>
                  </a:moveTo>
                  <a:lnTo>
                    <a:pt x="0" y="20948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50" name="object 150"/>
            <p:cNvSpPr/>
            <p:nvPr/>
          </p:nvSpPr>
          <p:spPr>
            <a:xfrm>
              <a:off x="5449583" y="2187396"/>
              <a:ext cx="14604" cy="60960"/>
            </a:xfrm>
            <a:custGeom>
              <a:avLst/>
              <a:gdLst/>
              <a:ahLst/>
              <a:cxnLst/>
              <a:rect l="l" t="t" r="r" b="b"/>
              <a:pathLst>
                <a:path w="14604" h="60960">
                  <a:moveTo>
                    <a:pt x="14363" y="48183"/>
                  </a:moveTo>
                  <a:lnTo>
                    <a:pt x="0" y="48183"/>
                  </a:lnTo>
                  <a:lnTo>
                    <a:pt x="0" y="60883"/>
                  </a:lnTo>
                  <a:lnTo>
                    <a:pt x="14363" y="60883"/>
                  </a:lnTo>
                  <a:lnTo>
                    <a:pt x="14363" y="48183"/>
                  </a:lnTo>
                  <a:close/>
                </a:path>
                <a:path w="14604" h="60960">
                  <a:moveTo>
                    <a:pt x="14363" y="33515"/>
                  </a:moveTo>
                  <a:lnTo>
                    <a:pt x="0" y="33515"/>
                  </a:lnTo>
                  <a:lnTo>
                    <a:pt x="0" y="46215"/>
                  </a:lnTo>
                  <a:lnTo>
                    <a:pt x="14363" y="46215"/>
                  </a:lnTo>
                  <a:lnTo>
                    <a:pt x="14363" y="33515"/>
                  </a:lnTo>
                  <a:close/>
                </a:path>
                <a:path w="14604" h="60960">
                  <a:moveTo>
                    <a:pt x="14363" y="0"/>
                  </a:moveTo>
                  <a:lnTo>
                    <a:pt x="0" y="0"/>
                  </a:lnTo>
                  <a:lnTo>
                    <a:pt x="0" y="12573"/>
                  </a:lnTo>
                  <a:lnTo>
                    <a:pt x="0" y="12700"/>
                  </a:lnTo>
                  <a:lnTo>
                    <a:pt x="0" y="25273"/>
                  </a:lnTo>
                  <a:lnTo>
                    <a:pt x="14363" y="25273"/>
                  </a:lnTo>
                  <a:lnTo>
                    <a:pt x="14363" y="12700"/>
                  </a:lnTo>
                  <a:lnTo>
                    <a:pt x="14363" y="12573"/>
                  </a:lnTo>
                  <a:lnTo>
                    <a:pt x="1436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51" name="object 151"/>
            <p:cNvSpPr/>
            <p:nvPr/>
          </p:nvSpPr>
          <p:spPr>
            <a:xfrm>
              <a:off x="5422904" y="2256586"/>
              <a:ext cx="41275" cy="0"/>
            </a:xfrm>
            <a:custGeom>
              <a:avLst/>
              <a:gdLst/>
              <a:ahLst/>
              <a:cxnLst/>
              <a:rect l="l" t="t" r="r" b="b"/>
              <a:pathLst>
                <a:path w="41275">
                  <a:moveTo>
                    <a:pt x="4105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152" name="object 15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5478322" y="463419"/>
              <a:ext cx="1763119" cy="1799451"/>
            </a:xfrm>
            <a:prstGeom prst="rect">
              <a:avLst/>
            </a:prstGeom>
          </p:spPr>
        </p:pic>
        <p:sp>
          <p:nvSpPr>
            <p:cNvPr id="153" name="object 153"/>
            <p:cNvSpPr/>
            <p:nvPr/>
          </p:nvSpPr>
          <p:spPr>
            <a:xfrm>
              <a:off x="5478322" y="844676"/>
              <a:ext cx="712470" cy="768985"/>
            </a:xfrm>
            <a:custGeom>
              <a:avLst/>
              <a:gdLst/>
              <a:ahLst/>
              <a:cxnLst/>
              <a:rect l="l" t="t" r="r" b="b"/>
              <a:pathLst>
                <a:path w="712470" h="768985">
                  <a:moveTo>
                    <a:pt x="0" y="0"/>
                  </a:moveTo>
                  <a:lnTo>
                    <a:pt x="712228" y="0"/>
                  </a:lnTo>
                </a:path>
                <a:path w="712470" h="768985">
                  <a:moveTo>
                    <a:pt x="712228" y="0"/>
                  </a:moveTo>
                  <a:lnTo>
                    <a:pt x="712228" y="768798"/>
                  </a:lnTo>
                </a:path>
                <a:path w="712470" h="768985">
                  <a:moveTo>
                    <a:pt x="712228" y="768798"/>
                  </a:moveTo>
                  <a:lnTo>
                    <a:pt x="0" y="768798"/>
                  </a:lnTo>
                </a:path>
                <a:path w="712470" h="768985">
                  <a:moveTo>
                    <a:pt x="0" y="768798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54" name="object 154"/>
            <p:cNvSpPr/>
            <p:nvPr/>
          </p:nvSpPr>
          <p:spPr>
            <a:xfrm>
              <a:off x="5741046" y="641478"/>
              <a:ext cx="179070" cy="111125"/>
            </a:xfrm>
            <a:custGeom>
              <a:avLst/>
              <a:gdLst/>
              <a:ahLst/>
              <a:cxnLst/>
              <a:rect l="l" t="t" r="r" b="b"/>
              <a:pathLst>
                <a:path w="179070" h="111125">
                  <a:moveTo>
                    <a:pt x="178569" y="0"/>
                  </a:moveTo>
                  <a:lnTo>
                    <a:pt x="0" y="6283"/>
                  </a:lnTo>
                  <a:lnTo>
                    <a:pt x="0" y="111025"/>
                  </a:lnTo>
                  <a:lnTo>
                    <a:pt x="178569" y="111025"/>
                  </a:lnTo>
                  <a:lnTo>
                    <a:pt x="17856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55" name="object 155"/>
          <p:cNvSpPr txBox="1"/>
          <p:nvPr/>
        </p:nvSpPr>
        <p:spPr>
          <a:xfrm>
            <a:off x="6592968" y="450228"/>
            <a:ext cx="17713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2.3</a:t>
            </a:r>
            <a:endParaRPr sz="895">
              <a:latin typeface="Arial"/>
              <a:cs typeface="Arial"/>
            </a:endParaRPr>
          </a:p>
        </p:txBody>
      </p:sp>
      <p:sp>
        <p:nvSpPr>
          <p:cNvPr id="156" name="object 156"/>
          <p:cNvSpPr/>
          <p:nvPr/>
        </p:nvSpPr>
        <p:spPr>
          <a:xfrm>
            <a:off x="6956075" y="1072176"/>
            <a:ext cx="732215" cy="610968"/>
          </a:xfrm>
          <a:custGeom>
            <a:avLst/>
            <a:gdLst/>
            <a:ahLst/>
            <a:cxnLst/>
            <a:rect l="l" t="t" r="r" b="b"/>
            <a:pathLst>
              <a:path w="981709" h="819150">
                <a:moveTo>
                  <a:pt x="0" y="0"/>
                </a:moveTo>
                <a:lnTo>
                  <a:pt x="981108" y="0"/>
                </a:lnTo>
              </a:path>
              <a:path w="981709" h="819150">
                <a:moveTo>
                  <a:pt x="981108" y="0"/>
                </a:moveTo>
                <a:lnTo>
                  <a:pt x="981108" y="819075"/>
                </a:lnTo>
              </a:path>
              <a:path w="981709" h="819150">
                <a:moveTo>
                  <a:pt x="0" y="819075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57" name="object 157"/>
          <p:cNvSpPr txBox="1"/>
          <p:nvPr/>
        </p:nvSpPr>
        <p:spPr>
          <a:xfrm>
            <a:off x="7513033" y="1490810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76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58" name="object 158"/>
          <p:cNvGrpSpPr/>
          <p:nvPr/>
        </p:nvGrpSpPr>
        <p:grpSpPr>
          <a:xfrm>
            <a:off x="6972772" y="372205"/>
            <a:ext cx="710902" cy="678221"/>
            <a:chOff x="6204723" y="499030"/>
            <a:chExt cx="953135" cy="909319"/>
          </a:xfrm>
        </p:grpSpPr>
        <p:sp>
          <p:nvSpPr>
            <p:cNvPr id="159" name="object 159"/>
            <p:cNvSpPr/>
            <p:nvPr/>
          </p:nvSpPr>
          <p:spPr>
            <a:xfrm>
              <a:off x="6211073" y="683373"/>
              <a:ext cx="940435" cy="718820"/>
            </a:xfrm>
            <a:custGeom>
              <a:avLst/>
              <a:gdLst/>
              <a:ahLst/>
              <a:cxnLst/>
              <a:rect l="l" t="t" r="r" b="b"/>
              <a:pathLst>
                <a:path w="940434" h="718819">
                  <a:moveTo>
                    <a:pt x="0" y="0"/>
                  </a:moveTo>
                  <a:lnTo>
                    <a:pt x="940057" y="0"/>
                  </a:lnTo>
                </a:path>
                <a:path w="940434" h="718819">
                  <a:moveTo>
                    <a:pt x="940057" y="0"/>
                  </a:moveTo>
                  <a:lnTo>
                    <a:pt x="940057" y="718524"/>
                  </a:lnTo>
                </a:path>
                <a:path w="940434" h="718819">
                  <a:moveTo>
                    <a:pt x="940057" y="718524"/>
                  </a:moveTo>
                  <a:lnTo>
                    <a:pt x="0" y="718524"/>
                  </a:lnTo>
                </a:path>
                <a:path w="940434" h="718819">
                  <a:moveTo>
                    <a:pt x="0" y="718524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60" name="object 160"/>
            <p:cNvSpPr/>
            <p:nvPr/>
          </p:nvSpPr>
          <p:spPr>
            <a:xfrm>
              <a:off x="6590790" y="499030"/>
              <a:ext cx="179070" cy="113664"/>
            </a:xfrm>
            <a:custGeom>
              <a:avLst/>
              <a:gdLst/>
              <a:ahLst/>
              <a:cxnLst/>
              <a:rect l="l" t="t" r="r" b="b"/>
              <a:pathLst>
                <a:path w="179070" h="113665">
                  <a:moveTo>
                    <a:pt x="178570" y="0"/>
                  </a:moveTo>
                  <a:lnTo>
                    <a:pt x="0" y="8379"/>
                  </a:lnTo>
                  <a:lnTo>
                    <a:pt x="0" y="113120"/>
                  </a:lnTo>
                  <a:lnTo>
                    <a:pt x="178570" y="113120"/>
                  </a:lnTo>
                  <a:lnTo>
                    <a:pt x="17857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61" name="object 161"/>
          <p:cNvSpPr txBox="1"/>
          <p:nvPr/>
        </p:nvSpPr>
        <p:spPr>
          <a:xfrm>
            <a:off x="7255844" y="345545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17</a:t>
            </a:r>
            <a:endParaRPr sz="895">
              <a:latin typeface="Arial"/>
              <a:cs typeface="Arial"/>
            </a:endParaRPr>
          </a:p>
        </p:txBody>
      </p:sp>
      <p:sp>
        <p:nvSpPr>
          <p:cNvPr id="162" name="object 162"/>
          <p:cNvSpPr txBox="1"/>
          <p:nvPr/>
        </p:nvSpPr>
        <p:spPr>
          <a:xfrm>
            <a:off x="6382066" y="1709763"/>
            <a:ext cx="392156" cy="280131"/>
          </a:xfrm>
          <a:prstGeom prst="rect">
            <a:avLst/>
          </a:prstGeom>
        </p:spPr>
        <p:txBody>
          <a:bodyPr vert="horz" wrap="square" lIns="0" tIns="24628" rIns="0" bIns="0" rtlCol="0">
            <a:spAutoFit/>
          </a:bodyPr>
          <a:lstStyle/>
          <a:p>
            <a:pPr marL="132147">
              <a:spcBef>
                <a:spcPts val="194"/>
              </a:spcBef>
            </a:pPr>
            <a:r>
              <a:rPr sz="895" baseline="3472" dirty="0">
                <a:latin typeface="Arial"/>
                <a:cs typeface="Arial"/>
              </a:rPr>
              <a:t>0  </a:t>
            </a:r>
            <a:r>
              <a:rPr sz="895" spc="78" baseline="3472" dirty="0">
                <a:latin typeface="Arial"/>
                <a:cs typeface="Arial"/>
              </a:rPr>
              <a:t> </a:t>
            </a: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</a:t>
            </a:r>
            <a:endParaRPr sz="559" baseline="27777">
              <a:latin typeface="Arial"/>
              <a:cs typeface="Arial"/>
            </a:endParaRPr>
          </a:p>
          <a:p>
            <a:pPr marL="28419">
              <a:spcBef>
                <a:spcPts val="179"/>
              </a:spcBef>
            </a:pPr>
            <a:r>
              <a:rPr sz="895" b="1" spc="-4" dirty="0">
                <a:latin typeface="Arial"/>
                <a:cs typeface="Arial"/>
              </a:rPr>
              <a:t>CD48</a:t>
            </a:r>
            <a:endParaRPr sz="895">
              <a:latin typeface="Arial"/>
              <a:cs typeface="Arial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6061538" y="1329350"/>
            <a:ext cx="131896" cy="372738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CD150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64" name="object 164"/>
          <p:cNvGrpSpPr/>
          <p:nvPr/>
        </p:nvGrpSpPr>
        <p:grpSpPr>
          <a:xfrm>
            <a:off x="6107840" y="337453"/>
            <a:ext cx="37890" cy="966182"/>
            <a:chOff x="5045075" y="452437"/>
            <a:chExt cx="50800" cy="1295400"/>
          </a:xfrm>
        </p:grpSpPr>
        <p:sp>
          <p:nvSpPr>
            <p:cNvPr id="165" name="object 165"/>
            <p:cNvSpPr/>
            <p:nvPr/>
          </p:nvSpPr>
          <p:spPr>
            <a:xfrm>
              <a:off x="5070475" y="515937"/>
              <a:ext cx="0" cy="1231900"/>
            </a:xfrm>
            <a:custGeom>
              <a:avLst/>
              <a:gdLst/>
              <a:ahLst/>
              <a:cxnLst/>
              <a:rect l="l" t="t" r="r" b="b"/>
              <a:pathLst>
                <a:path h="1231900">
                  <a:moveTo>
                    <a:pt x="0" y="12319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66" name="object 166"/>
            <p:cNvSpPr/>
            <p:nvPr/>
          </p:nvSpPr>
          <p:spPr>
            <a:xfrm>
              <a:off x="5045075" y="452437"/>
              <a:ext cx="50800" cy="127000"/>
            </a:xfrm>
            <a:custGeom>
              <a:avLst/>
              <a:gdLst/>
              <a:ahLst/>
              <a:cxnLst/>
              <a:rect l="l" t="t" r="r" b="b"/>
              <a:pathLst>
                <a:path w="50800" h="127000">
                  <a:moveTo>
                    <a:pt x="25400" y="0"/>
                  </a:moveTo>
                  <a:lnTo>
                    <a:pt x="0" y="127000"/>
                  </a:lnTo>
                  <a:lnTo>
                    <a:pt x="50800" y="127000"/>
                  </a:lnTo>
                  <a:lnTo>
                    <a:pt x="254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pSp>
        <p:nvGrpSpPr>
          <p:cNvPr id="167" name="object 167"/>
          <p:cNvGrpSpPr/>
          <p:nvPr/>
        </p:nvGrpSpPr>
        <p:grpSpPr>
          <a:xfrm>
            <a:off x="6778011" y="1899211"/>
            <a:ext cx="2330204" cy="37890"/>
            <a:chOff x="5943600" y="2546350"/>
            <a:chExt cx="3124200" cy="50800"/>
          </a:xfrm>
        </p:grpSpPr>
        <p:sp>
          <p:nvSpPr>
            <p:cNvPr id="168" name="object 168"/>
            <p:cNvSpPr/>
            <p:nvPr/>
          </p:nvSpPr>
          <p:spPr>
            <a:xfrm>
              <a:off x="5943600" y="2571750"/>
              <a:ext cx="3060700" cy="0"/>
            </a:xfrm>
            <a:custGeom>
              <a:avLst/>
              <a:gdLst/>
              <a:ahLst/>
              <a:cxnLst/>
              <a:rect l="l" t="t" r="r" b="b"/>
              <a:pathLst>
                <a:path w="3060700">
                  <a:moveTo>
                    <a:pt x="0" y="0"/>
                  </a:moveTo>
                  <a:lnTo>
                    <a:pt x="306070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69" name="object 169"/>
            <p:cNvSpPr/>
            <p:nvPr/>
          </p:nvSpPr>
          <p:spPr>
            <a:xfrm>
              <a:off x="8940800" y="2546350"/>
              <a:ext cx="127000" cy="50800"/>
            </a:xfrm>
            <a:custGeom>
              <a:avLst/>
              <a:gdLst/>
              <a:ahLst/>
              <a:cxnLst/>
              <a:rect l="l" t="t" r="r" b="b"/>
              <a:pathLst>
                <a:path w="127000" h="50800">
                  <a:moveTo>
                    <a:pt x="0" y="0"/>
                  </a:moveTo>
                  <a:lnTo>
                    <a:pt x="0" y="50800"/>
                  </a:lnTo>
                  <a:lnTo>
                    <a:pt x="127000" y="25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70" name="object 170"/>
          <p:cNvSpPr txBox="1"/>
          <p:nvPr/>
        </p:nvSpPr>
        <p:spPr>
          <a:xfrm>
            <a:off x="5753299" y="578762"/>
            <a:ext cx="341478" cy="417182"/>
          </a:xfrm>
          <a:prstGeom prst="rect">
            <a:avLst/>
          </a:prstGeom>
        </p:spPr>
        <p:txBody>
          <a:bodyPr vert="horz" wrap="square" lIns="0" tIns="8525" rIns="0" bIns="0" rtlCol="0">
            <a:spAutoFit/>
          </a:bodyPr>
          <a:lstStyle/>
          <a:p>
            <a:pPr marL="9473" marR="3789" algn="ctr">
              <a:lnSpc>
                <a:spcPct val="100699"/>
              </a:lnSpc>
              <a:spcBef>
                <a:spcPts val="67"/>
              </a:spcBef>
            </a:pPr>
            <a:r>
              <a:rPr sz="895" b="1" dirty="0">
                <a:latin typeface="Arial"/>
                <a:cs typeface="Arial"/>
              </a:rPr>
              <a:t>Gated  on </a:t>
            </a:r>
            <a:r>
              <a:rPr sz="895" b="1" spc="4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LSK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71" name="object 171"/>
          <p:cNvGrpSpPr/>
          <p:nvPr/>
        </p:nvGrpSpPr>
        <p:grpSpPr>
          <a:xfrm>
            <a:off x="2813822" y="277067"/>
            <a:ext cx="1373494" cy="1373494"/>
            <a:chOff x="628650" y="371475"/>
            <a:chExt cx="1841500" cy="1841500"/>
          </a:xfrm>
        </p:grpSpPr>
        <p:sp>
          <p:nvSpPr>
            <p:cNvPr id="172" name="object 172"/>
            <p:cNvSpPr/>
            <p:nvPr/>
          </p:nvSpPr>
          <p:spPr>
            <a:xfrm>
              <a:off x="679115" y="379827"/>
              <a:ext cx="1784985" cy="1783080"/>
            </a:xfrm>
            <a:custGeom>
              <a:avLst/>
              <a:gdLst/>
              <a:ahLst/>
              <a:cxnLst/>
              <a:rect l="l" t="t" r="r" b="b"/>
              <a:pathLst>
                <a:path w="1784985" h="1783080">
                  <a:moveTo>
                    <a:pt x="0" y="0"/>
                  </a:moveTo>
                  <a:lnTo>
                    <a:pt x="1784684" y="0"/>
                  </a:lnTo>
                  <a:lnTo>
                    <a:pt x="1784684" y="1782728"/>
                  </a:lnTo>
                  <a:lnTo>
                    <a:pt x="0" y="178272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3" name="object 173"/>
            <p:cNvSpPr/>
            <p:nvPr/>
          </p:nvSpPr>
          <p:spPr>
            <a:xfrm>
              <a:off x="677111" y="377825"/>
              <a:ext cx="1781175" cy="1828800"/>
            </a:xfrm>
            <a:custGeom>
              <a:avLst/>
              <a:gdLst/>
              <a:ahLst/>
              <a:cxnLst/>
              <a:rect l="l" t="t" r="r" b="b"/>
              <a:pathLst>
                <a:path w="1781175" h="1828800">
                  <a:moveTo>
                    <a:pt x="0" y="1780725"/>
                  </a:moveTo>
                  <a:lnTo>
                    <a:pt x="1780674" y="1780725"/>
                  </a:lnTo>
                </a:path>
                <a:path w="1781175" h="1828800">
                  <a:moveTo>
                    <a:pt x="0" y="1786735"/>
                  </a:moveTo>
                  <a:lnTo>
                    <a:pt x="0" y="1828799"/>
                  </a:lnTo>
                </a:path>
                <a:path w="1781175" h="1828800">
                  <a:moveTo>
                    <a:pt x="102268" y="1786735"/>
                  </a:moveTo>
                  <a:lnTo>
                    <a:pt x="102268" y="1800756"/>
                  </a:lnTo>
                </a:path>
                <a:path w="1781175" h="1828800">
                  <a:moveTo>
                    <a:pt x="212558" y="1786735"/>
                  </a:moveTo>
                  <a:lnTo>
                    <a:pt x="212558" y="1800756"/>
                  </a:lnTo>
                </a:path>
                <a:path w="1781175" h="1828800">
                  <a:moveTo>
                    <a:pt x="322847" y="1786735"/>
                  </a:moveTo>
                  <a:lnTo>
                    <a:pt x="322847" y="1800756"/>
                  </a:lnTo>
                </a:path>
                <a:path w="1781175" h="1828800">
                  <a:moveTo>
                    <a:pt x="435142" y="1786735"/>
                  </a:moveTo>
                  <a:lnTo>
                    <a:pt x="435142" y="1828799"/>
                  </a:lnTo>
                </a:path>
                <a:path w="1781175" h="1828800">
                  <a:moveTo>
                    <a:pt x="545432" y="1786735"/>
                  </a:moveTo>
                  <a:lnTo>
                    <a:pt x="545432" y="1800756"/>
                  </a:lnTo>
                </a:path>
                <a:path w="1781175" h="1828800">
                  <a:moveTo>
                    <a:pt x="647700" y="1786735"/>
                  </a:moveTo>
                  <a:lnTo>
                    <a:pt x="647700" y="1800756"/>
                  </a:lnTo>
                </a:path>
                <a:path w="1781175" h="1828800">
                  <a:moveTo>
                    <a:pt x="757989" y="1786735"/>
                  </a:moveTo>
                  <a:lnTo>
                    <a:pt x="757989" y="1800756"/>
                  </a:lnTo>
                </a:path>
                <a:path w="1781175" h="1828800">
                  <a:moveTo>
                    <a:pt x="870284" y="1786735"/>
                  </a:moveTo>
                  <a:lnTo>
                    <a:pt x="870284" y="1828799"/>
                  </a:lnTo>
                </a:path>
                <a:path w="1781175" h="1828800">
                  <a:moveTo>
                    <a:pt x="980574" y="1786735"/>
                  </a:moveTo>
                  <a:lnTo>
                    <a:pt x="980574" y="1800756"/>
                  </a:lnTo>
                </a:path>
                <a:path w="1781175" h="1828800">
                  <a:moveTo>
                    <a:pt x="1090863" y="1786735"/>
                  </a:moveTo>
                  <a:lnTo>
                    <a:pt x="1090863" y="1800756"/>
                  </a:lnTo>
                </a:path>
                <a:path w="1781175" h="1828800">
                  <a:moveTo>
                    <a:pt x="1193131" y="1786735"/>
                  </a:moveTo>
                  <a:lnTo>
                    <a:pt x="1193131" y="1800756"/>
                  </a:lnTo>
                </a:path>
                <a:path w="1781175" h="1828800">
                  <a:moveTo>
                    <a:pt x="1305426" y="1786735"/>
                  </a:moveTo>
                  <a:lnTo>
                    <a:pt x="1305426" y="1828799"/>
                  </a:lnTo>
                </a:path>
                <a:path w="1781175" h="1828800">
                  <a:moveTo>
                    <a:pt x="1415716" y="1786735"/>
                  </a:moveTo>
                  <a:lnTo>
                    <a:pt x="1415716" y="1800756"/>
                  </a:lnTo>
                </a:path>
                <a:path w="1781175" h="1828800">
                  <a:moveTo>
                    <a:pt x="1526005" y="1786735"/>
                  </a:moveTo>
                  <a:lnTo>
                    <a:pt x="1526005" y="1800756"/>
                  </a:lnTo>
                </a:path>
                <a:path w="1781175" h="1828800">
                  <a:moveTo>
                    <a:pt x="1636295" y="1786735"/>
                  </a:moveTo>
                  <a:lnTo>
                    <a:pt x="1636295" y="1800756"/>
                  </a:lnTo>
                </a:path>
                <a:path w="1781175" h="1828800">
                  <a:moveTo>
                    <a:pt x="1738563" y="1786735"/>
                  </a:moveTo>
                  <a:lnTo>
                    <a:pt x="1738563" y="1828799"/>
                  </a:lnTo>
                </a:path>
                <a:path w="1781175" h="1828800">
                  <a:moveTo>
                    <a:pt x="0" y="178072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4" name="object 174"/>
            <p:cNvSpPr/>
            <p:nvPr/>
          </p:nvSpPr>
          <p:spPr>
            <a:xfrm>
              <a:off x="635000" y="1957903"/>
              <a:ext cx="42545" cy="12700"/>
            </a:xfrm>
            <a:custGeom>
              <a:avLst/>
              <a:gdLst/>
              <a:ahLst/>
              <a:cxnLst/>
              <a:rect l="l" t="t" r="r" b="b"/>
              <a:pathLst>
                <a:path w="42545" h="12700">
                  <a:moveTo>
                    <a:pt x="0" y="0"/>
                  </a:moveTo>
                  <a:lnTo>
                    <a:pt x="42110" y="0"/>
                  </a:lnTo>
                  <a:lnTo>
                    <a:pt x="42110" y="12699"/>
                  </a:lnTo>
                  <a:lnTo>
                    <a:pt x="0" y="12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5" name="object 175"/>
            <p:cNvSpPr/>
            <p:nvPr/>
          </p:nvSpPr>
          <p:spPr>
            <a:xfrm>
              <a:off x="649037" y="1848074"/>
              <a:ext cx="28575" cy="54610"/>
            </a:xfrm>
            <a:custGeom>
              <a:avLst/>
              <a:gdLst/>
              <a:ahLst/>
              <a:cxnLst/>
              <a:rect l="l" t="t" r="r" b="b"/>
              <a:pathLst>
                <a:path w="28575" h="54610">
                  <a:moveTo>
                    <a:pt x="28074" y="54083"/>
                  </a:moveTo>
                  <a:lnTo>
                    <a:pt x="14037" y="54083"/>
                  </a:lnTo>
                </a:path>
                <a:path w="28575" h="54610">
                  <a:moveTo>
                    <a:pt x="28074" y="34052"/>
                  </a:moveTo>
                  <a:lnTo>
                    <a:pt x="14037" y="34052"/>
                  </a:lnTo>
                </a:path>
                <a:path w="28575" h="54610">
                  <a:moveTo>
                    <a:pt x="28074" y="20031"/>
                  </a:moveTo>
                  <a:lnTo>
                    <a:pt x="0" y="20031"/>
                  </a:lnTo>
                </a:path>
                <a:path w="28575" h="54610">
                  <a:moveTo>
                    <a:pt x="28074" y="0"/>
                  </a:moveTo>
                  <a:lnTo>
                    <a:pt x="14037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6" name="object 176"/>
            <p:cNvSpPr/>
            <p:nvPr/>
          </p:nvSpPr>
          <p:spPr>
            <a:xfrm>
              <a:off x="663067" y="1793658"/>
              <a:ext cx="14604" cy="38735"/>
            </a:xfrm>
            <a:custGeom>
              <a:avLst/>
              <a:gdLst/>
              <a:ahLst/>
              <a:cxnLst/>
              <a:rect l="l" t="t" r="r" b="b"/>
              <a:pathLst>
                <a:path w="14604" h="38735">
                  <a:moveTo>
                    <a:pt x="14033" y="26035"/>
                  </a:moveTo>
                  <a:lnTo>
                    <a:pt x="0" y="26035"/>
                  </a:lnTo>
                  <a:lnTo>
                    <a:pt x="0" y="38735"/>
                  </a:lnTo>
                  <a:lnTo>
                    <a:pt x="14033" y="38735"/>
                  </a:lnTo>
                  <a:lnTo>
                    <a:pt x="14033" y="26035"/>
                  </a:lnTo>
                  <a:close/>
                </a:path>
                <a:path w="14604" h="38735">
                  <a:moveTo>
                    <a:pt x="14033" y="0"/>
                  </a:moveTo>
                  <a:lnTo>
                    <a:pt x="0" y="0"/>
                  </a:lnTo>
                  <a:lnTo>
                    <a:pt x="0" y="12014"/>
                  </a:lnTo>
                  <a:lnTo>
                    <a:pt x="0" y="12700"/>
                  </a:lnTo>
                  <a:lnTo>
                    <a:pt x="0" y="24714"/>
                  </a:lnTo>
                  <a:lnTo>
                    <a:pt x="14033" y="24714"/>
                  </a:lnTo>
                  <a:lnTo>
                    <a:pt x="14033" y="12700"/>
                  </a:lnTo>
                  <a:lnTo>
                    <a:pt x="14033" y="12014"/>
                  </a:lnTo>
                  <a:lnTo>
                    <a:pt x="140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7" name="object 177"/>
            <p:cNvSpPr/>
            <p:nvPr/>
          </p:nvSpPr>
          <p:spPr>
            <a:xfrm>
              <a:off x="635000" y="419889"/>
              <a:ext cx="42545" cy="1358265"/>
            </a:xfrm>
            <a:custGeom>
              <a:avLst/>
              <a:gdLst/>
              <a:ahLst/>
              <a:cxnLst/>
              <a:rect l="l" t="t" r="r" b="b"/>
              <a:pathLst>
                <a:path w="42545" h="1358264">
                  <a:moveTo>
                    <a:pt x="42111" y="1358078"/>
                  </a:moveTo>
                  <a:lnTo>
                    <a:pt x="0" y="1358078"/>
                  </a:lnTo>
                </a:path>
                <a:path w="42545" h="1358264">
                  <a:moveTo>
                    <a:pt x="42111" y="1241900"/>
                  </a:moveTo>
                  <a:lnTo>
                    <a:pt x="28074" y="1241900"/>
                  </a:lnTo>
                </a:path>
                <a:path w="42545" h="1358264">
                  <a:moveTo>
                    <a:pt x="42111" y="1157771"/>
                  </a:moveTo>
                  <a:lnTo>
                    <a:pt x="28074" y="1157771"/>
                  </a:lnTo>
                </a:path>
                <a:path w="42545" h="1358264">
                  <a:moveTo>
                    <a:pt x="42111" y="1103688"/>
                  </a:moveTo>
                  <a:lnTo>
                    <a:pt x="28074" y="1103688"/>
                  </a:lnTo>
                </a:path>
                <a:path w="42545" h="1358264">
                  <a:moveTo>
                    <a:pt x="42111" y="1061624"/>
                  </a:moveTo>
                  <a:lnTo>
                    <a:pt x="14037" y="1061624"/>
                  </a:lnTo>
                </a:path>
                <a:path w="42545" h="1358264">
                  <a:moveTo>
                    <a:pt x="42111" y="1027572"/>
                  </a:moveTo>
                  <a:lnTo>
                    <a:pt x="28074" y="1027572"/>
                  </a:lnTo>
                </a:path>
                <a:path w="42545" h="1358264">
                  <a:moveTo>
                    <a:pt x="42111" y="993520"/>
                  </a:moveTo>
                  <a:lnTo>
                    <a:pt x="28074" y="993520"/>
                  </a:lnTo>
                </a:path>
                <a:path w="42545" h="1358264">
                  <a:moveTo>
                    <a:pt x="42111" y="971486"/>
                  </a:moveTo>
                  <a:lnTo>
                    <a:pt x="28074" y="971486"/>
                  </a:lnTo>
                </a:path>
                <a:path w="42545" h="1358264">
                  <a:moveTo>
                    <a:pt x="42111" y="951455"/>
                  </a:moveTo>
                  <a:lnTo>
                    <a:pt x="28074" y="951455"/>
                  </a:lnTo>
                </a:path>
                <a:path w="42545" h="1358264">
                  <a:moveTo>
                    <a:pt x="42111" y="931425"/>
                  </a:moveTo>
                  <a:lnTo>
                    <a:pt x="0" y="931425"/>
                  </a:lnTo>
                </a:path>
                <a:path w="42545" h="1358264">
                  <a:moveTo>
                    <a:pt x="42111" y="799222"/>
                  </a:moveTo>
                  <a:lnTo>
                    <a:pt x="28074" y="799222"/>
                  </a:lnTo>
                </a:path>
                <a:path w="42545" h="1358264">
                  <a:moveTo>
                    <a:pt x="42111" y="731118"/>
                  </a:moveTo>
                  <a:lnTo>
                    <a:pt x="28074" y="731118"/>
                  </a:lnTo>
                </a:path>
                <a:path w="42545" h="1358264">
                  <a:moveTo>
                    <a:pt x="42111" y="683045"/>
                  </a:moveTo>
                  <a:lnTo>
                    <a:pt x="28074" y="683045"/>
                  </a:lnTo>
                </a:path>
                <a:path w="42545" h="1358264">
                  <a:moveTo>
                    <a:pt x="42111" y="640981"/>
                  </a:moveTo>
                  <a:lnTo>
                    <a:pt x="14037" y="640981"/>
                  </a:lnTo>
                </a:path>
                <a:path w="42545" h="1358264">
                  <a:moveTo>
                    <a:pt x="42111" y="606928"/>
                  </a:moveTo>
                  <a:lnTo>
                    <a:pt x="28074" y="606928"/>
                  </a:lnTo>
                </a:path>
                <a:path w="42545" h="1358264">
                  <a:moveTo>
                    <a:pt x="42111" y="578885"/>
                  </a:moveTo>
                  <a:lnTo>
                    <a:pt x="28074" y="578885"/>
                  </a:lnTo>
                </a:path>
                <a:path w="42545" h="1358264">
                  <a:moveTo>
                    <a:pt x="42111" y="558855"/>
                  </a:moveTo>
                  <a:lnTo>
                    <a:pt x="28074" y="558855"/>
                  </a:lnTo>
                </a:path>
                <a:path w="42545" h="1358264">
                  <a:moveTo>
                    <a:pt x="42111" y="536822"/>
                  </a:moveTo>
                  <a:lnTo>
                    <a:pt x="28074" y="536822"/>
                  </a:lnTo>
                </a:path>
                <a:path w="42545" h="1358264">
                  <a:moveTo>
                    <a:pt x="42111" y="516791"/>
                  </a:moveTo>
                  <a:lnTo>
                    <a:pt x="0" y="516791"/>
                  </a:lnTo>
                </a:path>
                <a:path w="42545" h="1358264">
                  <a:moveTo>
                    <a:pt x="42111" y="398609"/>
                  </a:moveTo>
                  <a:lnTo>
                    <a:pt x="28074" y="398609"/>
                  </a:lnTo>
                </a:path>
                <a:path w="42545" h="1358264">
                  <a:moveTo>
                    <a:pt x="42111" y="330506"/>
                  </a:moveTo>
                  <a:lnTo>
                    <a:pt x="28074" y="330506"/>
                  </a:lnTo>
                </a:path>
                <a:path w="42545" h="1358264">
                  <a:moveTo>
                    <a:pt x="42111" y="282431"/>
                  </a:moveTo>
                  <a:lnTo>
                    <a:pt x="28074" y="282431"/>
                  </a:lnTo>
                </a:path>
                <a:path w="42545" h="1358264">
                  <a:moveTo>
                    <a:pt x="42111" y="240368"/>
                  </a:moveTo>
                  <a:lnTo>
                    <a:pt x="14037" y="240368"/>
                  </a:lnTo>
                </a:path>
                <a:path w="42545" h="1358264">
                  <a:moveTo>
                    <a:pt x="42111" y="206316"/>
                  </a:moveTo>
                  <a:lnTo>
                    <a:pt x="28074" y="206316"/>
                  </a:lnTo>
                </a:path>
                <a:path w="42545" h="1358264">
                  <a:moveTo>
                    <a:pt x="42111" y="186284"/>
                  </a:moveTo>
                  <a:lnTo>
                    <a:pt x="28074" y="186284"/>
                  </a:lnTo>
                </a:path>
                <a:path w="42545" h="1358264">
                  <a:moveTo>
                    <a:pt x="42111" y="158242"/>
                  </a:moveTo>
                  <a:lnTo>
                    <a:pt x="28074" y="158242"/>
                  </a:lnTo>
                </a:path>
                <a:path w="42545" h="1358264">
                  <a:moveTo>
                    <a:pt x="42111" y="138211"/>
                  </a:moveTo>
                  <a:lnTo>
                    <a:pt x="28074" y="138211"/>
                  </a:lnTo>
                </a:path>
                <a:path w="42545" h="1358264">
                  <a:moveTo>
                    <a:pt x="42111" y="124190"/>
                  </a:moveTo>
                  <a:lnTo>
                    <a:pt x="0" y="124190"/>
                  </a:lnTo>
                </a:path>
                <a:path w="42545" h="1358264">
                  <a:moveTo>
                    <a:pt x="42111" y="0"/>
                  </a:moveTo>
                  <a:lnTo>
                    <a:pt x="28074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8" name="object 178"/>
            <p:cNvSpPr/>
            <p:nvPr/>
          </p:nvSpPr>
          <p:spPr>
            <a:xfrm>
              <a:off x="634987" y="1957907"/>
              <a:ext cx="42545" cy="20955"/>
            </a:xfrm>
            <a:custGeom>
              <a:avLst/>
              <a:gdLst/>
              <a:ahLst/>
              <a:cxnLst/>
              <a:rect l="l" t="t" r="r" b="b"/>
              <a:pathLst>
                <a:path w="42545" h="20955">
                  <a:moveTo>
                    <a:pt x="42113" y="0"/>
                  </a:moveTo>
                  <a:lnTo>
                    <a:pt x="28079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28079" y="12700"/>
                  </a:lnTo>
                  <a:lnTo>
                    <a:pt x="28079" y="20713"/>
                  </a:lnTo>
                  <a:lnTo>
                    <a:pt x="42113" y="20713"/>
                  </a:lnTo>
                  <a:lnTo>
                    <a:pt x="42113" y="12700"/>
                  </a:lnTo>
                  <a:lnTo>
                    <a:pt x="42113" y="8013"/>
                  </a:lnTo>
                  <a:lnTo>
                    <a:pt x="421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9" name="object 179"/>
            <p:cNvSpPr/>
            <p:nvPr/>
          </p:nvSpPr>
          <p:spPr>
            <a:xfrm>
              <a:off x="649037" y="1972264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>
                  <a:moveTo>
                    <a:pt x="28074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80" name="object 180"/>
            <p:cNvSpPr/>
            <p:nvPr/>
          </p:nvSpPr>
          <p:spPr>
            <a:xfrm>
              <a:off x="663067" y="1965921"/>
              <a:ext cx="14604" cy="19050"/>
            </a:xfrm>
            <a:custGeom>
              <a:avLst/>
              <a:gdLst/>
              <a:ahLst/>
              <a:cxnLst/>
              <a:rect l="l" t="t" r="r" b="b"/>
              <a:pathLst>
                <a:path w="14604" h="19050">
                  <a:moveTo>
                    <a:pt x="14033" y="0"/>
                  </a:moveTo>
                  <a:lnTo>
                    <a:pt x="0" y="0"/>
                  </a:lnTo>
                  <a:lnTo>
                    <a:pt x="0" y="6007"/>
                  </a:lnTo>
                  <a:lnTo>
                    <a:pt x="0" y="12700"/>
                  </a:lnTo>
                  <a:lnTo>
                    <a:pt x="0" y="18707"/>
                  </a:lnTo>
                  <a:lnTo>
                    <a:pt x="14033" y="18707"/>
                  </a:lnTo>
                  <a:lnTo>
                    <a:pt x="14033" y="12700"/>
                  </a:lnTo>
                  <a:lnTo>
                    <a:pt x="14033" y="6007"/>
                  </a:lnTo>
                  <a:lnTo>
                    <a:pt x="140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81" name="object 181"/>
            <p:cNvSpPr/>
            <p:nvPr/>
          </p:nvSpPr>
          <p:spPr>
            <a:xfrm>
              <a:off x="635000" y="1986286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4211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82" name="object 182"/>
            <p:cNvSpPr/>
            <p:nvPr/>
          </p:nvSpPr>
          <p:spPr>
            <a:xfrm>
              <a:off x="663067" y="1999970"/>
              <a:ext cx="14604" cy="27305"/>
            </a:xfrm>
            <a:custGeom>
              <a:avLst/>
              <a:gdLst/>
              <a:ahLst/>
              <a:cxnLst/>
              <a:rect l="l" t="t" r="r" b="b"/>
              <a:pathLst>
                <a:path w="14604" h="27305">
                  <a:moveTo>
                    <a:pt x="14033" y="14020"/>
                  </a:moveTo>
                  <a:lnTo>
                    <a:pt x="0" y="14020"/>
                  </a:lnTo>
                  <a:lnTo>
                    <a:pt x="0" y="26720"/>
                  </a:lnTo>
                  <a:lnTo>
                    <a:pt x="14033" y="26720"/>
                  </a:lnTo>
                  <a:lnTo>
                    <a:pt x="14033" y="14020"/>
                  </a:lnTo>
                  <a:close/>
                </a:path>
                <a:path w="14604" h="27305">
                  <a:moveTo>
                    <a:pt x="14033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033" y="12700"/>
                  </a:lnTo>
                  <a:lnTo>
                    <a:pt x="140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83" name="object 183"/>
            <p:cNvSpPr/>
            <p:nvPr/>
          </p:nvSpPr>
          <p:spPr>
            <a:xfrm>
              <a:off x="649037" y="2040370"/>
              <a:ext cx="28575" cy="22225"/>
            </a:xfrm>
            <a:custGeom>
              <a:avLst/>
              <a:gdLst/>
              <a:ahLst/>
              <a:cxnLst/>
              <a:rect l="l" t="t" r="r" b="b"/>
              <a:pathLst>
                <a:path w="28575" h="22225">
                  <a:moveTo>
                    <a:pt x="28074" y="0"/>
                  </a:moveTo>
                  <a:lnTo>
                    <a:pt x="14037" y="0"/>
                  </a:lnTo>
                </a:path>
                <a:path w="28575" h="22225">
                  <a:moveTo>
                    <a:pt x="28074" y="22033"/>
                  </a:moveTo>
                  <a:lnTo>
                    <a:pt x="0" y="2203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84" name="object 184"/>
            <p:cNvSpPr/>
            <p:nvPr/>
          </p:nvSpPr>
          <p:spPr>
            <a:xfrm>
              <a:off x="663067" y="2076094"/>
              <a:ext cx="14604" cy="60960"/>
            </a:xfrm>
            <a:custGeom>
              <a:avLst/>
              <a:gdLst/>
              <a:ahLst/>
              <a:cxnLst/>
              <a:rect l="l" t="t" r="r" b="b"/>
              <a:pathLst>
                <a:path w="14604" h="60960">
                  <a:moveTo>
                    <a:pt x="14033" y="48069"/>
                  </a:moveTo>
                  <a:lnTo>
                    <a:pt x="0" y="48069"/>
                  </a:lnTo>
                  <a:lnTo>
                    <a:pt x="0" y="60769"/>
                  </a:lnTo>
                  <a:lnTo>
                    <a:pt x="14033" y="60769"/>
                  </a:lnTo>
                  <a:lnTo>
                    <a:pt x="14033" y="48069"/>
                  </a:lnTo>
                  <a:close/>
                </a:path>
                <a:path w="14604" h="60960">
                  <a:moveTo>
                    <a:pt x="14033" y="34048"/>
                  </a:moveTo>
                  <a:lnTo>
                    <a:pt x="0" y="34048"/>
                  </a:lnTo>
                  <a:lnTo>
                    <a:pt x="0" y="46748"/>
                  </a:lnTo>
                  <a:lnTo>
                    <a:pt x="14033" y="46748"/>
                  </a:lnTo>
                  <a:lnTo>
                    <a:pt x="14033" y="34048"/>
                  </a:lnTo>
                  <a:close/>
                </a:path>
                <a:path w="14604" h="60960">
                  <a:moveTo>
                    <a:pt x="14033" y="14020"/>
                  </a:moveTo>
                  <a:lnTo>
                    <a:pt x="0" y="14020"/>
                  </a:lnTo>
                  <a:lnTo>
                    <a:pt x="0" y="26720"/>
                  </a:lnTo>
                  <a:lnTo>
                    <a:pt x="14033" y="26720"/>
                  </a:lnTo>
                  <a:lnTo>
                    <a:pt x="14033" y="14020"/>
                  </a:lnTo>
                  <a:close/>
                </a:path>
                <a:path w="14604" h="60960">
                  <a:moveTo>
                    <a:pt x="14033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033" y="12700"/>
                  </a:lnTo>
                  <a:lnTo>
                    <a:pt x="140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85" name="object 185"/>
            <p:cNvSpPr/>
            <p:nvPr/>
          </p:nvSpPr>
          <p:spPr>
            <a:xfrm>
              <a:off x="635000" y="2144528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5">
                  <a:moveTo>
                    <a:pt x="4211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186" name="object 186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89141" y="391845"/>
              <a:ext cx="1762625" cy="1758692"/>
            </a:xfrm>
            <a:prstGeom prst="rect">
              <a:avLst/>
            </a:prstGeom>
          </p:spPr>
        </p:pic>
        <p:sp>
          <p:nvSpPr>
            <p:cNvPr id="187" name="object 187"/>
            <p:cNvSpPr/>
            <p:nvPr/>
          </p:nvSpPr>
          <p:spPr>
            <a:xfrm>
              <a:off x="793415" y="1461484"/>
              <a:ext cx="1644650" cy="683260"/>
            </a:xfrm>
            <a:custGeom>
              <a:avLst/>
              <a:gdLst/>
              <a:ahLst/>
              <a:cxnLst/>
              <a:rect l="l" t="t" r="r" b="b"/>
              <a:pathLst>
                <a:path w="1644650" h="683260">
                  <a:moveTo>
                    <a:pt x="0" y="0"/>
                  </a:moveTo>
                  <a:lnTo>
                    <a:pt x="1644316" y="0"/>
                  </a:lnTo>
                </a:path>
                <a:path w="1644650" h="683260">
                  <a:moveTo>
                    <a:pt x="1644316" y="0"/>
                  </a:moveTo>
                  <a:lnTo>
                    <a:pt x="1644316" y="683045"/>
                  </a:lnTo>
                </a:path>
                <a:path w="1644650" h="683260">
                  <a:moveTo>
                    <a:pt x="0" y="68304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88" name="object 188"/>
            <p:cNvSpPr/>
            <p:nvPr/>
          </p:nvSpPr>
          <p:spPr>
            <a:xfrm>
              <a:off x="2142957" y="1884130"/>
              <a:ext cx="214629" cy="184785"/>
            </a:xfrm>
            <a:custGeom>
              <a:avLst/>
              <a:gdLst/>
              <a:ahLst/>
              <a:cxnLst/>
              <a:rect l="l" t="t" r="r" b="b"/>
              <a:pathLst>
                <a:path w="214630" h="184785">
                  <a:moveTo>
                    <a:pt x="214563" y="0"/>
                  </a:moveTo>
                  <a:lnTo>
                    <a:pt x="0" y="0"/>
                  </a:lnTo>
                  <a:lnTo>
                    <a:pt x="0" y="184281"/>
                  </a:lnTo>
                  <a:lnTo>
                    <a:pt x="214563" y="184281"/>
                  </a:lnTo>
                  <a:lnTo>
                    <a:pt x="21456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89" name="object 189"/>
          <p:cNvSpPr txBox="1"/>
          <p:nvPr/>
        </p:nvSpPr>
        <p:spPr>
          <a:xfrm>
            <a:off x="3933805" y="1395817"/>
            <a:ext cx="17713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7.3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90" name="object 190"/>
          <p:cNvGrpSpPr/>
          <p:nvPr/>
        </p:nvGrpSpPr>
        <p:grpSpPr>
          <a:xfrm>
            <a:off x="4182580" y="269089"/>
            <a:ext cx="1368758" cy="1367337"/>
            <a:chOff x="2463799" y="360778"/>
            <a:chExt cx="1835150" cy="1833245"/>
          </a:xfrm>
        </p:grpSpPr>
        <p:sp>
          <p:nvSpPr>
            <p:cNvPr id="191" name="object 191"/>
            <p:cNvSpPr/>
            <p:nvPr/>
          </p:nvSpPr>
          <p:spPr>
            <a:xfrm>
              <a:off x="2507915" y="367128"/>
              <a:ext cx="1784985" cy="1783080"/>
            </a:xfrm>
            <a:custGeom>
              <a:avLst/>
              <a:gdLst/>
              <a:ahLst/>
              <a:cxnLst/>
              <a:rect l="l" t="t" r="r" b="b"/>
              <a:pathLst>
                <a:path w="1784985" h="1783080">
                  <a:moveTo>
                    <a:pt x="0" y="0"/>
                  </a:moveTo>
                  <a:lnTo>
                    <a:pt x="1784684" y="0"/>
                  </a:lnTo>
                  <a:lnTo>
                    <a:pt x="1784684" y="1782728"/>
                  </a:lnTo>
                  <a:lnTo>
                    <a:pt x="0" y="1782728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2" name="object 192"/>
            <p:cNvSpPr/>
            <p:nvPr/>
          </p:nvSpPr>
          <p:spPr>
            <a:xfrm>
              <a:off x="2505910" y="365125"/>
              <a:ext cx="1781175" cy="1828800"/>
            </a:xfrm>
            <a:custGeom>
              <a:avLst/>
              <a:gdLst/>
              <a:ahLst/>
              <a:cxnLst/>
              <a:rect l="l" t="t" r="r" b="b"/>
              <a:pathLst>
                <a:path w="1781175" h="1828800">
                  <a:moveTo>
                    <a:pt x="0" y="1780725"/>
                  </a:moveTo>
                  <a:lnTo>
                    <a:pt x="1780674" y="1780725"/>
                  </a:lnTo>
                </a:path>
                <a:path w="1781175" h="1828800">
                  <a:moveTo>
                    <a:pt x="0" y="1786735"/>
                  </a:moveTo>
                  <a:lnTo>
                    <a:pt x="0" y="1828799"/>
                  </a:lnTo>
                </a:path>
                <a:path w="1781175" h="1828800">
                  <a:moveTo>
                    <a:pt x="104274" y="1786735"/>
                  </a:moveTo>
                  <a:lnTo>
                    <a:pt x="104274" y="1800756"/>
                  </a:lnTo>
                </a:path>
                <a:path w="1781175" h="1828800">
                  <a:moveTo>
                    <a:pt x="214563" y="1786735"/>
                  </a:moveTo>
                  <a:lnTo>
                    <a:pt x="214563" y="1800756"/>
                  </a:lnTo>
                </a:path>
                <a:path w="1781175" h="1828800">
                  <a:moveTo>
                    <a:pt x="324853" y="1786735"/>
                  </a:moveTo>
                  <a:lnTo>
                    <a:pt x="324853" y="1800756"/>
                  </a:lnTo>
                </a:path>
                <a:path w="1781175" h="1828800">
                  <a:moveTo>
                    <a:pt x="435142" y="1786735"/>
                  </a:moveTo>
                  <a:lnTo>
                    <a:pt x="435142" y="1828799"/>
                  </a:lnTo>
                </a:path>
                <a:path w="1781175" h="1828800">
                  <a:moveTo>
                    <a:pt x="545431" y="1786735"/>
                  </a:moveTo>
                  <a:lnTo>
                    <a:pt x="545431" y="1800756"/>
                  </a:lnTo>
                </a:path>
                <a:path w="1781175" h="1828800">
                  <a:moveTo>
                    <a:pt x="649705" y="1786735"/>
                  </a:moveTo>
                  <a:lnTo>
                    <a:pt x="649705" y="1800756"/>
                  </a:lnTo>
                </a:path>
                <a:path w="1781175" h="1828800">
                  <a:moveTo>
                    <a:pt x="759995" y="1786735"/>
                  </a:moveTo>
                  <a:lnTo>
                    <a:pt x="759995" y="1800756"/>
                  </a:lnTo>
                </a:path>
                <a:path w="1781175" h="1828800">
                  <a:moveTo>
                    <a:pt x="870284" y="1786735"/>
                  </a:moveTo>
                  <a:lnTo>
                    <a:pt x="870284" y="1828799"/>
                  </a:lnTo>
                </a:path>
                <a:path w="1781175" h="1828800">
                  <a:moveTo>
                    <a:pt x="980573" y="1786735"/>
                  </a:moveTo>
                  <a:lnTo>
                    <a:pt x="980573" y="1800756"/>
                  </a:lnTo>
                </a:path>
                <a:path w="1781175" h="1828800">
                  <a:moveTo>
                    <a:pt x="1090863" y="1786735"/>
                  </a:moveTo>
                  <a:lnTo>
                    <a:pt x="1090863" y="1800756"/>
                  </a:lnTo>
                </a:path>
                <a:path w="1781175" h="1828800">
                  <a:moveTo>
                    <a:pt x="1195137" y="1786735"/>
                  </a:moveTo>
                  <a:lnTo>
                    <a:pt x="1195137" y="1800756"/>
                  </a:lnTo>
                </a:path>
                <a:path w="1781175" h="1828800">
                  <a:moveTo>
                    <a:pt x="1305426" y="1786735"/>
                  </a:moveTo>
                  <a:lnTo>
                    <a:pt x="1305426" y="1828799"/>
                  </a:lnTo>
                </a:path>
                <a:path w="1781175" h="1828800">
                  <a:moveTo>
                    <a:pt x="1415715" y="1786735"/>
                  </a:moveTo>
                  <a:lnTo>
                    <a:pt x="1415715" y="1800756"/>
                  </a:lnTo>
                </a:path>
                <a:path w="1781175" h="1828800">
                  <a:moveTo>
                    <a:pt x="1526005" y="1786735"/>
                  </a:moveTo>
                  <a:lnTo>
                    <a:pt x="1526005" y="1800756"/>
                  </a:lnTo>
                </a:path>
                <a:path w="1781175" h="1828800">
                  <a:moveTo>
                    <a:pt x="1636294" y="1786735"/>
                  </a:moveTo>
                  <a:lnTo>
                    <a:pt x="1636294" y="1800756"/>
                  </a:lnTo>
                </a:path>
                <a:path w="1781175" h="1828800">
                  <a:moveTo>
                    <a:pt x="1740568" y="1786735"/>
                  </a:moveTo>
                  <a:lnTo>
                    <a:pt x="1740568" y="1828799"/>
                  </a:lnTo>
                </a:path>
                <a:path w="1781175" h="1828800">
                  <a:moveTo>
                    <a:pt x="0" y="178072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3" name="object 193"/>
            <p:cNvSpPr/>
            <p:nvPr/>
          </p:nvSpPr>
          <p:spPr>
            <a:xfrm>
              <a:off x="2463799" y="1945203"/>
              <a:ext cx="42545" cy="12700"/>
            </a:xfrm>
            <a:custGeom>
              <a:avLst/>
              <a:gdLst/>
              <a:ahLst/>
              <a:cxnLst/>
              <a:rect l="l" t="t" r="r" b="b"/>
              <a:pathLst>
                <a:path w="42544" h="12700">
                  <a:moveTo>
                    <a:pt x="0" y="0"/>
                  </a:moveTo>
                  <a:lnTo>
                    <a:pt x="42110" y="0"/>
                  </a:lnTo>
                  <a:lnTo>
                    <a:pt x="42110" y="12699"/>
                  </a:lnTo>
                  <a:lnTo>
                    <a:pt x="0" y="126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4" name="object 194"/>
            <p:cNvSpPr/>
            <p:nvPr/>
          </p:nvSpPr>
          <p:spPr>
            <a:xfrm>
              <a:off x="2477836" y="1835375"/>
              <a:ext cx="28575" cy="54610"/>
            </a:xfrm>
            <a:custGeom>
              <a:avLst/>
              <a:gdLst/>
              <a:ahLst/>
              <a:cxnLst/>
              <a:rect l="l" t="t" r="r" b="b"/>
              <a:pathLst>
                <a:path w="28575" h="54610">
                  <a:moveTo>
                    <a:pt x="28074" y="54083"/>
                  </a:moveTo>
                  <a:lnTo>
                    <a:pt x="14037" y="54083"/>
                  </a:lnTo>
                </a:path>
                <a:path w="28575" h="54610">
                  <a:moveTo>
                    <a:pt x="28074" y="34052"/>
                  </a:moveTo>
                  <a:lnTo>
                    <a:pt x="14037" y="34052"/>
                  </a:lnTo>
                </a:path>
                <a:path w="28575" h="54610">
                  <a:moveTo>
                    <a:pt x="28074" y="20031"/>
                  </a:moveTo>
                  <a:lnTo>
                    <a:pt x="0" y="20031"/>
                  </a:lnTo>
                </a:path>
                <a:path w="28575" h="54610">
                  <a:moveTo>
                    <a:pt x="28074" y="0"/>
                  </a:moveTo>
                  <a:lnTo>
                    <a:pt x="14037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5" name="object 195"/>
            <p:cNvSpPr/>
            <p:nvPr/>
          </p:nvSpPr>
          <p:spPr>
            <a:xfrm>
              <a:off x="2491867" y="1780958"/>
              <a:ext cx="14604" cy="38735"/>
            </a:xfrm>
            <a:custGeom>
              <a:avLst/>
              <a:gdLst/>
              <a:ahLst/>
              <a:cxnLst/>
              <a:rect l="l" t="t" r="r" b="b"/>
              <a:pathLst>
                <a:path w="14605" h="38735">
                  <a:moveTo>
                    <a:pt x="14033" y="14020"/>
                  </a:moveTo>
                  <a:lnTo>
                    <a:pt x="0" y="14020"/>
                  </a:lnTo>
                  <a:lnTo>
                    <a:pt x="0" y="26035"/>
                  </a:lnTo>
                  <a:lnTo>
                    <a:pt x="0" y="26720"/>
                  </a:lnTo>
                  <a:lnTo>
                    <a:pt x="0" y="38735"/>
                  </a:lnTo>
                  <a:lnTo>
                    <a:pt x="14033" y="38735"/>
                  </a:lnTo>
                  <a:lnTo>
                    <a:pt x="14033" y="26720"/>
                  </a:lnTo>
                  <a:lnTo>
                    <a:pt x="14033" y="26035"/>
                  </a:lnTo>
                  <a:lnTo>
                    <a:pt x="14033" y="14020"/>
                  </a:lnTo>
                  <a:close/>
                </a:path>
                <a:path w="14605" h="38735">
                  <a:moveTo>
                    <a:pt x="14033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033" y="12700"/>
                  </a:lnTo>
                  <a:lnTo>
                    <a:pt x="140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6" name="object 196"/>
            <p:cNvSpPr/>
            <p:nvPr/>
          </p:nvSpPr>
          <p:spPr>
            <a:xfrm>
              <a:off x="2463799" y="407189"/>
              <a:ext cx="42545" cy="1358265"/>
            </a:xfrm>
            <a:custGeom>
              <a:avLst/>
              <a:gdLst/>
              <a:ahLst/>
              <a:cxnLst/>
              <a:rect l="l" t="t" r="r" b="b"/>
              <a:pathLst>
                <a:path w="42544" h="1358264">
                  <a:moveTo>
                    <a:pt x="42111" y="1358078"/>
                  </a:moveTo>
                  <a:lnTo>
                    <a:pt x="0" y="1358078"/>
                  </a:lnTo>
                </a:path>
                <a:path w="42544" h="1358264">
                  <a:moveTo>
                    <a:pt x="42111" y="1241900"/>
                  </a:moveTo>
                  <a:lnTo>
                    <a:pt x="28074" y="1241900"/>
                  </a:lnTo>
                </a:path>
                <a:path w="42544" h="1358264">
                  <a:moveTo>
                    <a:pt x="42111" y="1157771"/>
                  </a:moveTo>
                  <a:lnTo>
                    <a:pt x="28074" y="1157771"/>
                  </a:lnTo>
                </a:path>
                <a:path w="42544" h="1358264">
                  <a:moveTo>
                    <a:pt x="42111" y="1103688"/>
                  </a:moveTo>
                  <a:lnTo>
                    <a:pt x="28074" y="1103688"/>
                  </a:lnTo>
                </a:path>
                <a:path w="42544" h="1358264">
                  <a:moveTo>
                    <a:pt x="42111" y="1061624"/>
                  </a:moveTo>
                  <a:lnTo>
                    <a:pt x="14037" y="1061624"/>
                  </a:lnTo>
                </a:path>
                <a:path w="42544" h="1358264">
                  <a:moveTo>
                    <a:pt x="42111" y="1027572"/>
                  </a:moveTo>
                  <a:lnTo>
                    <a:pt x="28074" y="1027572"/>
                  </a:lnTo>
                </a:path>
                <a:path w="42544" h="1358264">
                  <a:moveTo>
                    <a:pt x="42111" y="993520"/>
                  </a:moveTo>
                  <a:lnTo>
                    <a:pt x="28074" y="993520"/>
                  </a:lnTo>
                </a:path>
                <a:path w="42544" h="1358264">
                  <a:moveTo>
                    <a:pt x="42111" y="971486"/>
                  </a:moveTo>
                  <a:lnTo>
                    <a:pt x="28074" y="971486"/>
                  </a:lnTo>
                </a:path>
                <a:path w="42544" h="1358264">
                  <a:moveTo>
                    <a:pt x="42111" y="951455"/>
                  </a:moveTo>
                  <a:lnTo>
                    <a:pt x="28074" y="951455"/>
                  </a:lnTo>
                </a:path>
                <a:path w="42544" h="1358264">
                  <a:moveTo>
                    <a:pt x="42111" y="931425"/>
                  </a:moveTo>
                  <a:lnTo>
                    <a:pt x="0" y="931425"/>
                  </a:lnTo>
                </a:path>
                <a:path w="42544" h="1358264">
                  <a:moveTo>
                    <a:pt x="42111" y="799222"/>
                  </a:moveTo>
                  <a:lnTo>
                    <a:pt x="28074" y="799222"/>
                  </a:lnTo>
                </a:path>
                <a:path w="42544" h="1358264">
                  <a:moveTo>
                    <a:pt x="42111" y="731118"/>
                  </a:moveTo>
                  <a:lnTo>
                    <a:pt x="28074" y="731118"/>
                  </a:lnTo>
                </a:path>
                <a:path w="42544" h="1358264">
                  <a:moveTo>
                    <a:pt x="42111" y="683045"/>
                  </a:moveTo>
                  <a:lnTo>
                    <a:pt x="28074" y="683045"/>
                  </a:lnTo>
                </a:path>
                <a:path w="42544" h="1358264">
                  <a:moveTo>
                    <a:pt x="42111" y="640981"/>
                  </a:moveTo>
                  <a:lnTo>
                    <a:pt x="14037" y="640981"/>
                  </a:lnTo>
                </a:path>
                <a:path w="42544" h="1358264">
                  <a:moveTo>
                    <a:pt x="42111" y="606928"/>
                  </a:moveTo>
                  <a:lnTo>
                    <a:pt x="28074" y="606928"/>
                  </a:lnTo>
                </a:path>
                <a:path w="42544" h="1358264">
                  <a:moveTo>
                    <a:pt x="42111" y="578885"/>
                  </a:moveTo>
                  <a:lnTo>
                    <a:pt x="28074" y="578885"/>
                  </a:lnTo>
                </a:path>
                <a:path w="42544" h="1358264">
                  <a:moveTo>
                    <a:pt x="42111" y="558855"/>
                  </a:moveTo>
                  <a:lnTo>
                    <a:pt x="28074" y="558855"/>
                  </a:lnTo>
                </a:path>
                <a:path w="42544" h="1358264">
                  <a:moveTo>
                    <a:pt x="42111" y="536822"/>
                  </a:moveTo>
                  <a:lnTo>
                    <a:pt x="28074" y="536822"/>
                  </a:lnTo>
                </a:path>
                <a:path w="42544" h="1358264">
                  <a:moveTo>
                    <a:pt x="42111" y="516791"/>
                  </a:moveTo>
                  <a:lnTo>
                    <a:pt x="0" y="516791"/>
                  </a:lnTo>
                </a:path>
                <a:path w="42544" h="1358264">
                  <a:moveTo>
                    <a:pt x="42111" y="400612"/>
                  </a:moveTo>
                  <a:lnTo>
                    <a:pt x="28074" y="400612"/>
                  </a:lnTo>
                </a:path>
                <a:path w="42544" h="1358264">
                  <a:moveTo>
                    <a:pt x="42111" y="330506"/>
                  </a:moveTo>
                  <a:lnTo>
                    <a:pt x="28074" y="330506"/>
                  </a:lnTo>
                </a:path>
                <a:path w="42544" h="1358264">
                  <a:moveTo>
                    <a:pt x="42111" y="282431"/>
                  </a:moveTo>
                  <a:lnTo>
                    <a:pt x="28074" y="282431"/>
                  </a:lnTo>
                </a:path>
                <a:path w="42544" h="1358264">
                  <a:moveTo>
                    <a:pt x="42111" y="240368"/>
                  </a:moveTo>
                  <a:lnTo>
                    <a:pt x="14037" y="240368"/>
                  </a:lnTo>
                </a:path>
                <a:path w="42544" h="1358264">
                  <a:moveTo>
                    <a:pt x="42111" y="206316"/>
                  </a:moveTo>
                  <a:lnTo>
                    <a:pt x="28074" y="206316"/>
                  </a:lnTo>
                </a:path>
                <a:path w="42544" h="1358264">
                  <a:moveTo>
                    <a:pt x="42111" y="186284"/>
                  </a:moveTo>
                  <a:lnTo>
                    <a:pt x="28074" y="186284"/>
                  </a:lnTo>
                </a:path>
                <a:path w="42544" h="1358264">
                  <a:moveTo>
                    <a:pt x="42111" y="158242"/>
                  </a:moveTo>
                  <a:lnTo>
                    <a:pt x="28074" y="158242"/>
                  </a:lnTo>
                </a:path>
                <a:path w="42544" h="1358264">
                  <a:moveTo>
                    <a:pt x="42111" y="138211"/>
                  </a:moveTo>
                  <a:lnTo>
                    <a:pt x="28074" y="138211"/>
                  </a:lnTo>
                </a:path>
                <a:path w="42544" h="1358264">
                  <a:moveTo>
                    <a:pt x="42111" y="124190"/>
                  </a:moveTo>
                  <a:lnTo>
                    <a:pt x="0" y="124190"/>
                  </a:lnTo>
                </a:path>
                <a:path w="42544" h="1358264">
                  <a:moveTo>
                    <a:pt x="42111" y="0"/>
                  </a:moveTo>
                  <a:lnTo>
                    <a:pt x="28074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7" name="object 197"/>
            <p:cNvSpPr/>
            <p:nvPr/>
          </p:nvSpPr>
          <p:spPr>
            <a:xfrm>
              <a:off x="2463787" y="1945207"/>
              <a:ext cx="42545" cy="20955"/>
            </a:xfrm>
            <a:custGeom>
              <a:avLst/>
              <a:gdLst/>
              <a:ahLst/>
              <a:cxnLst/>
              <a:rect l="l" t="t" r="r" b="b"/>
              <a:pathLst>
                <a:path w="42544" h="20955">
                  <a:moveTo>
                    <a:pt x="42113" y="0"/>
                  </a:moveTo>
                  <a:lnTo>
                    <a:pt x="28079" y="0"/>
                  </a:lnTo>
                  <a:lnTo>
                    <a:pt x="0" y="0"/>
                  </a:lnTo>
                  <a:lnTo>
                    <a:pt x="0" y="12700"/>
                  </a:lnTo>
                  <a:lnTo>
                    <a:pt x="28079" y="12700"/>
                  </a:lnTo>
                  <a:lnTo>
                    <a:pt x="28079" y="20713"/>
                  </a:lnTo>
                  <a:lnTo>
                    <a:pt x="42113" y="20713"/>
                  </a:lnTo>
                  <a:lnTo>
                    <a:pt x="42113" y="12700"/>
                  </a:lnTo>
                  <a:lnTo>
                    <a:pt x="42113" y="8013"/>
                  </a:lnTo>
                  <a:lnTo>
                    <a:pt x="4211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8" name="object 198"/>
            <p:cNvSpPr/>
            <p:nvPr/>
          </p:nvSpPr>
          <p:spPr>
            <a:xfrm>
              <a:off x="2477836" y="1959565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>
                  <a:moveTo>
                    <a:pt x="28074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9" name="object 199"/>
            <p:cNvSpPr/>
            <p:nvPr/>
          </p:nvSpPr>
          <p:spPr>
            <a:xfrm>
              <a:off x="2491867" y="1953221"/>
              <a:ext cx="14604" cy="19050"/>
            </a:xfrm>
            <a:custGeom>
              <a:avLst/>
              <a:gdLst/>
              <a:ahLst/>
              <a:cxnLst/>
              <a:rect l="l" t="t" r="r" b="b"/>
              <a:pathLst>
                <a:path w="14605" h="19050">
                  <a:moveTo>
                    <a:pt x="14033" y="0"/>
                  </a:moveTo>
                  <a:lnTo>
                    <a:pt x="0" y="0"/>
                  </a:lnTo>
                  <a:lnTo>
                    <a:pt x="0" y="6007"/>
                  </a:lnTo>
                  <a:lnTo>
                    <a:pt x="0" y="12700"/>
                  </a:lnTo>
                  <a:lnTo>
                    <a:pt x="0" y="18707"/>
                  </a:lnTo>
                  <a:lnTo>
                    <a:pt x="14033" y="18707"/>
                  </a:lnTo>
                  <a:lnTo>
                    <a:pt x="14033" y="12700"/>
                  </a:lnTo>
                  <a:lnTo>
                    <a:pt x="14033" y="6007"/>
                  </a:lnTo>
                  <a:lnTo>
                    <a:pt x="140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00" name="object 200"/>
            <p:cNvSpPr/>
            <p:nvPr/>
          </p:nvSpPr>
          <p:spPr>
            <a:xfrm>
              <a:off x="2463799" y="1973587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4">
                  <a:moveTo>
                    <a:pt x="4211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01" name="object 201"/>
            <p:cNvSpPr/>
            <p:nvPr/>
          </p:nvSpPr>
          <p:spPr>
            <a:xfrm>
              <a:off x="2491867" y="1987270"/>
              <a:ext cx="14604" cy="27305"/>
            </a:xfrm>
            <a:custGeom>
              <a:avLst/>
              <a:gdLst/>
              <a:ahLst/>
              <a:cxnLst/>
              <a:rect l="l" t="t" r="r" b="b"/>
              <a:pathLst>
                <a:path w="14605" h="27305">
                  <a:moveTo>
                    <a:pt x="14033" y="14020"/>
                  </a:moveTo>
                  <a:lnTo>
                    <a:pt x="0" y="14020"/>
                  </a:lnTo>
                  <a:lnTo>
                    <a:pt x="0" y="26720"/>
                  </a:lnTo>
                  <a:lnTo>
                    <a:pt x="14033" y="26720"/>
                  </a:lnTo>
                  <a:lnTo>
                    <a:pt x="14033" y="14020"/>
                  </a:lnTo>
                  <a:close/>
                </a:path>
                <a:path w="14605" h="27305">
                  <a:moveTo>
                    <a:pt x="14033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033" y="12700"/>
                  </a:lnTo>
                  <a:lnTo>
                    <a:pt x="140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02" name="object 202"/>
            <p:cNvSpPr/>
            <p:nvPr/>
          </p:nvSpPr>
          <p:spPr>
            <a:xfrm>
              <a:off x="2477836" y="2027670"/>
              <a:ext cx="28575" cy="22225"/>
            </a:xfrm>
            <a:custGeom>
              <a:avLst/>
              <a:gdLst/>
              <a:ahLst/>
              <a:cxnLst/>
              <a:rect l="l" t="t" r="r" b="b"/>
              <a:pathLst>
                <a:path w="28575" h="22225">
                  <a:moveTo>
                    <a:pt x="28074" y="0"/>
                  </a:moveTo>
                  <a:lnTo>
                    <a:pt x="14037" y="0"/>
                  </a:lnTo>
                </a:path>
                <a:path w="28575" h="22225">
                  <a:moveTo>
                    <a:pt x="28074" y="22033"/>
                  </a:moveTo>
                  <a:lnTo>
                    <a:pt x="0" y="2203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03" name="object 203"/>
            <p:cNvSpPr/>
            <p:nvPr/>
          </p:nvSpPr>
          <p:spPr>
            <a:xfrm>
              <a:off x="2491867" y="2063394"/>
              <a:ext cx="14604" cy="60960"/>
            </a:xfrm>
            <a:custGeom>
              <a:avLst/>
              <a:gdLst/>
              <a:ahLst/>
              <a:cxnLst/>
              <a:rect l="l" t="t" r="r" b="b"/>
              <a:pathLst>
                <a:path w="14605" h="60960">
                  <a:moveTo>
                    <a:pt x="14033" y="48069"/>
                  </a:moveTo>
                  <a:lnTo>
                    <a:pt x="0" y="48069"/>
                  </a:lnTo>
                  <a:lnTo>
                    <a:pt x="0" y="60769"/>
                  </a:lnTo>
                  <a:lnTo>
                    <a:pt x="14033" y="60769"/>
                  </a:lnTo>
                  <a:lnTo>
                    <a:pt x="14033" y="48069"/>
                  </a:lnTo>
                  <a:close/>
                </a:path>
                <a:path w="14605" h="60960">
                  <a:moveTo>
                    <a:pt x="14033" y="34048"/>
                  </a:moveTo>
                  <a:lnTo>
                    <a:pt x="0" y="34048"/>
                  </a:lnTo>
                  <a:lnTo>
                    <a:pt x="0" y="46748"/>
                  </a:lnTo>
                  <a:lnTo>
                    <a:pt x="14033" y="46748"/>
                  </a:lnTo>
                  <a:lnTo>
                    <a:pt x="14033" y="34048"/>
                  </a:lnTo>
                  <a:close/>
                </a:path>
                <a:path w="14605" h="60960">
                  <a:moveTo>
                    <a:pt x="14033" y="14020"/>
                  </a:moveTo>
                  <a:lnTo>
                    <a:pt x="0" y="14020"/>
                  </a:lnTo>
                  <a:lnTo>
                    <a:pt x="0" y="26720"/>
                  </a:lnTo>
                  <a:lnTo>
                    <a:pt x="14033" y="26720"/>
                  </a:lnTo>
                  <a:lnTo>
                    <a:pt x="14033" y="14020"/>
                  </a:lnTo>
                  <a:close/>
                </a:path>
                <a:path w="14605" h="60960">
                  <a:moveTo>
                    <a:pt x="14033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14033" y="12700"/>
                  </a:lnTo>
                  <a:lnTo>
                    <a:pt x="1403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04" name="object 204"/>
            <p:cNvSpPr/>
            <p:nvPr/>
          </p:nvSpPr>
          <p:spPr>
            <a:xfrm>
              <a:off x="2463799" y="2131829"/>
              <a:ext cx="42545" cy="0"/>
            </a:xfrm>
            <a:custGeom>
              <a:avLst/>
              <a:gdLst/>
              <a:ahLst/>
              <a:cxnLst/>
              <a:rect l="l" t="t" r="r" b="b"/>
              <a:pathLst>
                <a:path w="42544">
                  <a:moveTo>
                    <a:pt x="42111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205" name="object 20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519945" y="379145"/>
              <a:ext cx="1760621" cy="1758692"/>
            </a:xfrm>
            <a:prstGeom prst="rect">
              <a:avLst/>
            </a:prstGeom>
          </p:spPr>
        </p:pic>
        <p:sp>
          <p:nvSpPr>
            <p:cNvPr id="206" name="object 206"/>
            <p:cNvSpPr/>
            <p:nvPr/>
          </p:nvSpPr>
          <p:spPr>
            <a:xfrm>
              <a:off x="2622215" y="1448783"/>
              <a:ext cx="1644650" cy="683260"/>
            </a:xfrm>
            <a:custGeom>
              <a:avLst/>
              <a:gdLst/>
              <a:ahLst/>
              <a:cxnLst/>
              <a:rect l="l" t="t" r="r" b="b"/>
              <a:pathLst>
                <a:path w="1644650" h="683260">
                  <a:moveTo>
                    <a:pt x="0" y="0"/>
                  </a:moveTo>
                  <a:lnTo>
                    <a:pt x="1644316" y="0"/>
                  </a:lnTo>
                </a:path>
                <a:path w="1644650" h="683260">
                  <a:moveTo>
                    <a:pt x="1644316" y="0"/>
                  </a:moveTo>
                  <a:lnTo>
                    <a:pt x="1644316" y="683045"/>
                  </a:lnTo>
                </a:path>
                <a:path w="1644650" h="683260">
                  <a:moveTo>
                    <a:pt x="0" y="68304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07" name="object 207"/>
            <p:cNvSpPr/>
            <p:nvPr/>
          </p:nvSpPr>
          <p:spPr>
            <a:xfrm>
              <a:off x="3951704" y="1871430"/>
              <a:ext cx="226695" cy="184785"/>
            </a:xfrm>
            <a:custGeom>
              <a:avLst/>
              <a:gdLst/>
              <a:ahLst/>
              <a:cxnLst/>
              <a:rect l="l" t="t" r="r" b="b"/>
              <a:pathLst>
                <a:path w="226695" h="184785">
                  <a:moveTo>
                    <a:pt x="226595" y="0"/>
                  </a:moveTo>
                  <a:lnTo>
                    <a:pt x="0" y="0"/>
                  </a:lnTo>
                  <a:lnTo>
                    <a:pt x="0" y="184281"/>
                  </a:lnTo>
                  <a:lnTo>
                    <a:pt x="226595" y="184281"/>
                  </a:lnTo>
                  <a:lnTo>
                    <a:pt x="2265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208" name="object 208"/>
          <p:cNvSpPr txBox="1"/>
          <p:nvPr/>
        </p:nvSpPr>
        <p:spPr>
          <a:xfrm>
            <a:off x="5282871" y="1386345"/>
            <a:ext cx="17713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6.5</a:t>
            </a:r>
            <a:endParaRPr sz="895">
              <a:latin typeface="Arial"/>
              <a:cs typeface="Arial"/>
            </a:endParaRPr>
          </a:p>
        </p:txBody>
      </p:sp>
      <p:sp>
        <p:nvSpPr>
          <p:cNvPr id="209" name="object 209"/>
          <p:cNvSpPr txBox="1"/>
          <p:nvPr/>
        </p:nvSpPr>
        <p:spPr>
          <a:xfrm>
            <a:off x="2495794" y="1461536"/>
            <a:ext cx="131896" cy="189921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Lin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210" name="object 210"/>
          <p:cNvGrpSpPr/>
          <p:nvPr/>
        </p:nvGrpSpPr>
        <p:grpSpPr>
          <a:xfrm>
            <a:off x="3069576" y="1847113"/>
            <a:ext cx="2500707" cy="37890"/>
            <a:chOff x="971550" y="2476500"/>
            <a:chExt cx="3352800" cy="50800"/>
          </a:xfrm>
        </p:grpSpPr>
        <p:sp>
          <p:nvSpPr>
            <p:cNvPr id="211" name="object 211"/>
            <p:cNvSpPr/>
            <p:nvPr/>
          </p:nvSpPr>
          <p:spPr>
            <a:xfrm>
              <a:off x="971550" y="2501900"/>
              <a:ext cx="3289300" cy="0"/>
            </a:xfrm>
            <a:custGeom>
              <a:avLst/>
              <a:gdLst/>
              <a:ahLst/>
              <a:cxnLst/>
              <a:rect l="l" t="t" r="r" b="b"/>
              <a:pathLst>
                <a:path w="3289300">
                  <a:moveTo>
                    <a:pt x="0" y="0"/>
                  </a:moveTo>
                  <a:lnTo>
                    <a:pt x="328930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12" name="object 212"/>
            <p:cNvSpPr/>
            <p:nvPr/>
          </p:nvSpPr>
          <p:spPr>
            <a:xfrm>
              <a:off x="4197350" y="2476500"/>
              <a:ext cx="127000" cy="50800"/>
            </a:xfrm>
            <a:custGeom>
              <a:avLst/>
              <a:gdLst/>
              <a:ahLst/>
              <a:cxnLst/>
              <a:rect l="l" t="t" r="r" b="b"/>
              <a:pathLst>
                <a:path w="127000" h="50800">
                  <a:moveTo>
                    <a:pt x="0" y="0"/>
                  </a:moveTo>
                  <a:lnTo>
                    <a:pt x="0" y="50800"/>
                  </a:lnTo>
                  <a:lnTo>
                    <a:pt x="127000" y="25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213" name="object 213"/>
          <p:cNvSpPr/>
          <p:nvPr/>
        </p:nvSpPr>
        <p:spPr>
          <a:xfrm>
            <a:off x="2577012" y="298380"/>
            <a:ext cx="0" cy="1146157"/>
          </a:xfrm>
          <a:custGeom>
            <a:avLst/>
            <a:gdLst/>
            <a:ahLst/>
            <a:cxnLst/>
            <a:rect l="l" t="t" r="r" b="b"/>
            <a:pathLst>
              <a:path h="1536700">
                <a:moveTo>
                  <a:pt x="0" y="153670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214" name="object 214"/>
          <p:cNvSpPr/>
          <p:nvPr/>
        </p:nvSpPr>
        <p:spPr>
          <a:xfrm>
            <a:off x="2558067" y="251018"/>
            <a:ext cx="37890" cy="94724"/>
          </a:xfrm>
          <a:custGeom>
            <a:avLst/>
            <a:gdLst/>
            <a:ahLst/>
            <a:cxnLst/>
            <a:rect l="l" t="t" r="r" b="b"/>
            <a:pathLst>
              <a:path w="50800" h="127000">
                <a:moveTo>
                  <a:pt x="25400" y="0"/>
                </a:moveTo>
                <a:lnTo>
                  <a:pt x="0" y="127000"/>
                </a:lnTo>
                <a:lnTo>
                  <a:pt x="50800" y="127000"/>
                </a:lnTo>
                <a:lnTo>
                  <a:pt x="254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215" name="object 215"/>
          <p:cNvSpPr txBox="1"/>
          <p:nvPr/>
        </p:nvSpPr>
        <p:spPr>
          <a:xfrm>
            <a:off x="4345505" y="1379179"/>
            <a:ext cx="17097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solidFill>
                  <a:srgbClr val="FF2800"/>
                </a:solidFill>
                <a:latin typeface="Arial"/>
                <a:cs typeface="Arial"/>
              </a:rPr>
              <a:t>G1</a:t>
            </a:r>
            <a:endParaRPr sz="895">
              <a:latin typeface="Arial"/>
              <a:cs typeface="Arial"/>
            </a:endParaRPr>
          </a:p>
        </p:txBody>
      </p:sp>
      <p:sp>
        <p:nvSpPr>
          <p:cNvPr id="216" name="object 216"/>
          <p:cNvSpPr txBox="1"/>
          <p:nvPr/>
        </p:nvSpPr>
        <p:spPr>
          <a:xfrm>
            <a:off x="2962538" y="1379179"/>
            <a:ext cx="17097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solidFill>
                  <a:srgbClr val="FF2800"/>
                </a:solidFill>
                <a:latin typeface="Arial"/>
                <a:cs typeface="Arial"/>
              </a:rPr>
              <a:t>G1</a:t>
            </a:r>
            <a:endParaRPr sz="895">
              <a:latin typeface="Arial"/>
              <a:cs typeface="Arial"/>
            </a:endParaRPr>
          </a:p>
        </p:txBody>
      </p:sp>
      <p:sp>
        <p:nvSpPr>
          <p:cNvPr id="217" name="object 217"/>
          <p:cNvSpPr txBox="1"/>
          <p:nvPr/>
        </p:nvSpPr>
        <p:spPr>
          <a:xfrm>
            <a:off x="2810980" y="1618200"/>
            <a:ext cx="227811" cy="299172"/>
          </a:xfrm>
          <a:prstGeom prst="rect">
            <a:avLst/>
          </a:prstGeom>
        </p:spPr>
        <p:txBody>
          <a:bodyPr vert="horz" wrap="square" lIns="0" tIns="30785" rIns="0" bIns="0" rtlCol="0">
            <a:spAutoFit/>
          </a:bodyPr>
          <a:lstStyle/>
          <a:p>
            <a:pPr marL="18472">
              <a:spcBef>
                <a:spcPts val="242"/>
              </a:spcBef>
            </a:pPr>
            <a:r>
              <a:rPr sz="597" dirty="0">
                <a:latin typeface="Arial"/>
                <a:cs typeface="Arial"/>
              </a:rPr>
              <a:t>0</a:t>
            </a:r>
            <a:endParaRPr sz="597">
              <a:latin typeface="Arial"/>
              <a:cs typeface="Arial"/>
            </a:endParaRPr>
          </a:p>
          <a:p>
            <a:pPr marL="9473">
              <a:spcBef>
                <a:spcPts val="254"/>
              </a:spcBef>
            </a:pPr>
            <a:r>
              <a:rPr sz="895" b="1" dirty="0">
                <a:latin typeface="Arial"/>
                <a:cs typeface="Arial"/>
              </a:rPr>
              <a:t>FSc</a:t>
            </a:r>
            <a:endParaRPr sz="895">
              <a:latin typeface="Arial"/>
              <a:cs typeface="Arial"/>
            </a:endParaRPr>
          </a:p>
        </p:txBody>
      </p:sp>
      <p:sp>
        <p:nvSpPr>
          <p:cNvPr id="218" name="object 218"/>
          <p:cNvSpPr txBox="1"/>
          <p:nvPr/>
        </p:nvSpPr>
        <p:spPr>
          <a:xfrm>
            <a:off x="3322488" y="86200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219" name="object 219"/>
          <p:cNvSpPr txBox="1"/>
          <p:nvPr/>
        </p:nvSpPr>
        <p:spPr>
          <a:xfrm>
            <a:off x="4681774" y="86200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220" name="object 220"/>
          <p:cNvSpPr txBox="1"/>
          <p:nvPr/>
        </p:nvSpPr>
        <p:spPr>
          <a:xfrm>
            <a:off x="2632752" y="1260775"/>
            <a:ext cx="169555" cy="24462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R="22735" algn="r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</a:t>
            </a:r>
            <a:endParaRPr sz="559" baseline="27777">
              <a:latin typeface="Arial"/>
              <a:cs typeface="Arial"/>
            </a:endParaRPr>
          </a:p>
          <a:p>
            <a:pPr marR="45470" algn="r">
              <a:spcBef>
                <a:spcPts val="440"/>
              </a:spcBef>
            </a:pPr>
            <a:r>
              <a:rPr sz="597" dirty="0">
                <a:latin typeface="Arial"/>
                <a:cs typeface="Arial"/>
              </a:rPr>
              <a:t>0</a:t>
            </a:r>
            <a:endParaRPr sz="597">
              <a:latin typeface="Arial"/>
              <a:cs typeface="Arial"/>
            </a:endParaRPr>
          </a:p>
        </p:txBody>
      </p:sp>
      <p:sp>
        <p:nvSpPr>
          <p:cNvPr id="221" name="object 221"/>
          <p:cNvSpPr txBox="1"/>
          <p:nvPr/>
        </p:nvSpPr>
        <p:spPr>
          <a:xfrm>
            <a:off x="2634247" y="952923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222" name="object 222"/>
          <p:cNvSpPr txBox="1"/>
          <p:nvPr/>
        </p:nvSpPr>
        <p:spPr>
          <a:xfrm>
            <a:off x="2637488" y="640334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223" name="object 223"/>
          <p:cNvSpPr txBox="1"/>
          <p:nvPr/>
        </p:nvSpPr>
        <p:spPr>
          <a:xfrm>
            <a:off x="2632752" y="351427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224" name="object 224"/>
          <p:cNvSpPr txBox="1"/>
          <p:nvPr/>
        </p:nvSpPr>
        <p:spPr>
          <a:xfrm>
            <a:off x="3118832" y="1639670"/>
            <a:ext cx="103249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spc="-4" dirty="0">
                <a:latin typeface="Arial"/>
                <a:cs typeface="Arial"/>
              </a:rPr>
              <a:t>25</a:t>
            </a:r>
            <a:endParaRPr sz="597">
              <a:latin typeface="Arial"/>
              <a:cs typeface="Arial"/>
            </a:endParaRPr>
          </a:p>
        </p:txBody>
      </p:sp>
      <p:sp>
        <p:nvSpPr>
          <p:cNvPr id="225" name="object 225"/>
          <p:cNvSpPr txBox="1"/>
          <p:nvPr/>
        </p:nvSpPr>
        <p:spPr>
          <a:xfrm>
            <a:off x="3445382" y="1644406"/>
            <a:ext cx="103249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spc="-4" dirty="0">
                <a:latin typeface="Arial"/>
                <a:cs typeface="Arial"/>
              </a:rPr>
              <a:t>50</a:t>
            </a:r>
            <a:endParaRPr sz="597">
              <a:latin typeface="Arial"/>
              <a:cs typeface="Arial"/>
            </a:endParaRPr>
          </a:p>
        </p:txBody>
      </p:sp>
      <p:sp>
        <p:nvSpPr>
          <p:cNvPr id="226" name="object 226"/>
          <p:cNvSpPr txBox="1"/>
          <p:nvPr/>
        </p:nvSpPr>
        <p:spPr>
          <a:xfrm>
            <a:off x="3772425" y="1644406"/>
            <a:ext cx="103249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spc="-4" dirty="0">
                <a:latin typeface="Arial"/>
                <a:cs typeface="Arial"/>
              </a:rPr>
              <a:t>75</a:t>
            </a:r>
            <a:endParaRPr sz="597">
              <a:latin typeface="Arial"/>
              <a:cs typeface="Arial"/>
            </a:endParaRPr>
          </a:p>
        </p:txBody>
      </p:sp>
      <p:sp>
        <p:nvSpPr>
          <p:cNvPr id="227" name="object 227"/>
          <p:cNvSpPr txBox="1"/>
          <p:nvPr/>
        </p:nvSpPr>
        <p:spPr>
          <a:xfrm>
            <a:off x="4080032" y="1639670"/>
            <a:ext cx="145401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spc="-4" dirty="0">
                <a:latin typeface="Arial"/>
                <a:cs typeface="Arial"/>
              </a:rPr>
              <a:t>100</a:t>
            </a:r>
            <a:endParaRPr sz="597">
              <a:latin typeface="Arial"/>
              <a:cs typeface="Arial"/>
            </a:endParaRPr>
          </a:p>
        </p:txBody>
      </p:sp>
      <p:sp>
        <p:nvSpPr>
          <p:cNvPr id="228" name="object 228"/>
          <p:cNvSpPr txBox="1"/>
          <p:nvPr/>
        </p:nvSpPr>
        <p:spPr>
          <a:xfrm>
            <a:off x="6907783" y="147768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229" name="object 229"/>
          <p:cNvSpPr txBox="1"/>
          <p:nvPr/>
        </p:nvSpPr>
        <p:spPr>
          <a:xfrm>
            <a:off x="8153400" y="147768"/>
            <a:ext cx="3642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–/–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230" name="object 230"/>
          <p:cNvSpPr txBox="1"/>
          <p:nvPr/>
        </p:nvSpPr>
        <p:spPr>
          <a:xfrm>
            <a:off x="6202091" y="1346024"/>
            <a:ext cx="169555" cy="257453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R="22735" algn="r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2</a:t>
            </a:r>
            <a:endParaRPr sz="559" baseline="27777">
              <a:latin typeface="Arial"/>
              <a:cs typeface="Arial"/>
            </a:endParaRPr>
          </a:p>
          <a:p>
            <a:pPr marR="43575" algn="r">
              <a:spcBef>
                <a:spcPts val="477"/>
              </a:spcBef>
            </a:pPr>
            <a:r>
              <a:rPr sz="597" dirty="0">
                <a:latin typeface="Arial"/>
                <a:cs typeface="Arial"/>
              </a:rPr>
              <a:t>0</a:t>
            </a:r>
            <a:endParaRPr sz="597">
              <a:latin typeface="Arial"/>
              <a:cs typeface="Arial"/>
            </a:endParaRPr>
          </a:p>
        </p:txBody>
      </p:sp>
      <p:sp>
        <p:nvSpPr>
          <p:cNvPr id="231" name="object 231"/>
          <p:cNvSpPr txBox="1"/>
          <p:nvPr/>
        </p:nvSpPr>
        <p:spPr>
          <a:xfrm>
            <a:off x="6206827" y="1019227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232" name="object 232"/>
          <p:cNvSpPr txBox="1"/>
          <p:nvPr/>
        </p:nvSpPr>
        <p:spPr>
          <a:xfrm>
            <a:off x="6202091" y="706639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233" name="object 233"/>
          <p:cNvSpPr txBox="1"/>
          <p:nvPr/>
        </p:nvSpPr>
        <p:spPr>
          <a:xfrm>
            <a:off x="6202091" y="408259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234" name="object 234"/>
          <p:cNvSpPr txBox="1"/>
          <p:nvPr/>
        </p:nvSpPr>
        <p:spPr>
          <a:xfrm>
            <a:off x="6915761" y="1724919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235" name="object 235"/>
          <p:cNvSpPr txBox="1"/>
          <p:nvPr/>
        </p:nvSpPr>
        <p:spPr>
          <a:xfrm>
            <a:off x="7225107" y="1720183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4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236" name="object 236"/>
          <p:cNvSpPr txBox="1"/>
          <p:nvPr/>
        </p:nvSpPr>
        <p:spPr>
          <a:xfrm>
            <a:off x="7518751" y="1720183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237" name="object 237"/>
          <p:cNvSpPr txBox="1"/>
          <p:nvPr/>
        </p:nvSpPr>
        <p:spPr>
          <a:xfrm>
            <a:off x="2413140" y="5358078"/>
            <a:ext cx="6744805" cy="1286196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 algn="just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3.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Increased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frequencies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of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HSCs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the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="1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b="1" spc="14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neonatal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liver.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3209" algn="just">
              <a:lnSpc>
                <a:spcPct val="101200"/>
              </a:lnSpc>
              <a:buFont typeface="Arial"/>
              <a:buAutoNum type="alphaLcParenBoth"/>
              <a:tabLst>
                <a:tab pos="233981" algn="l"/>
              </a:tabLst>
            </a:pPr>
            <a:r>
              <a:rPr sz="1044" spc="-4" dirty="0">
                <a:latin typeface="YaleNew" panose="02000602050000020003" pitchFamily="50" charset="0"/>
                <a:cs typeface="Arial"/>
              </a:rPr>
              <a:t>Distribution</a:t>
            </a:r>
            <a:r>
              <a:rPr sz="1044" spc="4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5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lin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-</a:t>
            </a:r>
            <a:r>
              <a:rPr sz="1007" spc="257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(top)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LSK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(bottom)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4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52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229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neonatal</a:t>
            </a:r>
            <a:r>
              <a:rPr sz="1044" spc="4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liver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(d2).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28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3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46296" indent="-218351" algn="just">
              <a:lnSpc>
                <a:spcPts val="1193"/>
              </a:lnSpc>
              <a:buAutoNum type="alphaLcParenBoth"/>
              <a:tabLst>
                <a:tab pos="246770" algn="l"/>
              </a:tabLst>
            </a:pPr>
            <a:r>
              <a:rPr sz="1044" spc="-4" dirty="0">
                <a:latin typeface="YaleNew" panose="02000602050000020003" pitchFamily="50" charset="0"/>
                <a:cs typeface="Arial"/>
              </a:rPr>
              <a:t>Distribution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(top)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absolute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numbers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(bottom)</a:t>
            </a:r>
            <a:r>
              <a:rPr sz="1044" spc="90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LSK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subsets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101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22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neonatal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liver</a:t>
            </a:r>
            <a:r>
              <a:rPr sz="1044" spc="93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(n=5)</a:t>
            </a:r>
          </a:p>
          <a:p>
            <a:pPr marL="28419" algn="just">
              <a:spcBef>
                <a:spcPts val="15"/>
              </a:spcBef>
            </a:pPr>
            <a:r>
              <a:rPr sz="1044" spc="-4" dirty="0">
                <a:latin typeface="YaleNew" panose="02000602050000020003" pitchFamily="50" charset="0"/>
                <a:cs typeface="Arial"/>
              </a:rPr>
              <a:t>based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on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CD150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CD48 expression.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3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independent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 algn="just">
              <a:lnSpc>
                <a:spcPct val="101200"/>
              </a:lnSpc>
              <a:buAutoNum type="alphaLcParenBoth" startAt="3"/>
              <a:tabLst>
                <a:tab pos="236350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Itch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levels assayed by </a:t>
            </a:r>
            <a:r>
              <a:rPr sz="1044" dirty="0">
                <a:latin typeface="YaleNew" panose="02000602050000020003" pitchFamily="50" charset="0"/>
                <a:cs typeface="Arial"/>
              </a:rPr>
              <a:t>real-time PCR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analysis in LSK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from the BM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 </a:t>
            </a:r>
            <a:r>
              <a:rPr sz="1044" dirty="0">
                <a:latin typeface="YaleNew" panose="02000602050000020003" pitchFamily="50" charset="0"/>
                <a:cs typeface="Arial"/>
              </a:rPr>
              <a:t>FL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wild-type and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 </a:t>
            </a:r>
            <a:r>
              <a:rPr sz="1044" dirty="0">
                <a:latin typeface="YaleNew" panose="02000602050000020003" pitchFamily="50" charset="0"/>
                <a:cs typeface="Arial"/>
              </a:rPr>
              <a:t>mice. 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Shown are </a:t>
            </a:r>
            <a:r>
              <a:rPr sz="1044" dirty="0">
                <a:latin typeface="YaleNew" panose="02000602050000020003" pitchFamily="50" charset="0"/>
                <a:cs typeface="Arial"/>
              </a:rPr>
              <a:t>the mean values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duplicate </a:t>
            </a:r>
            <a:r>
              <a:rPr sz="1044" dirty="0">
                <a:latin typeface="YaleNew" panose="02000602050000020003" pitchFamily="50" charset="0"/>
                <a:cs typeface="Arial"/>
              </a:rPr>
              <a:t>samples. Input cDNA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quantity was normalised according </a:t>
            </a:r>
            <a:r>
              <a:rPr sz="1044" dirty="0">
                <a:latin typeface="YaleNew" panose="02000602050000020003" pitchFamily="50" charset="0"/>
                <a:cs typeface="Arial"/>
              </a:rPr>
              <a:t>to </a:t>
            </a:r>
            <a:r>
              <a:rPr sz="1044" i="1" spc="-4" dirty="0">
                <a:latin typeface="YaleNew" panose="02000602050000020003" pitchFamily="50" charset="0"/>
                <a:cs typeface="Arial"/>
              </a:rPr>
              <a:t>HPRT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expression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levels.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 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49011" y="3741589"/>
            <a:ext cx="596760" cy="23491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608837" y="2974326"/>
            <a:ext cx="596760" cy="1002178"/>
          </a:xfrm>
          <a:prstGeom prst="rect">
            <a:avLst/>
          </a:prstGeom>
        </p:spPr>
      </p:pic>
      <p:sp>
        <p:nvSpPr>
          <p:cNvPr id="4" name="object 4"/>
          <p:cNvSpPr/>
          <p:nvPr/>
        </p:nvSpPr>
        <p:spPr>
          <a:xfrm>
            <a:off x="3398174" y="3773035"/>
            <a:ext cx="503457" cy="203656"/>
          </a:xfrm>
          <a:custGeom>
            <a:avLst/>
            <a:gdLst/>
            <a:ahLst/>
            <a:cxnLst/>
            <a:rect l="l" t="t" r="r" b="b"/>
            <a:pathLst>
              <a:path w="675005" h="273050">
                <a:moveTo>
                  <a:pt x="674772" y="0"/>
                </a:moveTo>
                <a:lnTo>
                  <a:pt x="0" y="0"/>
                </a:lnTo>
                <a:lnTo>
                  <a:pt x="0" y="272797"/>
                </a:lnTo>
                <a:lnTo>
                  <a:pt x="674772" y="272797"/>
                </a:lnTo>
                <a:lnTo>
                  <a:pt x="674772" y="0"/>
                </a:lnTo>
                <a:close/>
              </a:path>
            </a:pathLst>
          </a:custGeom>
          <a:solidFill>
            <a:srgbClr val="FF2800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5" name="object 5"/>
          <p:cNvSpPr/>
          <p:nvPr/>
        </p:nvSpPr>
        <p:spPr>
          <a:xfrm>
            <a:off x="4656383" y="3006204"/>
            <a:ext cx="503457" cy="970445"/>
          </a:xfrm>
          <a:custGeom>
            <a:avLst/>
            <a:gdLst/>
            <a:ahLst/>
            <a:cxnLst/>
            <a:rect l="l" t="t" r="r" b="b"/>
            <a:pathLst>
              <a:path w="675004" h="1301114">
                <a:moveTo>
                  <a:pt x="674771" y="0"/>
                </a:moveTo>
                <a:lnTo>
                  <a:pt x="0" y="0"/>
                </a:lnTo>
                <a:lnTo>
                  <a:pt x="0" y="1300919"/>
                </a:lnTo>
                <a:lnTo>
                  <a:pt x="674771" y="1300919"/>
                </a:lnTo>
                <a:lnTo>
                  <a:pt x="674771" y="0"/>
                </a:lnTo>
                <a:close/>
              </a:path>
            </a:pathLst>
          </a:custGeom>
          <a:solidFill>
            <a:srgbClr val="0A31FF"/>
          </a:solidFill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6" name="object 6"/>
          <p:cNvSpPr/>
          <p:nvPr/>
        </p:nvSpPr>
        <p:spPr>
          <a:xfrm>
            <a:off x="3628503" y="3741957"/>
            <a:ext cx="42626" cy="62518"/>
          </a:xfrm>
          <a:custGeom>
            <a:avLst/>
            <a:gdLst/>
            <a:ahLst/>
            <a:cxnLst/>
            <a:rect l="l" t="t" r="r" b="b"/>
            <a:pathLst>
              <a:path w="57150" h="83820">
                <a:moveTo>
                  <a:pt x="28575" y="83336"/>
                </a:moveTo>
                <a:lnTo>
                  <a:pt x="28575" y="41668"/>
                </a:lnTo>
                <a:lnTo>
                  <a:pt x="28575" y="0"/>
                </a:lnTo>
              </a:path>
              <a:path w="57150" h="83820">
                <a:moveTo>
                  <a:pt x="0" y="83336"/>
                </a:moveTo>
                <a:lnTo>
                  <a:pt x="57150" y="83336"/>
                </a:lnTo>
              </a:path>
              <a:path w="57150" h="83820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7" name="object 7"/>
          <p:cNvSpPr/>
          <p:nvPr/>
        </p:nvSpPr>
        <p:spPr>
          <a:xfrm>
            <a:off x="4886712" y="2824905"/>
            <a:ext cx="42626" cy="362791"/>
          </a:xfrm>
          <a:custGeom>
            <a:avLst/>
            <a:gdLst/>
            <a:ahLst/>
            <a:cxnLst/>
            <a:rect l="l" t="t" r="r" b="b"/>
            <a:pathLst>
              <a:path w="57150" h="486410">
                <a:moveTo>
                  <a:pt x="28575" y="486152"/>
                </a:moveTo>
                <a:lnTo>
                  <a:pt x="28575" y="243076"/>
                </a:lnTo>
                <a:lnTo>
                  <a:pt x="28575" y="0"/>
                </a:lnTo>
              </a:path>
              <a:path w="57150" h="486410">
                <a:moveTo>
                  <a:pt x="0" y="486152"/>
                </a:moveTo>
                <a:lnTo>
                  <a:pt x="57150" y="486152"/>
                </a:lnTo>
              </a:path>
              <a:path w="57150" h="486410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8" name="object 8"/>
          <p:cNvSpPr/>
          <p:nvPr/>
        </p:nvSpPr>
        <p:spPr>
          <a:xfrm>
            <a:off x="2986422" y="2616270"/>
            <a:ext cx="2550911" cy="1389124"/>
          </a:xfrm>
          <a:custGeom>
            <a:avLst/>
            <a:gdLst/>
            <a:ahLst/>
            <a:cxnLst/>
            <a:rect l="l" t="t" r="r" b="b"/>
            <a:pathLst>
              <a:path w="3420110" h="1862454">
                <a:moveTo>
                  <a:pt x="45973" y="1823720"/>
                </a:moveTo>
                <a:lnTo>
                  <a:pt x="45975" y="0"/>
                </a:lnTo>
              </a:path>
              <a:path w="3420110" h="1862454">
                <a:moveTo>
                  <a:pt x="0" y="1823720"/>
                </a:moveTo>
                <a:lnTo>
                  <a:pt x="45973" y="1823720"/>
                </a:lnTo>
              </a:path>
              <a:path w="3420110" h="1862454">
                <a:moveTo>
                  <a:pt x="0" y="1215813"/>
                </a:moveTo>
                <a:lnTo>
                  <a:pt x="45973" y="1215813"/>
                </a:lnTo>
              </a:path>
              <a:path w="3420110" h="1862454">
                <a:moveTo>
                  <a:pt x="0" y="607907"/>
                </a:moveTo>
                <a:lnTo>
                  <a:pt x="45973" y="607907"/>
                </a:lnTo>
              </a:path>
              <a:path w="3420110" h="1862454">
                <a:moveTo>
                  <a:pt x="0" y="0"/>
                </a:moveTo>
                <a:lnTo>
                  <a:pt x="45973" y="0"/>
                </a:lnTo>
              </a:path>
              <a:path w="3420110" h="1862454">
                <a:moveTo>
                  <a:pt x="45973" y="1823720"/>
                </a:moveTo>
                <a:lnTo>
                  <a:pt x="3419837" y="1823721"/>
                </a:lnTo>
              </a:path>
              <a:path w="3420110" h="1862454">
                <a:moveTo>
                  <a:pt x="45973" y="1823720"/>
                </a:moveTo>
                <a:lnTo>
                  <a:pt x="45973" y="1862031"/>
                </a:lnTo>
              </a:path>
              <a:path w="3420110" h="1862454">
                <a:moveTo>
                  <a:pt x="1732905" y="1823720"/>
                </a:moveTo>
                <a:lnTo>
                  <a:pt x="1732905" y="1862031"/>
                </a:lnTo>
              </a:path>
              <a:path w="3420110" h="1862454">
                <a:moveTo>
                  <a:pt x="3419837" y="1823720"/>
                </a:moveTo>
                <a:lnTo>
                  <a:pt x="3419837" y="1862031"/>
                </a:lnTo>
              </a:path>
            </a:pathLst>
          </a:custGeom>
          <a:ln w="12700">
            <a:solidFill>
              <a:srgbClr val="989898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9" name="object 9"/>
          <p:cNvSpPr txBox="1"/>
          <p:nvPr/>
        </p:nvSpPr>
        <p:spPr>
          <a:xfrm>
            <a:off x="2850268" y="3898830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723835" y="3445418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100</a:t>
            </a:r>
            <a:endParaRPr sz="895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723835" y="2992008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200</a:t>
            </a:r>
            <a:endParaRPr sz="895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723835" y="2538597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300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2989512" y="565501"/>
            <a:ext cx="2543333" cy="1328974"/>
            <a:chOff x="864205" y="758190"/>
            <a:chExt cx="3409950" cy="1781810"/>
          </a:xfrm>
        </p:grpSpPr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46200" y="1308100"/>
              <a:ext cx="812800" cy="1225020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414734" y="1354067"/>
              <a:ext cx="673100" cy="1179195"/>
            </a:xfrm>
            <a:custGeom>
              <a:avLst/>
              <a:gdLst/>
              <a:ahLst/>
              <a:cxnLst/>
              <a:rect l="l" t="t" r="r" b="b"/>
              <a:pathLst>
                <a:path w="673100" h="1179195">
                  <a:moveTo>
                    <a:pt x="672738" y="0"/>
                  </a:moveTo>
                  <a:lnTo>
                    <a:pt x="0" y="0"/>
                  </a:lnTo>
                  <a:lnTo>
                    <a:pt x="0" y="1179053"/>
                  </a:lnTo>
                  <a:lnTo>
                    <a:pt x="672738" y="1179053"/>
                  </a:lnTo>
                  <a:lnTo>
                    <a:pt x="672738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6" name="object 16"/>
            <p:cNvSpPr/>
            <p:nvPr/>
          </p:nvSpPr>
          <p:spPr>
            <a:xfrm>
              <a:off x="1414733" y="1354067"/>
              <a:ext cx="673100" cy="1179195"/>
            </a:xfrm>
            <a:custGeom>
              <a:avLst/>
              <a:gdLst/>
              <a:ahLst/>
              <a:cxnLst/>
              <a:rect l="l" t="t" r="r" b="b"/>
              <a:pathLst>
                <a:path w="673100" h="1179195">
                  <a:moveTo>
                    <a:pt x="0" y="0"/>
                  </a:moveTo>
                  <a:lnTo>
                    <a:pt x="672739" y="0"/>
                  </a:lnTo>
                  <a:lnTo>
                    <a:pt x="672739" y="1179053"/>
                  </a:lnTo>
                  <a:lnTo>
                    <a:pt x="0" y="1179053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28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" name="object 17"/>
            <p:cNvSpPr/>
            <p:nvPr/>
          </p:nvSpPr>
          <p:spPr>
            <a:xfrm>
              <a:off x="1722527" y="1198093"/>
              <a:ext cx="57150" cy="312420"/>
            </a:xfrm>
            <a:custGeom>
              <a:avLst/>
              <a:gdLst/>
              <a:ahLst/>
              <a:cxnLst/>
              <a:rect l="l" t="t" r="r" b="b"/>
              <a:pathLst>
                <a:path w="57150" h="312419">
                  <a:moveTo>
                    <a:pt x="28575" y="311948"/>
                  </a:moveTo>
                  <a:lnTo>
                    <a:pt x="28575" y="155974"/>
                  </a:lnTo>
                  <a:lnTo>
                    <a:pt x="28575" y="0"/>
                  </a:lnTo>
                </a:path>
                <a:path w="57150" h="312419">
                  <a:moveTo>
                    <a:pt x="0" y="311948"/>
                  </a:moveTo>
                  <a:lnTo>
                    <a:pt x="57150" y="311948"/>
                  </a:lnTo>
                </a:path>
                <a:path w="57150" h="312419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35300" y="1257300"/>
              <a:ext cx="800100" cy="127582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096582" y="1301009"/>
              <a:ext cx="673100" cy="1232535"/>
            </a:xfrm>
            <a:custGeom>
              <a:avLst/>
              <a:gdLst/>
              <a:ahLst/>
              <a:cxnLst/>
              <a:rect l="l" t="t" r="r" b="b"/>
              <a:pathLst>
                <a:path w="673100" h="1232535">
                  <a:moveTo>
                    <a:pt x="672738" y="0"/>
                  </a:moveTo>
                  <a:lnTo>
                    <a:pt x="0" y="0"/>
                  </a:lnTo>
                  <a:lnTo>
                    <a:pt x="0" y="1232111"/>
                  </a:lnTo>
                  <a:lnTo>
                    <a:pt x="672738" y="1232111"/>
                  </a:lnTo>
                  <a:lnTo>
                    <a:pt x="672738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0" name="object 20"/>
            <p:cNvSpPr/>
            <p:nvPr/>
          </p:nvSpPr>
          <p:spPr>
            <a:xfrm>
              <a:off x="3404377" y="1055806"/>
              <a:ext cx="57150" cy="490855"/>
            </a:xfrm>
            <a:custGeom>
              <a:avLst/>
              <a:gdLst/>
              <a:ahLst/>
              <a:cxnLst/>
              <a:rect l="l" t="t" r="r" b="b"/>
              <a:pathLst>
                <a:path w="57150" h="490855">
                  <a:moveTo>
                    <a:pt x="28575" y="490407"/>
                  </a:moveTo>
                  <a:lnTo>
                    <a:pt x="28575" y="245203"/>
                  </a:lnTo>
                  <a:lnTo>
                    <a:pt x="28575" y="0"/>
                  </a:lnTo>
                </a:path>
                <a:path w="57150" h="490855">
                  <a:moveTo>
                    <a:pt x="0" y="490407"/>
                  </a:moveTo>
                  <a:lnTo>
                    <a:pt x="57150" y="490407"/>
                  </a:lnTo>
                </a:path>
                <a:path w="57150" h="490855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1" name="object 21"/>
            <p:cNvSpPr/>
            <p:nvPr/>
          </p:nvSpPr>
          <p:spPr>
            <a:xfrm>
              <a:off x="864205" y="764540"/>
              <a:ext cx="3409950" cy="1769110"/>
            </a:xfrm>
            <a:custGeom>
              <a:avLst/>
              <a:gdLst/>
              <a:ahLst/>
              <a:cxnLst/>
              <a:rect l="l" t="t" r="r" b="b"/>
              <a:pathLst>
                <a:path w="3409950" h="1769110">
                  <a:moveTo>
                    <a:pt x="45974" y="1768579"/>
                  </a:moveTo>
                  <a:lnTo>
                    <a:pt x="45975" y="0"/>
                  </a:lnTo>
                </a:path>
                <a:path w="3409950" h="1769110">
                  <a:moveTo>
                    <a:pt x="0" y="1768579"/>
                  </a:moveTo>
                  <a:lnTo>
                    <a:pt x="45974" y="1768579"/>
                  </a:lnTo>
                </a:path>
                <a:path w="3409950" h="1769110">
                  <a:moveTo>
                    <a:pt x="0" y="1473816"/>
                  </a:moveTo>
                  <a:lnTo>
                    <a:pt x="45974" y="1473816"/>
                  </a:lnTo>
                </a:path>
                <a:path w="3409950" h="1769110">
                  <a:moveTo>
                    <a:pt x="0" y="1179052"/>
                  </a:moveTo>
                  <a:lnTo>
                    <a:pt x="45974" y="1179052"/>
                  </a:lnTo>
                </a:path>
                <a:path w="3409950" h="1769110">
                  <a:moveTo>
                    <a:pt x="0" y="884289"/>
                  </a:moveTo>
                  <a:lnTo>
                    <a:pt x="45974" y="884289"/>
                  </a:lnTo>
                </a:path>
                <a:path w="3409950" h="1769110">
                  <a:moveTo>
                    <a:pt x="0" y="589526"/>
                  </a:moveTo>
                  <a:lnTo>
                    <a:pt x="45974" y="589526"/>
                  </a:lnTo>
                </a:path>
                <a:path w="3409950" h="1769110">
                  <a:moveTo>
                    <a:pt x="0" y="294762"/>
                  </a:moveTo>
                  <a:lnTo>
                    <a:pt x="45974" y="294762"/>
                  </a:lnTo>
                </a:path>
                <a:path w="3409950" h="1769110">
                  <a:moveTo>
                    <a:pt x="0" y="0"/>
                  </a:moveTo>
                  <a:lnTo>
                    <a:pt x="45974" y="0"/>
                  </a:lnTo>
                </a:path>
                <a:path w="3409950" h="1769110">
                  <a:moveTo>
                    <a:pt x="45974" y="1768579"/>
                  </a:moveTo>
                  <a:lnTo>
                    <a:pt x="3409671" y="1768580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2790141" y="492564"/>
            <a:ext cx="145401" cy="151228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60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656"/>
              </a:spcBef>
            </a:pPr>
            <a:r>
              <a:rPr sz="895" b="1" spc="-4" dirty="0">
                <a:latin typeface="Arial"/>
                <a:cs typeface="Arial"/>
              </a:rPr>
              <a:t>50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656"/>
              </a:spcBef>
            </a:pPr>
            <a:r>
              <a:rPr sz="895" b="1" spc="-4" dirty="0">
                <a:latin typeface="Arial"/>
                <a:cs typeface="Arial"/>
              </a:rPr>
              <a:t>40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656"/>
              </a:spcBef>
            </a:pPr>
            <a:r>
              <a:rPr sz="895" b="1" spc="-4" dirty="0">
                <a:latin typeface="Arial"/>
                <a:cs typeface="Arial"/>
              </a:rPr>
              <a:t>30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656"/>
              </a:spcBef>
            </a:pPr>
            <a:r>
              <a:rPr sz="895" b="1" spc="-4" dirty="0">
                <a:latin typeface="Arial"/>
                <a:cs typeface="Arial"/>
              </a:rPr>
              <a:t>20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660"/>
              </a:spcBef>
            </a:pPr>
            <a:r>
              <a:rPr sz="895" b="1" spc="-4" dirty="0">
                <a:latin typeface="Arial"/>
                <a:cs typeface="Arial"/>
              </a:rPr>
              <a:t>10</a:t>
            </a:r>
            <a:endParaRPr sz="895">
              <a:latin typeface="Arial"/>
              <a:cs typeface="Arial"/>
            </a:endParaRPr>
          </a:p>
          <a:p>
            <a:pPr marL="72468">
              <a:spcBef>
                <a:spcPts val="656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488919" y="81461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a</a:t>
            </a:r>
            <a:endParaRPr sz="1343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3464574" y="1914367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4743344" y="1914367"/>
            <a:ext cx="33058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2550549" y="813604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6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6451422" y="565501"/>
            <a:ext cx="2552805" cy="1369706"/>
            <a:chOff x="5505729" y="758190"/>
            <a:chExt cx="3422650" cy="1836420"/>
          </a:xfrm>
        </p:grpSpPr>
        <p:pic>
          <p:nvPicPr>
            <p:cNvPr id="28" name="object 2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94399" y="1041400"/>
              <a:ext cx="800100" cy="1546861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6058162" y="1078219"/>
              <a:ext cx="675640" cy="1510665"/>
            </a:xfrm>
            <a:custGeom>
              <a:avLst/>
              <a:gdLst/>
              <a:ahLst/>
              <a:cxnLst/>
              <a:rect l="l" t="t" r="r" b="b"/>
              <a:pathLst>
                <a:path w="675640" h="1510664">
                  <a:moveTo>
                    <a:pt x="675279" y="0"/>
                  </a:moveTo>
                  <a:lnTo>
                    <a:pt x="0" y="0"/>
                  </a:lnTo>
                  <a:lnTo>
                    <a:pt x="0" y="1510040"/>
                  </a:lnTo>
                  <a:lnTo>
                    <a:pt x="675279" y="1510040"/>
                  </a:lnTo>
                  <a:lnTo>
                    <a:pt x="675279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0" name="object 30"/>
            <p:cNvSpPr/>
            <p:nvPr/>
          </p:nvSpPr>
          <p:spPr>
            <a:xfrm>
              <a:off x="6367227" y="880785"/>
              <a:ext cx="57150" cy="394970"/>
            </a:xfrm>
            <a:custGeom>
              <a:avLst/>
              <a:gdLst/>
              <a:ahLst/>
              <a:cxnLst/>
              <a:rect l="l" t="t" r="r" b="b"/>
              <a:pathLst>
                <a:path w="57150" h="394969">
                  <a:moveTo>
                    <a:pt x="28575" y="394868"/>
                  </a:moveTo>
                  <a:lnTo>
                    <a:pt x="28575" y="197434"/>
                  </a:lnTo>
                  <a:lnTo>
                    <a:pt x="28575" y="0"/>
                  </a:lnTo>
                </a:path>
                <a:path w="57150" h="394969">
                  <a:moveTo>
                    <a:pt x="0" y="394868"/>
                  </a:moveTo>
                  <a:lnTo>
                    <a:pt x="57150" y="394868"/>
                  </a:lnTo>
                </a:path>
                <a:path w="57150" h="394969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31" name="object 3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683500" y="1054100"/>
              <a:ext cx="800100" cy="1534161"/>
            </a:xfrm>
            <a:prstGeom prst="rect">
              <a:avLst/>
            </a:prstGeom>
          </p:spPr>
        </p:pic>
        <p:sp>
          <p:nvSpPr>
            <p:cNvPr id="32" name="object 32"/>
            <p:cNvSpPr/>
            <p:nvPr/>
          </p:nvSpPr>
          <p:spPr>
            <a:xfrm>
              <a:off x="7746361" y="1092809"/>
              <a:ext cx="675640" cy="1496060"/>
            </a:xfrm>
            <a:custGeom>
              <a:avLst/>
              <a:gdLst/>
              <a:ahLst/>
              <a:cxnLst/>
              <a:rect l="l" t="t" r="r" b="b"/>
              <a:pathLst>
                <a:path w="675640" h="1496060">
                  <a:moveTo>
                    <a:pt x="675278" y="0"/>
                  </a:moveTo>
                  <a:lnTo>
                    <a:pt x="0" y="0"/>
                  </a:lnTo>
                  <a:lnTo>
                    <a:pt x="0" y="1495450"/>
                  </a:lnTo>
                  <a:lnTo>
                    <a:pt x="675278" y="1495450"/>
                  </a:lnTo>
                  <a:lnTo>
                    <a:pt x="675278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3" name="object 33"/>
            <p:cNvSpPr/>
            <p:nvPr/>
          </p:nvSpPr>
          <p:spPr>
            <a:xfrm>
              <a:off x="8055426" y="859259"/>
              <a:ext cx="57150" cy="467359"/>
            </a:xfrm>
            <a:custGeom>
              <a:avLst/>
              <a:gdLst/>
              <a:ahLst/>
              <a:cxnLst/>
              <a:rect l="l" t="t" r="r" b="b"/>
              <a:pathLst>
                <a:path w="57150" h="467359">
                  <a:moveTo>
                    <a:pt x="28575" y="467100"/>
                  </a:moveTo>
                  <a:lnTo>
                    <a:pt x="28575" y="233550"/>
                  </a:lnTo>
                  <a:lnTo>
                    <a:pt x="28575" y="0"/>
                  </a:lnTo>
                </a:path>
                <a:path w="57150" h="467359">
                  <a:moveTo>
                    <a:pt x="0" y="467100"/>
                  </a:moveTo>
                  <a:lnTo>
                    <a:pt x="57150" y="467100"/>
                  </a:lnTo>
                </a:path>
                <a:path w="57150" h="467359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4" name="object 34"/>
            <p:cNvSpPr/>
            <p:nvPr/>
          </p:nvSpPr>
          <p:spPr>
            <a:xfrm>
              <a:off x="5505729" y="764540"/>
              <a:ext cx="3422650" cy="1823720"/>
            </a:xfrm>
            <a:custGeom>
              <a:avLst/>
              <a:gdLst/>
              <a:ahLst/>
              <a:cxnLst/>
              <a:rect l="l" t="t" r="r" b="b"/>
              <a:pathLst>
                <a:path w="3422650" h="1823720">
                  <a:moveTo>
                    <a:pt x="45974" y="1823719"/>
                  </a:moveTo>
                  <a:lnTo>
                    <a:pt x="45975" y="0"/>
                  </a:lnTo>
                </a:path>
                <a:path w="3422650" h="1823720">
                  <a:moveTo>
                    <a:pt x="0" y="1823719"/>
                  </a:moveTo>
                  <a:lnTo>
                    <a:pt x="45974" y="1823719"/>
                  </a:lnTo>
                </a:path>
                <a:path w="3422650" h="1823720">
                  <a:moveTo>
                    <a:pt x="0" y="1458975"/>
                  </a:moveTo>
                  <a:lnTo>
                    <a:pt x="45974" y="1458975"/>
                  </a:lnTo>
                </a:path>
                <a:path w="3422650" h="1823720">
                  <a:moveTo>
                    <a:pt x="0" y="1094231"/>
                  </a:moveTo>
                  <a:lnTo>
                    <a:pt x="45974" y="1094231"/>
                  </a:lnTo>
                </a:path>
                <a:path w="3422650" h="1823720">
                  <a:moveTo>
                    <a:pt x="0" y="729487"/>
                  </a:moveTo>
                  <a:lnTo>
                    <a:pt x="45974" y="729487"/>
                  </a:lnTo>
                </a:path>
                <a:path w="3422650" h="1823720">
                  <a:moveTo>
                    <a:pt x="0" y="364743"/>
                  </a:moveTo>
                  <a:lnTo>
                    <a:pt x="45974" y="364743"/>
                  </a:lnTo>
                </a:path>
                <a:path w="3422650" h="1823720">
                  <a:moveTo>
                    <a:pt x="0" y="0"/>
                  </a:moveTo>
                  <a:lnTo>
                    <a:pt x="45974" y="0"/>
                  </a:lnTo>
                </a:path>
                <a:path w="3422650" h="1823720">
                  <a:moveTo>
                    <a:pt x="45974" y="1823719"/>
                  </a:moveTo>
                  <a:lnTo>
                    <a:pt x="3422371" y="1823720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35" name="object 35"/>
          <p:cNvSpPr txBox="1"/>
          <p:nvPr/>
        </p:nvSpPr>
        <p:spPr>
          <a:xfrm>
            <a:off x="6315269" y="1852797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252051" y="1580750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10</a:t>
            </a:r>
            <a:endParaRPr sz="895">
              <a:latin typeface="Arial"/>
              <a:cs typeface="Arial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6252051" y="1308703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20</a:t>
            </a:r>
            <a:endParaRPr sz="895">
              <a:latin typeface="Arial"/>
              <a:cs typeface="Arial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6252051" y="1036657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30</a:t>
            </a:r>
            <a:endParaRPr sz="895">
              <a:latin typeface="Arial"/>
              <a:cs typeface="Arial"/>
            </a:endParaRPr>
          </a:p>
        </p:txBody>
      </p:sp>
      <p:sp>
        <p:nvSpPr>
          <p:cNvPr id="39" name="object 39"/>
          <p:cNvSpPr txBox="1"/>
          <p:nvPr/>
        </p:nvSpPr>
        <p:spPr>
          <a:xfrm>
            <a:off x="6252051" y="764609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40</a:t>
            </a:r>
            <a:endParaRPr sz="895">
              <a:latin typeface="Arial"/>
              <a:cs typeface="Arial"/>
            </a:endParaRPr>
          </a:p>
        </p:txBody>
      </p:sp>
      <p:sp>
        <p:nvSpPr>
          <p:cNvPr id="40" name="object 40"/>
          <p:cNvSpPr txBox="1"/>
          <p:nvPr/>
        </p:nvSpPr>
        <p:spPr>
          <a:xfrm>
            <a:off x="6252051" y="492563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50</a:t>
            </a:r>
            <a:endParaRPr sz="895">
              <a:latin typeface="Arial"/>
              <a:cs typeface="Arial"/>
            </a:endParaRPr>
          </a:p>
        </p:txBody>
      </p:sp>
      <p:sp>
        <p:nvSpPr>
          <p:cNvPr id="41" name="object 41"/>
          <p:cNvSpPr txBox="1"/>
          <p:nvPr/>
        </p:nvSpPr>
        <p:spPr>
          <a:xfrm>
            <a:off x="4857014" y="2648476"/>
            <a:ext cx="85725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dirty="0">
                <a:latin typeface="Arial"/>
                <a:cs typeface="Arial"/>
              </a:rPr>
              <a:t>*</a:t>
            </a:r>
            <a:endParaRPr sz="1343">
              <a:latin typeface="Arial"/>
              <a:cs typeface="Arial"/>
            </a:endParaRPr>
          </a:p>
        </p:txBody>
      </p:sp>
      <p:grpSp>
        <p:nvGrpSpPr>
          <p:cNvPr id="42" name="object 42"/>
          <p:cNvGrpSpPr/>
          <p:nvPr/>
        </p:nvGrpSpPr>
        <p:grpSpPr>
          <a:xfrm>
            <a:off x="6514638" y="2611534"/>
            <a:ext cx="2323574" cy="1369706"/>
            <a:chOff x="5590485" y="3501390"/>
            <a:chExt cx="3115310" cy="1836420"/>
          </a:xfrm>
        </p:grpSpPr>
        <p:pic>
          <p:nvPicPr>
            <p:cNvPr id="43" name="object 4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032499" y="4991100"/>
              <a:ext cx="749300" cy="340361"/>
            </a:xfrm>
            <a:prstGeom prst="rect">
              <a:avLst/>
            </a:prstGeom>
          </p:spPr>
        </p:pic>
        <p:sp>
          <p:nvSpPr>
            <p:cNvPr id="44" name="object 44"/>
            <p:cNvSpPr/>
            <p:nvPr/>
          </p:nvSpPr>
          <p:spPr>
            <a:xfrm>
              <a:off x="6096820" y="5043312"/>
              <a:ext cx="614045" cy="288290"/>
            </a:xfrm>
            <a:custGeom>
              <a:avLst/>
              <a:gdLst/>
              <a:ahLst/>
              <a:cxnLst/>
              <a:rect l="l" t="t" r="r" b="b"/>
              <a:pathLst>
                <a:path w="614045" h="288289">
                  <a:moveTo>
                    <a:pt x="613812" y="0"/>
                  </a:moveTo>
                  <a:lnTo>
                    <a:pt x="0" y="0"/>
                  </a:lnTo>
                  <a:lnTo>
                    <a:pt x="0" y="288147"/>
                  </a:lnTo>
                  <a:lnTo>
                    <a:pt x="613812" y="288147"/>
                  </a:lnTo>
                  <a:lnTo>
                    <a:pt x="613812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5" name="object 45"/>
            <p:cNvSpPr/>
            <p:nvPr/>
          </p:nvSpPr>
          <p:spPr>
            <a:xfrm>
              <a:off x="6096819" y="5043312"/>
              <a:ext cx="614045" cy="288290"/>
            </a:xfrm>
            <a:custGeom>
              <a:avLst/>
              <a:gdLst/>
              <a:ahLst/>
              <a:cxnLst/>
              <a:rect l="l" t="t" r="r" b="b"/>
              <a:pathLst>
                <a:path w="614045" h="288289">
                  <a:moveTo>
                    <a:pt x="0" y="0"/>
                  </a:moveTo>
                  <a:lnTo>
                    <a:pt x="613812" y="0"/>
                  </a:lnTo>
                  <a:lnTo>
                    <a:pt x="613812" y="288147"/>
                  </a:lnTo>
                  <a:lnTo>
                    <a:pt x="0" y="288147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FF28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6" name="object 46"/>
            <p:cNvSpPr/>
            <p:nvPr/>
          </p:nvSpPr>
          <p:spPr>
            <a:xfrm>
              <a:off x="6375150" y="4996106"/>
              <a:ext cx="57150" cy="94615"/>
            </a:xfrm>
            <a:custGeom>
              <a:avLst/>
              <a:gdLst/>
              <a:ahLst/>
              <a:cxnLst/>
              <a:rect l="l" t="t" r="r" b="b"/>
              <a:pathLst>
                <a:path w="57150" h="94614">
                  <a:moveTo>
                    <a:pt x="28575" y="94412"/>
                  </a:moveTo>
                  <a:lnTo>
                    <a:pt x="28575" y="47206"/>
                  </a:lnTo>
                  <a:lnTo>
                    <a:pt x="28575" y="0"/>
                  </a:lnTo>
                </a:path>
                <a:path w="57150" h="94614">
                  <a:moveTo>
                    <a:pt x="0" y="94412"/>
                  </a:moveTo>
                  <a:lnTo>
                    <a:pt x="57150" y="94412"/>
                  </a:lnTo>
                </a:path>
                <a:path w="57150" h="94614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47" name="object 4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556499" y="3848100"/>
              <a:ext cx="762000" cy="1483361"/>
            </a:xfrm>
            <a:prstGeom prst="rect">
              <a:avLst/>
            </a:prstGeom>
          </p:spPr>
        </p:pic>
        <p:sp>
          <p:nvSpPr>
            <p:cNvPr id="48" name="object 48"/>
            <p:cNvSpPr/>
            <p:nvPr/>
          </p:nvSpPr>
          <p:spPr>
            <a:xfrm>
              <a:off x="7631352" y="3899839"/>
              <a:ext cx="614045" cy="1431925"/>
            </a:xfrm>
            <a:custGeom>
              <a:avLst/>
              <a:gdLst/>
              <a:ahLst/>
              <a:cxnLst/>
              <a:rect l="l" t="t" r="r" b="b"/>
              <a:pathLst>
                <a:path w="614045" h="1431925">
                  <a:moveTo>
                    <a:pt x="613812" y="0"/>
                  </a:moveTo>
                  <a:lnTo>
                    <a:pt x="0" y="0"/>
                  </a:lnTo>
                  <a:lnTo>
                    <a:pt x="0" y="1431620"/>
                  </a:lnTo>
                  <a:lnTo>
                    <a:pt x="613812" y="1431620"/>
                  </a:lnTo>
                  <a:lnTo>
                    <a:pt x="613812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9" name="object 49"/>
            <p:cNvSpPr/>
            <p:nvPr/>
          </p:nvSpPr>
          <p:spPr>
            <a:xfrm>
              <a:off x="7631352" y="3899840"/>
              <a:ext cx="614045" cy="1431925"/>
            </a:xfrm>
            <a:custGeom>
              <a:avLst/>
              <a:gdLst/>
              <a:ahLst/>
              <a:cxnLst/>
              <a:rect l="l" t="t" r="r" b="b"/>
              <a:pathLst>
                <a:path w="614045" h="1431925">
                  <a:moveTo>
                    <a:pt x="0" y="0"/>
                  </a:moveTo>
                  <a:lnTo>
                    <a:pt x="613812" y="0"/>
                  </a:lnTo>
                  <a:lnTo>
                    <a:pt x="613812" y="1431620"/>
                  </a:lnTo>
                  <a:lnTo>
                    <a:pt x="0" y="143162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A31F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0" name="object 50"/>
            <p:cNvSpPr/>
            <p:nvPr/>
          </p:nvSpPr>
          <p:spPr>
            <a:xfrm>
              <a:off x="7909682" y="3714192"/>
              <a:ext cx="57150" cy="371475"/>
            </a:xfrm>
            <a:custGeom>
              <a:avLst/>
              <a:gdLst/>
              <a:ahLst/>
              <a:cxnLst/>
              <a:rect l="l" t="t" r="r" b="b"/>
              <a:pathLst>
                <a:path w="57150" h="371475">
                  <a:moveTo>
                    <a:pt x="28575" y="371296"/>
                  </a:moveTo>
                  <a:lnTo>
                    <a:pt x="28575" y="185648"/>
                  </a:lnTo>
                  <a:lnTo>
                    <a:pt x="28575" y="0"/>
                  </a:lnTo>
                </a:path>
                <a:path w="57150" h="371475">
                  <a:moveTo>
                    <a:pt x="0" y="371296"/>
                  </a:moveTo>
                  <a:lnTo>
                    <a:pt x="57150" y="371296"/>
                  </a:lnTo>
                </a:path>
                <a:path w="57150" h="371475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1" name="object 51"/>
            <p:cNvSpPr/>
            <p:nvPr/>
          </p:nvSpPr>
          <p:spPr>
            <a:xfrm>
              <a:off x="5590485" y="3507740"/>
              <a:ext cx="3115310" cy="1823720"/>
            </a:xfrm>
            <a:custGeom>
              <a:avLst/>
              <a:gdLst/>
              <a:ahLst/>
              <a:cxnLst/>
              <a:rect l="l" t="t" r="r" b="b"/>
              <a:pathLst>
                <a:path w="3115309" h="1823720">
                  <a:moveTo>
                    <a:pt x="45974" y="1823720"/>
                  </a:moveTo>
                  <a:lnTo>
                    <a:pt x="45975" y="0"/>
                  </a:lnTo>
                </a:path>
                <a:path w="3115309" h="1823720">
                  <a:moveTo>
                    <a:pt x="0" y="1823720"/>
                  </a:moveTo>
                  <a:lnTo>
                    <a:pt x="45974" y="1823720"/>
                  </a:lnTo>
                </a:path>
                <a:path w="3115309" h="1823720">
                  <a:moveTo>
                    <a:pt x="0" y="1367790"/>
                  </a:moveTo>
                  <a:lnTo>
                    <a:pt x="45974" y="1367790"/>
                  </a:lnTo>
                </a:path>
                <a:path w="3115309" h="1823720">
                  <a:moveTo>
                    <a:pt x="0" y="911860"/>
                  </a:moveTo>
                  <a:lnTo>
                    <a:pt x="45974" y="911860"/>
                  </a:lnTo>
                </a:path>
                <a:path w="3115309" h="1823720">
                  <a:moveTo>
                    <a:pt x="0" y="455930"/>
                  </a:moveTo>
                  <a:lnTo>
                    <a:pt x="45974" y="455930"/>
                  </a:lnTo>
                </a:path>
                <a:path w="3115309" h="1823720">
                  <a:moveTo>
                    <a:pt x="0" y="0"/>
                  </a:moveTo>
                  <a:lnTo>
                    <a:pt x="45974" y="0"/>
                  </a:lnTo>
                </a:path>
                <a:path w="3115309" h="1823720">
                  <a:moveTo>
                    <a:pt x="45974" y="1823720"/>
                  </a:moveTo>
                  <a:lnTo>
                    <a:pt x="3115038" y="1823721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52" name="object 52"/>
          <p:cNvSpPr txBox="1"/>
          <p:nvPr/>
        </p:nvSpPr>
        <p:spPr>
          <a:xfrm>
            <a:off x="6378485" y="3898830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6315267" y="3558771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50</a:t>
            </a:r>
            <a:endParaRPr sz="895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6252051" y="3218712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100</a:t>
            </a:r>
            <a:endParaRPr sz="895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6252051" y="2878654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150</a:t>
            </a:r>
            <a:endParaRPr sz="895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6252051" y="2538597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200</a:t>
            </a:r>
            <a:endParaRPr sz="895">
              <a:latin typeface="Arial"/>
              <a:cs typeface="Arial"/>
            </a:endParaRPr>
          </a:p>
        </p:txBody>
      </p:sp>
      <p:sp>
        <p:nvSpPr>
          <p:cNvPr id="57" name="object 57"/>
          <p:cNvSpPr txBox="1"/>
          <p:nvPr/>
        </p:nvSpPr>
        <p:spPr>
          <a:xfrm>
            <a:off x="8214971" y="2620059"/>
            <a:ext cx="85725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dirty="0">
                <a:latin typeface="Arial"/>
                <a:cs typeface="Arial"/>
              </a:rPr>
              <a:t>*</a:t>
            </a:r>
            <a:endParaRPr sz="1343">
              <a:latin typeface="Arial"/>
              <a:cs typeface="Arial"/>
            </a:endParaRPr>
          </a:p>
        </p:txBody>
      </p:sp>
      <p:sp>
        <p:nvSpPr>
          <p:cNvPr id="58" name="object 58"/>
          <p:cNvSpPr txBox="1"/>
          <p:nvPr/>
        </p:nvSpPr>
        <p:spPr>
          <a:xfrm>
            <a:off x="5818459" y="100406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b</a:t>
            </a:r>
            <a:endParaRPr sz="1343">
              <a:latin typeface="Arial"/>
              <a:cs typeface="Arial"/>
            </a:endParaRPr>
          </a:p>
        </p:txBody>
      </p:sp>
      <p:sp>
        <p:nvSpPr>
          <p:cNvPr id="59" name="object 59"/>
          <p:cNvSpPr txBox="1"/>
          <p:nvPr/>
        </p:nvSpPr>
        <p:spPr>
          <a:xfrm>
            <a:off x="6046144" y="918878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6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sp>
        <p:nvSpPr>
          <p:cNvPr id="60" name="object 60"/>
          <p:cNvSpPr txBox="1"/>
          <p:nvPr/>
        </p:nvSpPr>
        <p:spPr>
          <a:xfrm>
            <a:off x="6931464" y="1956993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61" name="object 61"/>
          <p:cNvSpPr txBox="1"/>
          <p:nvPr/>
        </p:nvSpPr>
        <p:spPr>
          <a:xfrm>
            <a:off x="8210234" y="1956993"/>
            <a:ext cx="33058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62" name="object 62"/>
          <p:cNvSpPr txBox="1"/>
          <p:nvPr/>
        </p:nvSpPr>
        <p:spPr>
          <a:xfrm>
            <a:off x="6937777" y="4017446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63" name="object 63"/>
          <p:cNvSpPr txBox="1"/>
          <p:nvPr/>
        </p:nvSpPr>
        <p:spPr>
          <a:xfrm>
            <a:off x="8112352" y="4017446"/>
            <a:ext cx="33058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6074561" y="2908077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3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2531891" y="2908077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3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3458259" y="4017446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4737029" y="4017446"/>
            <a:ext cx="33058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2687840" y="4590314"/>
            <a:ext cx="6441689" cy="111948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 algn="just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4.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Increased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HSC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pool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="1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b="1" spc="14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BM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is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cell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intrinsic.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 algn="just">
              <a:lnSpc>
                <a:spcPct val="98200"/>
              </a:lnSpc>
              <a:spcBef>
                <a:spcPts val="37"/>
              </a:spcBef>
              <a:buAutoNum type="alphaLcParenBoth"/>
              <a:tabLst>
                <a:tab pos="242507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Absolute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numbers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116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donor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(CD45.2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</a:t>
            </a:r>
            <a:r>
              <a:rPr sz="1044" spc="116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derived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total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BM</a:t>
            </a:r>
            <a:r>
              <a:rPr sz="1044" spc="116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(top)</a:t>
            </a:r>
            <a:r>
              <a:rPr sz="1044" spc="116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LSK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116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(bottom)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116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recipients </a:t>
            </a:r>
            <a:r>
              <a:rPr sz="1044" spc="-283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that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were </a:t>
            </a:r>
            <a:r>
              <a:rPr sz="1044" dirty="0">
                <a:latin typeface="YaleNew" panose="02000602050000020003" pitchFamily="50" charset="0"/>
                <a:cs typeface="Arial"/>
              </a:rPr>
              <a:t>transplanted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with LSK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from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 and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mice. Each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group </a:t>
            </a:r>
            <a:r>
              <a:rPr sz="1044" dirty="0">
                <a:latin typeface="YaleNew" panose="02000602050000020003" pitchFamily="50" charset="0"/>
                <a:cs typeface="Arial"/>
              </a:rPr>
              <a:t>contains n=5 mice.</a:t>
            </a:r>
            <a:r>
              <a:rPr sz="1044" spc="28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 </a:t>
            </a:r>
            <a:r>
              <a:rPr sz="104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 algn="just">
              <a:lnSpc>
                <a:spcPct val="101200"/>
              </a:lnSpc>
              <a:buAutoNum type="alphaLcParenBoth"/>
              <a:tabLst>
                <a:tab pos="249138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Absolute</a:t>
            </a:r>
            <a:r>
              <a:rPr sz="1044" spc="10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numbers</a:t>
            </a:r>
            <a:r>
              <a:rPr sz="1044" spc="10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donor</a:t>
            </a:r>
            <a:r>
              <a:rPr sz="1044" spc="10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(CD45.2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derived</a:t>
            </a:r>
            <a:r>
              <a:rPr sz="1044" spc="10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total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BM</a:t>
            </a:r>
            <a:r>
              <a:rPr sz="1044" spc="10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(top)</a:t>
            </a:r>
            <a:r>
              <a:rPr sz="1044" spc="10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LSK</a:t>
            </a:r>
            <a:r>
              <a:rPr sz="1044" spc="10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(bottom)</a:t>
            </a:r>
            <a:r>
              <a:rPr sz="1044" spc="10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11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recipients </a:t>
            </a:r>
            <a:r>
              <a:rPr sz="1044" spc="-283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that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were </a:t>
            </a:r>
            <a:r>
              <a:rPr sz="1044" dirty="0">
                <a:latin typeface="YaleNew" panose="02000602050000020003" pitchFamily="50" charset="0"/>
                <a:cs typeface="Arial"/>
              </a:rPr>
              <a:t>transplanted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with </a:t>
            </a:r>
            <a:r>
              <a:rPr sz="1044" dirty="0">
                <a:latin typeface="YaleNew" panose="02000602050000020003" pitchFamily="50" charset="0"/>
                <a:cs typeface="Arial"/>
              </a:rPr>
              <a:t>BM cells from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 and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   </a:t>
            </a:r>
            <a:r>
              <a:rPr sz="1044" dirty="0">
                <a:latin typeface="YaleNew" panose="02000602050000020003" pitchFamily="50" charset="0"/>
                <a:cs typeface="Arial"/>
              </a:rPr>
              <a:t>mice. Each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group </a:t>
            </a:r>
            <a:r>
              <a:rPr sz="1044" dirty="0">
                <a:latin typeface="YaleNew" panose="02000602050000020003" pitchFamily="50" charset="0"/>
                <a:cs typeface="Arial"/>
              </a:rPr>
              <a:t>contains n=5 mice.</a:t>
            </a:r>
            <a:r>
              <a:rPr sz="1044" spc="28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 </a:t>
            </a:r>
            <a:r>
              <a:rPr sz="104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941699" y="3607206"/>
            <a:ext cx="1723972" cy="655488"/>
            <a:chOff x="800100" y="4836328"/>
            <a:chExt cx="2311400" cy="87884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0100" y="4978399"/>
              <a:ext cx="2146300" cy="73675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77900" y="4991099"/>
              <a:ext cx="2133600" cy="72405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862914" y="5020449"/>
              <a:ext cx="2015489" cy="695325"/>
            </a:xfrm>
            <a:custGeom>
              <a:avLst/>
              <a:gdLst/>
              <a:ahLst/>
              <a:cxnLst/>
              <a:rect l="l" t="t" r="r" b="b"/>
              <a:pathLst>
                <a:path w="2015489" h="695325">
                  <a:moveTo>
                    <a:pt x="175247" y="136512"/>
                  </a:moveTo>
                  <a:lnTo>
                    <a:pt x="0" y="136512"/>
                  </a:lnTo>
                  <a:lnTo>
                    <a:pt x="0" y="694715"/>
                  </a:lnTo>
                  <a:lnTo>
                    <a:pt x="175247" y="694715"/>
                  </a:lnTo>
                  <a:lnTo>
                    <a:pt x="175247" y="136512"/>
                  </a:lnTo>
                  <a:close/>
                </a:path>
                <a:path w="2015489" h="695325">
                  <a:moveTo>
                    <a:pt x="788619" y="0"/>
                  </a:moveTo>
                  <a:lnTo>
                    <a:pt x="613371" y="0"/>
                  </a:lnTo>
                  <a:lnTo>
                    <a:pt x="613371" y="694715"/>
                  </a:lnTo>
                  <a:lnTo>
                    <a:pt x="788619" y="694715"/>
                  </a:lnTo>
                  <a:lnTo>
                    <a:pt x="788619" y="0"/>
                  </a:lnTo>
                  <a:close/>
                </a:path>
                <a:path w="2015489" h="695325">
                  <a:moveTo>
                    <a:pt x="1401978" y="159270"/>
                  </a:moveTo>
                  <a:lnTo>
                    <a:pt x="1226731" y="159270"/>
                  </a:lnTo>
                  <a:lnTo>
                    <a:pt x="1226731" y="694715"/>
                  </a:lnTo>
                  <a:lnTo>
                    <a:pt x="1401978" y="694715"/>
                  </a:lnTo>
                  <a:lnTo>
                    <a:pt x="1401978" y="159270"/>
                  </a:lnTo>
                  <a:close/>
                </a:path>
                <a:path w="2015489" h="695325">
                  <a:moveTo>
                    <a:pt x="2015350" y="74320"/>
                  </a:moveTo>
                  <a:lnTo>
                    <a:pt x="1840103" y="74320"/>
                  </a:lnTo>
                  <a:lnTo>
                    <a:pt x="1840103" y="694715"/>
                  </a:lnTo>
                  <a:lnTo>
                    <a:pt x="2015350" y="694715"/>
                  </a:lnTo>
                  <a:lnTo>
                    <a:pt x="2015350" y="7432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" name="object 6"/>
            <p:cNvSpPr/>
            <p:nvPr/>
          </p:nvSpPr>
          <p:spPr>
            <a:xfrm>
              <a:off x="1038161" y="5031066"/>
              <a:ext cx="2015489" cy="684530"/>
            </a:xfrm>
            <a:custGeom>
              <a:avLst/>
              <a:gdLst/>
              <a:ahLst/>
              <a:cxnLst/>
              <a:rect l="l" t="t" r="r" b="b"/>
              <a:pathLst>
                <a:path w="2015489" h="684529">
                  <a:moveTo>
                    <a:pt x="175247" y="50050"/>
                  </a:moveTo>
                  <a:lnTo>
                    <a:pt x="0" y="50050"/>
                  </a:lnTo>
                  <a:lnTo>
                    <a:pt x="0" y="684098"/>
                  </a:lnTo>
                  <a:lnTo>
                    <a:pt x="175247" y="684098"/>
                  </a:lnTo>
                  <a:lnTo>
                    <a:pt x="175247" y="50050"/>
                  </a:lnTo>
                  <a:close/>
                </a:path>
                <a:path w="2015489" h="684529">
                  <a:moveTo>
                    <a:pt x="788619" y="0"/>
                  </a:moveTo>
                  <a:lnTo>
                    <a:pt x="613371" y="0"/>
                  </a:lnTo>
                  <a:lnTo>
                    <a:pt x="613371" y="684098"/>
                  </a:lnTo>
                  <a:lnTo>
                    <a:pt x="788619" y="684098"/>
                  </a:lnTo>
                  <a:lnTo>
                    <a:pt x="788619" y="0"/>
                  </a:lnTo>
                  <a:close/>
                </a:path>
                <a:path w="2015489" h="684529">
                  <a:moveTo>
                    <a:pt x="1401991" y="154724"/>
                  </a:moveTo>
                  <a:lnTo>
                    <a:pt x="1226731" y="154724"/>
                  </a:lnTo>
                  <a:lnTo>
                    <a:pt x="1226731" y="684098"/>
                  </a:lnTo>
                  <a:lnTo>
                    <a:pt x="1401991" y="684098"/>
                  </a:lnTo>
                  <a:lnTo>
                    <a:pt x="1401991" y="154724"/>
                  </a:lnTo>
                  <a:close/>
                </a:path>
                <a:path w="2015489" h="684529">
                  <a:moveTo>
                    <a:pt x="2015350" y="1511"/>
                  </a:moveTo>
                  <a:lnTo>
                    <a:pt x="1840103" y="1511"/>
                  </a:lnTo>
                  <a:lnTo>
                    <a:pt x="1840103" y="684098"/>
                  </a:lnTo>
                  <a:lnTo>
                    <a:pt x="2015350" y="684098"/>
                  </a:lnTo>
                  <a:lnTo>
                    <a:pt x="2015350" y="1511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" name="object 7"/>
            <p:cNvSpPr/>
            <p:nvPr/>
          </p:nvSpPr>
          <p:spPr>
            <a:xfrm>
              <a:off x="921974" y="4842678"/>
              <a:ext cx="2072639" cy="479425"/>
            </a:xfrm>
            <a:custGeom>
              <a:avLst/>
              <a:gdLst/>
              <a:ahLst/>
              <a:cxnLst/>
              <a:rect l="l" t="t" r="r" b="b"/>
              <a:pathLst>
                <a:path w="2072639" h="479425">
                  <a:moveTo>
                    <a:pt x="28575" y="433770"/>
                  </a:moveTo>
                  <a:lnTo>
                    <a:pt x="28575" y="314281"/>
                  </a:lnTo>
                  <a:lnTo>
                    <a:pt x="28575" y="194792"/>
                  </a:lnTo>
                </a:path>
                <a:path w="2072639" h="479425">
                  <a:moveTo>
                    <a:pt x="0" y="433770"/>
                  </a:moveTo>
                  <a:lnTo>
                    <a:pt x="57150" y="433770"/>
                  </a:lnTo>
                </a:path>
                <a:path w="2072639" h="479425">
                  <a:moveTo>
                    <a:pt x="0" y="194792"/>
                  </a:moveTo>
                  <a:lnTo>
                    <a:pt x="57150" y="194792"/>
                  </a:lnTo>
                </a:path>
                <a:path w="2072639" h="479425">
                  <a:moveTo>
                    <a:pt x="641940" y="331071"/>
                  </a:moveTo>
                  <a:lnTo>
                    <a:pt x="641940" y="177765"/>
                  </a:lnTo>
                  <a:lnTo>
                    <a:pt x="641940" y="24458"/>
                  </a:lnTo>
                </a:path>
                <a:path w="2072639" h="479425">
                  <a:moveTo>
                    <a:pt x="613365" y="331071"/>
                  </a:moveTo>
                  <a:lnTo>
                    <a:pt x="670515" y="331071"/>
                  </a:lnTo>
                </a:path>
                <a:path w="2072639" h="479425">
                  <a:moveTo>
                    <a:pt x="613365" y="24458"/>
                  </a:moveTo>
                  <a:lnTo>
                    <a:pt x="670515" y="24458"/>
                  </a:lnTo>
                </a:path>
                <a:path w="2072639" h="479425">
                  <a:moveTo>
                    <a:pt x="1255306" y="425448"/>
                  </a:moveTo>
                  <a:lnTo>
                    <a:pt x="1255306" y="337034"/>
                  </a:lnTo>
                  <a:lnTo>
                    <a:pt x="1255306" y="248620"/>
                  </a:lnTo>
                </a:path>
                <a:path w="2072639" h="479425">
                  <a:moveTo>
                    <a:pt x="1226731" y="425448"/>
                  </a:moveTo>
                  <a:lnTo>
                    <a:pt x="1283881" y="425448"/>
                  </a:lnTo>
                </a:path>
                <a:path w="2072639" h="479425">
                  <a:moveTo>
                    <a:pt x="1226731" y="248620"/>
                  </a:moveTo>
                  <a:lnTo>
                    <a:pt x="1283881" y="248620"/>
                  </a:lnTo>
                </a:path>
                <a:path w="2072639" h="479425">
                  <a:moveTo>
                    <a:pt x="1868671" y="479310"/>
                  </a:moveTo>
                  <a:lnTo>
                    <a:pt x="1868671" y="252090"/>
                  </a:lnTo>
                  <a:lnTo>
                    <a:pt x="1868671" y="24871"/>
                  </a:lnTo>
                </a:path>
                <a:path w="2072639" h="479425">
                  <a:moveTo>
                    <a:pt x="1840096" y="479310"/>
                  </a:moveTo>
                  <a:lnTo>
                    <a:pt x="1897246" y="479310"/>
                  </a:lnTo>
                </a:path>
                <a:path w="2072639" h="479425">
                  <a:moveTo>
                    <a:pt x="1840096" y="24871"/>
                  </a:moveTo>
                  <a:lnTo>
                    <a:pt x="1897246" y="24871"/>
                  </a:lnTo>
                </a:path>
                <a:path w="2072639" h="479425">
                  <a:moveTo>
                    <a:pt x="203822" y="396336"/>
                  </a:moveTo>
                  <a:lnTo>
                    <a:pt x="203822" y="238439"/>
                  </a:lnTo>
                  <a:lnTo>
                    <a:pt x="203822" y="80542"/>
                  </a:lnTo>
                </a:path>
                <a:path w="2072639" h="479425">
                  <a:moveTo>
                    <a:pt x="175247" y="396336"/>
                  </a:moveTo>
                  <a:lnTo>
                    <a:pt x="232397" y="396336"/>
                  </a:lnTo>
                </a:path>
                <a:path w="2072639" h="479425">
                  <a:moveTo>
                    <a:pt x="175247" y="80542"/>
                  </a:moveTo>
                  <a:lnTo>
                    <a:pt x="232397" y="80542"/>
                  </a:lnTo>
                </a:path>
                <a:path w="2072639" h="479425">
                  <a:moveTo>
                    <a:pt x="817187" y="351553"/>
                  </a:moveTo>
                  <a:lnTo>
                    <a:pt x="817187" y="188383"/>
                  </a:lnTo>
                  <a:lnTo>
                    <a:pt x="817187" y="25212"/>
                  </a:lnTo>
                </a:path>
                <a:path w="2072639" h="479425">
                  <a:moveTo>
                    <a:pt x="788612" y="351553"/>
                  </a:moveTo>
                  <a:lnTo>
                    <a:pt x="845762" y="351553"/>
                  </a:lnTo>
                </a:path>
                <a:path w="2072639" h="479425">
                  <a:moveTo>
                    <a:pt x="788612" y="25212"/>
                  </a:moveTo>
                  <a:lnTo>
                    <a:pt x="845762" y="25212"/>
                  </a:lnTo>
                </a:path>
                <a:path w="2072639" h="479425">
                  <a:moveTo>
                    <a:pt x="1430553" y="439337"/>
                  </a:moveTo>
                  <a:lnTo>
                    <a:pt x="1430553" y="343101"/>
                  </a:lnTo>
                  <a:lnTo>
                    <a:pt x="1430553" y="246865"/>
                  </a:lnTo>
                </a:path>
                <a:path w="2072639" h="479425">
                  <a:moveTo>
                    <a:pt x="1401978" y="439337"/>
                  </a:moveTo>
                  <a:lnTo>
                    <a:pt x="1459128" y="439337"/>
                  </a:lnTo>
                </a:path>
                <a:path w="2072639" h="479425">
                  <a:moveTo>
                    <a:pt x="1401978" y="246865"/>
                  </a:moveTo>
                  <a:lnTo>
                    <a:pt x="1459128" y="246865"/>
                  </a:lnTo>
                </a:path>
                <a:path w="2072639" h="479425">
                  <a:moveTo>
                    <a:pt x="2043919" y="379799"/>
                  </a:moveTo>
                  <a:lnTo>
                    <a:pt x="2043919" y="189899"/>
                  </a:lnTo>
                  <a:lnTo>
                    <a:pt x="2043919" y="0"/>
                  </a:lnTo>
                </a:path>
                <a:path w="2072639" h="479425">
                  <a:moveTo>
                    <a:pt x="2015344" y="379799"/>
                  </a:moveTo>
                  <a:lnTo>
                    <a:pt x="2072494" y="379799"/>
                  </a:lnTo>
                </a:path>
                <a:path w="2072639" h="479425">
                  <a:moveTo>
                    <a:pt x="2015344" y="0"/>
                  </a:moveTo>
                  <a:lnTo>
                    <a:pt x="2072494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8" name="object 8"/>
          <p:cNvSpPr/>
          <p:nvPr/>
        </p:nvSpPr>
        <p:spPr>
          <a:xfrm>
            <a:off x="2861951" y="3244472"/>
            <a:ext cx="1858954" cy="1018280"/>
          </a:xfrm>
          <a:custGeom>
            <a:avLst/>
            <a:gdLst/>
            <a:ahLst/>
            <a:cxnLst/>
            <a:rect l="l" t="t" r="r" b="b"/>
            <a:pathLst>
              <a:path w="2492375" h="1365250">
                <a:moveTo>
                  <a:pt x="38311" y="1365161"/>
                </a:moveTo>
                <a:lnTo>
                  <a:pt x="38312" y="0"/>
                </a:lnTo>
              </a:path>
              <a:path w="2492375" h="1365250">
                <a:moveTo>
                  <a:pt x="0" y="1365161"/>
                </a:moveTo>
                <a:lnTo>
                  <a:pt x="38311" y="1365161"/>
                </a:lnTo>
              </a:path>
              <a:path w="2492375" h="1365250">
                <a:moveTo>
                  <a:pt x="0" y="1023871"/>
                </a:moveTo>
                <a:lnTo>
                  <a:pt x="38311" y="1023871"/>
                </a:lnTo>
              </a:path>
              <a:path w="2492375" h="1365250">
                <a:moveTo>
                  <a:pt x="0" y="682580"/>
                </a:moveTo>
                <a:lnTo>
                  <a:pt x="38311" y="682580"/>
                </a:lnTo>
              </a:path>
              <a:path w="2492375" h="1365250">
                <a:moveTo>
                  <a:pt x="0" y="341290"/>
                </a:moveTo>
                <a:lnTo>
                  <a:pt x="38311" y="341290"/>
                </a:lnTo>
              </a:path>
              <a:path w="2492375" h="1365250">
                <a:moveTo>
                  <a:pt x="0" y="0"/>
                </a:moveTo>
                <a:lnTo>
                  <a:pt x="38311" y="0"/>
                </a:lnTo>
              </a:path>
              <a:path w="2492375" h="1365250">
                <a:moveTo>
                  <a:pt x="38311" y="1365161"/>
                </a:moveTo>
                <a:lnTo>
                  <a:pt x="2491774" y="1365162"/>
                </a:lnTo>
              </a:path>
            </a:pathLst>
          </a:custGeom>
          <a:ln w="12700">
            <a:solidFill>
              <a:srgbClr val="989898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9" name="object 9"/>
          <p:cNvSpPr txBox="1"/>
          <p:nvPr/>
        </p:nvSpPr>
        <p:spPr>
          <a:xfrm>
            <a:off x="2742964" y="4196380"/>
            <a:ext cx="71990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dirty="0">
                <a:latin typeface="Arial"/>
                <a:cs typeface="Arial"/>
              </a:rPr>
              <a:t>0</a:t>
            </a:r>
            <a:endParaRPr sz="746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2690284" y="3941827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25</a:t>
            </a:r>
            <a:endParaRPr sz="746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2690284" y="3687272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50</a:t>
            </a:r>
            <a:endParaRPr sz="746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690284" y="3432720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75</a:t>
            </a:r>
            <a:endParaRPr sz="746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37602" y="3178166"/>
            <a:ext cx="177133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100</a:t>
            </a:r>
            <a:endParaRPr sz="746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2490162" y="3316579"/>
            <a:ext cx="131896" cy="91597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CD11b</a:t>
            </a:r>
            <a:r>
              <a:rPr sz="895" b="1" spc="-5" baseline="24305" dirty="0">
                <a:latin typeface="Arial"/>
                <a:cs typeface="Arial"/>
              </a:rPr>
              <a:t>+</a:t>
            </a:r>
            <a:r>
              <a:rPr sz="895" b="1" spc="78" baseline="24305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(%)</a:t>
            </a:r>
            <a:endParaRPr sz="895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028769" y="3264180"/>
            <a:ext cx="22118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i="1" dirty="0">
                <a:solidFill>
                  <a:srgbClr val="FF2800"/>
                </a:solidFill>
                <a:latin typeface="Arial"/>
                <a:cs typeface="Arial"/>
              </a:rPr>
              <a:t>Itch</a:t>
            </a:r>
            <a:endParaRPr sz="895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230852" y="3267970"/>
            <a:ext cx="128824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597" b="1" dirty="0">
                <a:solidFill>
                  <a:srgbClr val="FF2800"/>
                </a:solidFill>
                <a:latin typeface="Arial"/>
                <a:cs typeface="Arial"/>
              </a:rPr>
              <a:t>+/+</a:t>
            </a:r>
            <a:endParaRPr sz="597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009824" y="3406278"/>
            <a:ext cx="33058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0A31FF"/>
                </a:solidFill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3066652" y="4287310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4</a:t>
            </a:r>
            <a:endParaRPr sz="895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3492881" y="4249949"/>
            <a:ext cx="590603" cy="384233"/>
          </a:xfrm>
          <a:prstGeom prst="rect">
            <a:avLst/>
          </a:prstGeom>
        </p:spPr>
        <p:txBody>
          <a:bodyPr vert="horz" wrap="square" lIns="0" tIns="46888" rIns="0" bIns="0" rtlCol="0">
            <a:spAutoFit/>
          </a:bodyPr>
          <a:lstStyle/>
          <a:p>
            <a:pPr marL="27945">
              <a:spcBef>
                <a:spcPts val="369"/>
              </a:spcBef>
              <a:tabLst>
                <a:tab pos="454227" algn="l"/>
              </a:tabLst>
            </a:pPr>
            <a:r>
              <a:rPr sz="895" b="1" dirty="0">
                <a:latin typeface="Arial"/>
                <a:cs typeface="Arial"/>
              </a:rPr>
              <a:t>8	</a:t>
            </a:r>
            <a:r>
              <a:rPr sz="895" b="1" spc="-4" dirty="0">
                <a:latin typeface="Arial"/>
                <a:cs typeface="Arial"/>
              </a:rPr>
              <a:t>12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342"/>
              </a:spcBef>
            </a:pPr>
            <a:r>
              <a:rPr sz="1044" b="1" dirty="0">
                <a:latin typeface="Arial"/>
                <a:cs typeface="Arial"/>
              </a:rPr>
              <a:t>Time</a:t>
            </a:r>
            <a:r>
              <a:rPr sz="1044" b="1" spc="-34" dirty="0">
                <a:latin typeface="Arial"/>
                <a:cs typeface="Arial"/>
              </a:rPr>
              <a:t> </a:t>
            </a:r>
            <a:r>
              <a:rPr sz="1044" b="1" spc="-4" dirty="0">
                <a:latin typeface="Arial"/>
                <a:cs typeface="Arial"/>
              </a:rPr>
              <a:t>(w)</a:t>
            </a:r>
            <a:endParaRPr sz="1044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411540" y="4287310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24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5203158" y="3282534"/>
            <a:ext cx="1673295" cy="974234"/>
            <a:chOff x="3832130" y="4401027"/>
            <a:chExt cx="2243455" cy="1306195"/>
          </a:xfrm>
        </p:grpSpPr>
        <p:pic>
          <p:nvPicPr>
            <p:cNvPr id="22" name="object 2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24299" y="5194299"/>
              <a:ext cx="1943100" cy="506425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76700" y="5168899"/>
              <a:ext cx="1943100" cy="531825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3988562" y="5235130"/>
              <a:ext cx="1811655" cy="466090"/>
            </a:xfrm>
            <a:custGeom>
              <a:avLst/>
              <a:gdLst/>
              <a:ahLst/>
              <a:cxnLst/>
              <a:rect l="l" t="t" r="r" b="b"/>
              <a:pathLst>
                <a:path w="1811654" h="466089">
                  <a:moveTo>
                    <a:pt x="157492" y="25857"/>
                  </a:moveTo>
                  <a:lnTo>
                    <a:pt x="0" y="25857"/>
                  </a:lnTo>
                  <a:lnTo>
                    <a:pt x="0" y="465594"/>
                  </a:lnTo>
                  <a:lnTo>
                    <a:pt x="157492" y="465594"/>
                  </a:lnTo>
                  <a:lnTo>
                    <a:pt x="157492" y="25857"/>
                  </a:lnTo>
                  <a:close/>
                </a:path>
                <a:path w="1811654" h="466089">
                  <a:moveTo>
                    <a:pt x="708723" y="12928"/>
                  </a:moveTo>
                  <a:lnTo>
                    <a:pt x="551218" y="12928"/>
                  </a:lnTo>
                  <a:lnTo>
                    <a:pt x="551218" y="465594"/>
                  </a:lnTo>
                  <a:lnTo>
                    <a:pt x="708723" y="465594"/>
                  </a:lnTo>
                  <a:lnTo>
                    <a:pt x="708723" y="12928"/>
                  </a:lnTo>
                  <a:close/>
                </a:path>
                <a:path w="1811654" h="466089">
                  <a:moveTo>
                    <a:pt x="1259954" y="8077"/>
                  </a:moveTo>
                  <a:lnTo>
                    <a:pt x="1102461" y="8077"/>
                  </a:lnTo>
                  <a:lnTo>
                    <a:pt x="1102461" y="465594"/>
                  </a:lnTo>
                  <a:lnTo>
                    <a:pt x="1259954" y="465594"/>
                  </a:lnTo>
                  <a:lnTo>
                    <a:pt x="1259954" y="8077"/>
                  </a:lnTo>
                  <a:close/>
                </a:path>
                <a:path w="1811654" h="466089">
                  <a:moveTo>
                    <a:pt x="1811185" y="0"/>
                  </a:moveTo>
                  <a:lnTo>
                    <a:pt x="1653679" y="0"/>
                  </a:lnTo>
                  <a:lnTo>
                    <a:pt x="1653679" y="465594"/>
                  </a:lnTo>
                  <a:lnTo>
                    <a:pt x="1811185" y="465594"/>
                  </a:lnTo>
                  <a:lnTo>
                    <a:pt x="1811185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5" name="object 25"/>
            <p:cNvSpPr/>
            <p:nvPr/>
          </p:nvSpPr>
          <p:spPr>
            <a:xfrm>
              <a:off x="4146054" y="5210873"/>
              <a:ext cx="1811655" cy="490220"/>
            </a:xfrm>
            <a:custGeom>
              <a:avLst/>
              <a:gdLst/>
              <a:ahLst/>
              <a:cxnLst/>
              <a:rect l="l" t="t" r="r" b="b"/>
              <a:pathLst>
                <a:path w="1811654" h="490220">
                  <a:moveTo>
                    <a:pt x="157492" y="164909"/>
                  </a:moveTo>
                  <a:lnTo>
                    <a:pt x="0" y="164909"/>
                  </a:lnTo>
                  <a:lnTo>
                    <a:pt x="0" y="489851"/>
                  </a:lnTo>
                  <a:lnTo>
                    <a:pt x="157492" y="489851"/>
                  </a:lnTo>
                  <a:lnTo>
                    <a:pt x="157492" y="164909"/>
                  </a:lnTo>
                  <a:close/>
                </a:path>
                <a:path w="1811654" h="490220">
                  <a:moveTo>
                    <a:pt x="708723" y="0"/>
                  </a:moveTo>
                  <a:lnTo>
                    <a:pt x="551230" y="0"/>
                  </a:lnTo>
                  <a:lnTo>
                    <a:pt x="551230" y="489851"/>
                  </a:lnTo>
                  <a:lnTo>
                    <a:pt x="708723" y="489851"/>
                  </a:lnTo>
                  <a:lnTo>
                    <a:pt x="708723" y="0"/>
                  </a:lnTo>
                  <a:close/>
                </a:path>
                <a:path w="1811654" h="490220">
                  <a:moveTo>
                    <a:pt x="1259954" y="11315"/>
                  </a:moveTo>
                  <a:lnTo>
                    <a:pt x="1102461" y="11315"/>
                  </a:lnTo>
                  <a:lnTo>
                    <a:pt x="1102461" y="489851"/>
                  </a:lnTo>
                  <a:lnTo>
                    <a:pt x="1259954" y="489851"/>
                  </a:lnTo>
                  <a:lnTo>
                    <a:pt x="1259954" y="11315"/>
                  </a:lnTo>
                  <a:close/>
                </a:path>
                <a:path w="1811654" h="490220">
                  <a:moveTo>
                    <a:pt x="1811185" y="0"/>
                  </a:moveTo>
                  <a:lnTo>
                    <a:pt x="1653692" y="0"/>
                  </a:lnTo>
                  <a:lnTo>
                    <a:pt x="1653692" y="489851"/>
                  </a:lnTo>
                  <a:lnTo>
                    <a:pt x="1811185" y="489851"/>
                  </a:lnTo>
                  <a:lnTo>
                    <a:pt x="1811185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6" name="object 26"/>
            <p:cNvSpPr/>
            <p:nvPr/>
          </p:nvSpPr>
          <p:spPr>
            <a:xfrm>
              <a:off x="4038734" y="5027016"/>
              <a:ext cx="1868805" cy="400685"/>
            </a:xfrm>
            <a:custGeom>
              <a:avLst/>
              <a:gdLst/>
              <a:ahLst/>
              <a:cxnLst/>
              <a:rect l="l" t="t" r="r" b="b"/>
              <a:pathLst>
                <a:path w="1868804" h="400685">
                  <a:moveTo>
                    <a:pt x="28575" y="377492"/>
                  </a:moveTo>
                  <a:lnTo>
                    <a:pt x="28575" y="233969"/>
                  </a:lnTo>
                  <a:lnTo>
                    <a:pt x="28575" y="90447"/>
                  </a:lnTo>
                </a:path>
                <a:path w="1868804" h="400685">
                  <a:moveTo>
                    <a:pt x="0" y="377492"/>
                  </a:moveTo>
                  <a:lnTo>
                    <a:pt x="57150" y="377492"/>
                  </a:lnTo>
                </a:path>
                <a:path w="1868804" h="400685">
                  <a:moveTo>
                    <a:pt x="0" y="90447"/>
                  </a:moveTo>
                  <a:lnTo>
                    <a:pt x="57150" y="90447"/>
                  </a:lnTo>
                </a:path>
                <a:path w="1868804" h="400685">
                  <a:moveTo>
                    <a:pt x="579806" y="310374"/>
                  </a:moveTo>
                  <a:lnTo>
                    <a:pt x="579806" y="221036"/>
                  </a:lnTo>
                  <a:lnTo>
                    <a:pt x="579806" y="131697"/>
                  </a:lnTo>
                </a:path>
                <a:path w="1868804" h="400685">
                  <a:moveTo>
                    <a:pt x="551231" y="310374"/>
                  </a:moveTo>
                  <a:lnTo>
                    <a:pt x="608381" y="310374"/>
                  </a:lnTo>
                </a:path>
                <a:path w="1868804" h="400685">
                  <a:moveTo>
                    <a:pt x="551231" y="131697"/>
                  </a:moveTo>
                  <a:lnTo>
                    <a:pt x="608381" y="131697"/>
                  </a:lnTo>
                </a:path>
                <a:path w="1868804" h="400685">
                  <a:moveTo>
                    <a:pt x="1131036" y="314911"/>
                  </a:moveTo>
                  <a:lnTo>
                    <a:pt x="1131036" y="216186"/>
                  </a:lnTo>
                  <a:lnTo>
                    <a:pt x="1131036" y="117460"/>
                  </a:lnTo>
                </a:path>
                <a:path w="1868804" h="400685">
                  <a:moveTo>
                    <a:pt x="1102461" y="314911"/>
                  </a:moveTo>
                  <a:lnTo>
                    <a:pt x="1159611" y="314911"/>
                  </a:lnTo>
                </a:path>
                <a:path w="1868804" h="400685">
                  <a:moveTo>
                    <a:pt x="1102461" y="117460"/>
                  </a:moveTo>
                  <a:lnTo>
                    <a:pt x="1159611" y="117460"/>
                  </a:lnTo>
                </a:path>
                <a:path w="1868804" h="400685">
                  <a:moveTo>
                    <a:pt x="1682267" y="285085"/>
                  </a:moveTo>
                  <a:lnTo>
                    <a:pt x="1682267" y="208102"/>
                  </a:lnTo>
                  <a:lnTo>
                    <a:pt x="1682267" y="131120"/>
                  </a:lnTo>
                </a:path>
                <a:path w="1868804" h="400685">
                  <a:moveTo>
                    <a:pt x="1653692" y="285085"/>
                  </a:moveTo>
                  <a:lnTo>
                    <a:pt x="1710842" y="285085"/>
                  </a:lnTo>
                </a:path>
                <a:path w="1868804" h="400685">
                  <a:moveTo>
                    <a:pt x="1653692" y="131120"/>
                  </a:moveTo>
                  <a:lnTo>
                    <a:pt x="1710842" y="131120"/>
                  </a:lnTo>
                </a:path>
                <a:path w="1868804" h="400685">
                  <a:moveTo>
                    <a:pt x="186069" y="400227"/>
                  </a:moveTo>
                  <a:lnTo>
                    <a:pt x="186069" y="348754"/>
                  </a:lnTo>
                  <a:lnTo>
                    <a:pt x="186069" y="297280"/>
                  </a:lnTo>
                </a:path>
                <a:path w="1868804" h="400685">
                  <a:moveTo>
                    <a:pt x="157494" y="400227"/>
                  </a:moveTo>
                  <a:lnTo>
                    <a:pt x="214644" y="400227"/>
                  </a:lnTo>
                </a:path>
                <a:path w="1868804" h="400685">
                  <a:moveTo>
                    <a:pt x="157494" y="297280"/>
                  </a:moveTo>
                  <a:lnTo>
                    <a:pt x="214644" y="297280"/>
                  </a:lnTo>
                </a:path>
                <a:path w="1868804" h="400685">
                  <a:moveTo>
                    <a:pt x="737300" y="332356"/>
                  </a:moveTo>
                  <a:lnTo>
                    <a:pt x="737300" y="183852"/>
                  </a:lnTo>
                  <a:lnTo>
                    <a:pt x="737300" y="35349"/>
                  </a:lnTo>
                </a:path>
                <a:path w="1868804" h="400685">
                  <a:moveTo>
                    <a:pt x="708725" y="332356"/>
                  </a:moveTo>
                  <a:lnTo>
                    <a:pt x="765875" y="332356"/>
                  </a:lnTo>
                </a:path>
                <a:path w="1868804" h="400685">
                  <a:moveTo>
                    <a:pt x="708725" y="35349"/>
                  </a:moveTo>
                  <a:lnTo>
                    <a:pt x="765875" y="35349"/>
                  </a:lnTo>
                </a:path>
                <a:path w="1868804" h="400685">
                  <a:moveTo>
                    <a:pt x="1288530" y="390338"/>
                  </a:moveTo>
                  <a:lnTo>
                    <a:pt x="1288530" y="195169"/>
                  </a:lnTo>
                  <a:lnTo>
                    <a:pt x="1288530" y="0"/>
                  </a:lnTo>
                </a:path>
                <a:path w="1868804" h="400685">
                  <a:moveTo>
                    <a:pt x="1259955" y="390338"/>
                  </a:moveTo>
                  <a:lnTo>
                    <a:pt x="1317105" y="390338"/>
                  </a:lnTo>
                </a:path>
                <a:path w="1868804" h="400685">
                  <a:moveTo>
                    <a:pt x="1259955" y="0"/>
                  </a:moveTo>
                  <a:lnTo>
                    <a:pt x="1317105" y="0"/>
                  </a:lnTo>
                </a:path>
                <a:path w="1868804" h="400685">
                  <a:moveTo>
                    <a:pt x="1839761" y="352970"/>
                  </a:moveTo>
                  <a:lnTo>
                    <a:pt x="1839761" y="183852"/>
                  </a:lnTo>
                  <a:lnTo>
                    <a:pt x="1839761" y="14734"/>
                  </a:lnTo>
                </a:path>
                <a:path w="1868804" h="400685">
                  <a:moveTo>
                    <a:pt x="1811186" y="352970"/>
                  </a:moveTo>
                  <a:lnTo>
                    <a:pt x="1868336" y="352970"/>
                  </a:lnTo>
                </a:path>
                <a:path w="1868804" h="400685">
                  <a:moveTo>
                    <a:pt x="1811186" y="14734"/>
                  </a:moveTo>
                  <a:lnTo>
                    <a:pt x="1868336" y="14734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7" name="object 27"/>
            <p:cNvSpPr/>
            <p:nvPr/>
          </p:nvSpPr>
          <p:spPr>
            <a:xfrm>
              <a:off x="3832130" y="4407377"/>
              <a:ext cx="2243455" cy="1293495"/>
            </a:xfrm>
            <a:custGeom>
              <a:avLst/>
              <a:gdLst/>
              <a:ahLst/>
              <a:cxnLst/>
              <a:rect l="l" t="t" r="r" b="b"/>
              <a:pathLst>
                <a:path w="2243454" h="1293495">
                  <a:moveTo>
                    <a:pt x="38311" y="1293346"/>
                  </a:moveTo>
                  <a:lnTo>
                    <a:pt x="38312" y="0"/>
                  </a:lnTo>
                </a:path>
                <a:path w="2243454" h="1293495">
                  <a:moveTo>
                    <a:pt x="0" y="1293346"/>
                  </a:moveTo>
                  <a:lnTo>
                    <a:pt x="38311" y="1293346"/>
                  </a:lnTo>
                </a:path>
                <a:path w="2243454" h="1293495">
                  <a:moveTo>
                    <a:pt x="0" y="970009"/>
                  </a:moveTo>
                  <a:lnTo>
                    <a:pt x="38311" y="970009"/>
                  </a:lnTo>
                </a:path>
                <a:path w="2243454" h="1293495">
                  <a:moveTo>
                    <a:pt x="0" y="646673"/>
                  </a:moveTo>
                  <a:lnTo>
                    <a:pt x="38311" y="646673"/>
                  </a:lnTo>
                </a:path>
                <a:path w="2243454" h="1293495">
                  <a:moveTo>
                    <a:pt x="0" y="323336"/>
                  </a:moveTo>
                  <a:lnTo>
                    <a:pt x="38311" y="323336"/>
                  </a:lnTo>
                </a:path>
                <a:path w="2243454" h="1293495">
                  <a:moveTo>
                    <a:pt x="0" y="0"/>
                  </a:moveTo>
                  <a:lnTo>
                    <a:pt x="38311" y="0"/>
                  </a:lnTo>
                </a:path>
                <a:path w="2243454" h="1293495">
                  <a:moveTo>
                    <a:pt x="38311" y="1293346"/>
                  </a:moveTo>
                  <a:lnTo>
                    <a:pt x="2243234" y="1293347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5084171" y="4185615"/>
            <a:ext cx="71990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dirty="0">
                <a:latin typeface="Arial"/>
                <a:cs typeface="Arial"/>
              </a:rPr>
              <a:t>0</a:t>
            </a:r>
            <a:endParaRPr sz="746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031489" y="3944452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25</a:t>
            </a:r>
            <a:endParaRPr sz="746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031489" y="3703290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50</a:t>
            </a:r>
            <a:endParaRPr sz="746">
              <a:latin typeface="Arial"/>
              <a:cs typeface="Arial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5031489" y="3462127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75</a:t>
            </a:r>
            <a:endParaRPr sz="746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4978809" y="3220964"/>
            <a:ext cx="177133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100</a:t>
            </a:r>
            <a:endParaRPr sz="746">
              <a:latin typeface="Arial"/>
              <a:cs typeface="Arial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4853521" y="3376567"/>
            <a:ext cx="131896" cy="84683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CD19</a:t>
            </a:r>
            <a:r>
              <a:rPr sz="895" b="1" spc="-5" baseline="24305" dirty="0">
                <a:latin typeface="Arial"/>
                <a:cs typeface="Arial"/>
              </a:rPr>
              <a:t>+</a:t>
            </a:r>
            <a:r>
              <a:rPr sz="895" b="1" spc="78" baseline="24305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(%)</a:t>
            </a:r>
            <a:endParaRPr sz="895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5387555" y="4287402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4</a:t>
            </a:r>
            <a:endParaRPr sz="895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5757011" y="4250076"/>
            <a:ext cx="557449" cy="384233"/>
          </a:xfrm>
          <a:prstGeom prst="rect">
            <a:avLst/>
          </a:prstGeom>
        </p:spPr>
        <p:txBody>
          <a:bodyPr vert="horz" wrap="square" lIns="0" tIns="46888" rIns="0" bIns="0" rtlCol="0">
            <a:spAutoFit/>
          </a:bodyPr>
          <a:lstStyle/>
          <a:p>
            <a:pPr marL="37892">
              <a:spcBef>
                <a:spcPts val="369"/>
              </a:spcBef>
              <a:tabLst>
                <a:tab pos="421545" algn="l"/>
              </a:tabLst>
            </a:pPr>
            <a:r>
              <a:rPr sz="895" b="1" dirty="0">
                <a:latin typeface="Arial"/>
                <a:cs typeface="Arial"/>
              </a:rPr>
              <a:t>8	</a:t>
            </a:r>
            <a:r>
              <a:rPr sz="895" b="1" spc="-4" dirty="0">
                <a:latin typeface="Arial"/>
                <a:cs typeface="Arial"/>
              </a:rPr>
              <a:t>12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339"/>
              </a:spcBef>
            </a:pPr>
            <a:r>
              <a:rPr sz="1044" b="1" dirty="0">
                <a:latin typeface="Arial"/>
                <a:cs typeface="Arial"/>
              </a:rPr>
              <a:t>Time</a:t>
            </a:r>
            <a:r>
              <a:rPr sz="1044" b="1" spc="-67" dirty="0">
                <a:latin typeface="Arial"/>
                <a:cs typeface="Arial"/>
              </a:rPr>
              <a:t> </a:t>
            </a:r>
            <a:r>
              <a:rPr sz="1044" b="1" spc="-4" dirty="0">
                <a:latin typeface="Arial"/>
                <a:cs typeface="Arial"/>
              </a:rPr>
              <a:t>(w)</a:t>
            </a:r>
            <a:endParaRPr sz="1044">
              <a:latin typeface="Arial"/>
              <a:cs typeface="Arial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6590746" y="4287402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24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37" name="object 37"/>
          <p:cNvGrpSpPr/>
          <p:nvPr/>
        </p:nvGrpSpPr>
        <p:grpSpPr>
          <a:xfrm>
            <a:off x="7416278" y="3282184"/>
            <a:ext cx="1720657" cy="974707"/>
            <a:chOff x="6799350" y="4400558"/>
            <a:chExt cx="2306955" cy="1306830"/>
          </a:xfrm>
        </p:grpSpPr>
        <p:pic>
          <p:nvPicPr>
            <p:cNvPr id="38" name="object 3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896099" y="5321299"/>
              <a:ext cx="1993900" cy="379517"/>
            </a:xfrm>
            <a:prstGeom prst="rect">
              <a:avLst/>
            </a:prstGeom>
          </p:spPr>
        </p:pic>
        <p:pic>
          <p:nvPicPr>
            <p:cNvPr id="39" name="object 39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061200" y="5257799"/>
              <a:ext cx="1981200" cy="443017"/>
            </a:xfrm>
            <a:prstGeom prst="rect">
              <a:avLst/>
            </a:prstGeom>
          </p:spPr>
        </p:pic>
        <p:sp>
          <p:nvSpPr>
            <p:cNvPr id="40" name="object 40"/>
            <p:cNvSpPr/>
            <p:nvPr/>
          </p:nvSpPr>
          <p:spPr>
            <a:xfrm>
              <a:off x="6959168" y="5367642"/>
              <a:ext cx="1863725" cy="333375"/>
            </a:xfrm>
            <a:custGeom>
              <a:avLst/>
              <a:gdLst/>
              <a:ahLst/>
              <a:cxnLst/>
              <a:rect l="l" t="t" r="r" b="b"/>
              <a:pathLst>
                <a:path w="1863725" h="333375">
                  <a:moveTo>
                    <a:pt x="162013" y="24079"/>
                  </a:moveTo>
                  <a:lnTo>
                    <a:pt x="0" y="24079"/>
                  </a:lnTo>
                  <a:lnTo>
                    <a:pt x="0" y="333184"/>
                  </a:lnTo>
                  <a:lnTo>
                    <a:pt x="162013" y="333184"/>
                  </a:lnTo>
                  <a:lnTo>
                    <a:pt x="162013" y="24079"/>
                  </a:lnTo>
                  <a:close/>
                </a:path>
                <a:path w="1863725" h="333375">
                  <a:moveTo>
                    <a:pt x="729081" y="0"/>
                  </a:moveTo>
                  <a:lnTo>
                    <a:pt x="567055" y="0"/>
                  </a:lnTo>
                  <a:lnTo>
                    <a:pt x="567055" y="333184"/>
                  </a:lnTo>
                  <a:lnTo>
                    <a:pt x="729081" y="333184"/>
                  </a:lnTo>
                  <a:lnTo>
                    <a:pt x="729081" y="0"/>
                  </a:lnTo>
                  <a:close/>
                </a:path>
                <a:path w="1863725" h="333375">
                  <a:moveTo>
                    <a:pt x="1296136" y="6464"/>
                  </a:moveTo>
                  <a:lnTo>
                    <a:pt x="1134122" y="6464"/>
                  </a:lnTo>
                  <a:lnTo>
                    <a:pt x="1134122" y="333184"/>
                  </a:lnTo>
                  <a:lnTo>
                    <a:pt x="1296136" y="333184"/>
                  </a:lnTo>
                  <a:lnTo>
                    <a:pt x="1296136" y="6464"/>
                  </a:lnTo>
                  <a:close/>
                </a:path>
                <a:path w="1863725" h="333375">
                  <a:moveTo>
                    <a:pt x="1863191" y="30734"/>
                  </a:moveTo>
                  <a:lnTo>
                    <a:pt x="1701177" y="30734"/>
                  </a:lnTo>
                  <a:lnTo>
                    <a:pt x="1701177" y="333184"/>
                  </a:lnTo>
                  <a:lnTo>
                    <a:pt x="1863191" y="333184"/>
                  </a:lnTo>
                  <a:lnTo>
                    <a:pt x="1863191" y="30734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1" name="object 41"/>
            <p:cNvSpPr/>
            <p:nvPr/>
          </p:nvSpPr>
          <p:spPr>
            <a:xfrm>
              <a:off x="7121182" y="5302948"/>
              <a:ext cx="1863725" cy="398145"/>
            </a:xfrm>
            <a:custGeom>
              <a:avLst/>
              <a:gdLst/>
              <a:ahLst/>
              <a:cxnLst/>
              <a:rect l="l" t="t" r="r" b="b"/>
              <a:pathLst>
                <a:path w="1863725" h="398145">
                  <a:moveTo>
                    <a:pt x="162026" y="65773"/>
                  </a:moveTo>
                  <a:lnTo>
                    <a:pt x="0" y="65773"/>
                  </a:lnTo>
                  <a:lnTo>
                    <a:pt x="0" y="397878"/>
                  </a:lnTo>
                  <a:lnTo>
                    <a:pt x="162026" y="397878"/>
                  </a:lnTo>
                  <a:lnTo>
                    <a:pt x="162026" y="65773"/>
                  </a:lnTo>
                  <a:close/>
                </a:path>
                <a:path w="1863725" h="398145">
                  <a:moveTo>
                    <a:pt x="729081" y="48514"/>
                  </a:moveTo>
                  <a:lnTo>
                    <a:pt x="567067" y="48514"/>
                  </a:lnTo>
                  <a:lnTo>
                    <a:pt x="567067" y="397878"/>
                  </a:lnTo>
                  <a:lnTo>
                    <a:pt x="729081" y="397878"/>
                  </a:lnTo>
                  <a:lnTo>
                    <a:pt x="729081" y="48514"/>
                  </a:lnTo>
                  <a:close/>
                </a:path>
                <a:path w="1863725" h="398145">
                  <a:moveTo>
                    <a:pt x="1296136" y="42049"/>
                  </a:moveTo>
                  <a:lnTo>
                    <a:pt x="1134122" y="42049"/>
                  </a:lnTo>
                  <a:lnTo>
                    <a:pt x="1134122" y="397878"/>
                  </a:lnTo>
                  <a:lnTo>
                    <a:pt x="1296136" y="397878"/>
                  </a:lnTo>
                  <a:lnTo>
                    <a:pt x="1296136" y="42049"/>
                  </a:lnTo>
                  <a:close/>
                </a:path>
                <a:path w="1863725" h="398145">
                  <a:moveTo>
                    <a:pt x="1863204" y="0"/>
                  </a:moveTo>
                  <a:lnTo>
                    <a:pt x="1701177" y="0"/>
                  </a:lnTo>
                  <a:lnTo>
                    <a:pt x="1701177" y="397878"/>
                  </a:lnTo>
                  <a:lnTo>
                    <a:pt x="1863204" y="397878"/>
                  </a:lnTo>
                  <a:lnTo>
                    <a:pt x="1863204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2" name="object 42"/>
            <p:cNvSpPr/>
            <p:nvPr/>
          </p:nvSpPr>
          <p:spPr>
            <a:xfrm>
              <a:off x="7011607" y="5168695"/>
              <a:ext cx="1920875" cy="344805"/>
            </a:xfrm>
            <a:custGeom>
              <a:avLst/>
              <a:gdLst/>
              <a:ahLst/>
              <a:cxnLst/>
              <a:rect l="l" t="t" r="r" b="b"/>
              <a:pathLst>
                <a:path w="1920875" h="344804">
                  <a:moveTo>
                    <a:pt x="28575" y="296342"/>
                  </a:moveTo>
                  <a:lnTo>
                    <a:pt x="28575" y="223021"/>
                  </a:lnTo>
                  <a:lnTo>
                    <a:pt x="28575" y="149699"/>
                  </a:lnTo>
                </a:path>
                <a:path w="1920875" h="344804">
                  <a:moveTo>
                    <a:pt x="0" y="296342"/>
                  </a:moveTo>
                  <a:lnTo>
                    <a:pt x="57150" y="296342"/>
                  </a:lnTo>
                </a:path>
                <a:path w="1920875" h="344804">
                  <a:moveTo>
                    <a:pt x="0" y="149699"/>
                  </a:moveTo>
                  <a:lnTo>
                    <a:pt x="57150" y="149699"/>
                  </a:lnTo>
                </a:path>
                <a:path w="1920875" h="344804">
                  <a:moveTo>
                    <a:pt x="595635" y="290367"/>
                  </a:moveTo>
                  <a:lnTo>
                    <a:pt x="595635" y="198940"/>
                  </a:lnTo>
                  <a:lnTo>
                    <a:pt x="595635" y="107512"/>
                  </a:lnTo>
                </a:path>
                <a:path w="1920875" h="344804">
                  <a:moveTo>
                    <a:pt x="567060" y="290367"/>
                  </a:moveTo>
                  <a:lnTo>
                    <a:pt x="624210" y="290367"/>
                  </a:lnTo>
                </a:path>
                <a:path w="1920875" h="344804">
                  <a:moveTo>
                    <a:pt x="567060" y="107512"/>
                  </a:moveTo>
                  <a:lnTo>
                    <a:pt x="624210" y="107512"/>
                  </a:lnTo>
                </a:path>
                <a:path w="1920875" h="344804">
                  <a:moveTo>
                    <a:pt x="1162695" y="288620"/>
                  </a:moveTo>
                  <a:lnTo>
                    <a:pt x="1162695" y="205409"/>
                  </a:lnTo>
                  <a:lnTo>
                    <a:pt x="1162695" y="122199"/>
                  </a:lnTo>
                </a:path>
                <a:path w="1920875" h="344804">
                  <a:moveTo>
                    <a:pt x="1134120" y="288620"/>
                  </a:moveTo>
                  <a:lnTo>
                    <a:pt x="1191270" y="288620"/>
                  </a:lnTo>
                </a:path>
                <a:path w="1920875" h="344804">
                  <a:moveTo>
                    <a:pt x="1134120" y="122199"/>
                  </a:moveTo>
                  <a:lnTo>
                    <a:pt x="1191270" y="122199"/>
                  </a:lnTo>
                </a:path>
                <a:path w="1920875" h="344804">
                  <a:moveTo>
                    <a:pt x="1729755" y="344558"/>
                  </a:moveTo>
                  <a:lnTo>
                    <a:pt x="1729755" y="229670"/>
                  </a:lnTo>
                  <a:lnTo>
                    <a:pt x="1729755" y="114782"/>
                  </a:lnTo>
                </a:path>
                <a:path w="1920875" h="344804">
                  <a:moveTo>
                    <a:pt x="1701180" y="344558"/>
                  </a:moveTo>
                  <a:lnTo>
                    <a:pt x="1758330" y="344558"/>
                  </a:lnTo>
                </a:path>
                <a:path w="1920875" h="344804">
                  <a:moveTo>
                    <a:pt x="1701180" y="114782"/>
                  </a:moveTo>
                  <a:lnTo>
                    <a:pt x="1758330" y="114782"/>
                  </a:lnTo>
                </a:path>
                <a:path w="1920875" h="344804">
                  <a:moveTo>
                    <a:pt x="190592" y="307887"/>
                  </a:moveTo>
                  <a:lnTo>
                    <a:pt x="190592" y="200018"/>
                  </a:lnTo>
                  <a:lnTo>
                    <a:pt x="190592" y="92149"/>
                  </a:lnTo>
                </a:path>
                <a:path w="1920875" h="344804">
                  <a:moveTo>
                    <a:pt x="162017" y="307887"/>
                  </a:moveTo>
                  <a:lnTo>
                    <a:pt x="219167" y="307887"/>
                  </a:lnTo>
                </a:path>
                <a:path w="1920875" h="344804">
                  <a:moveTo>
                    <a:pt x="162017" y="92149"/>
                  </a:moveTo>
                  <a:lnTo>
                    <a:pt x="219167" y="92149"/>
                  </a:lnTo>
                </a:path>
                <a:path w="1920875" h="344804">
                  <a:moveTo>
                    <a:pt x="757652" y="255633"/>
                  </a:moveTo>
                  <a:lnTo>
                    <a:pt x="757652" y="182766"/>
                  </a:lnTo>
                  <a:lnTo>
                    <a:pt x="757652" y="109899"/>
                  </a:lnTo>
                </a:path>
                <a:path w="1920875" h="344804">
                  <a:moveTo>
                    <a:pt x="729077" y="255633"/>
                  </a:moveTo>
                  <a:lnTo>
                    <a:pt x="786227" y="255633"/>
                  </a:lnTo>
                </a:path>
                <a:path w="1920875" h="344804">
                  <a:moveTo>
                    <a:pt x="729077" y="109899"/>
                  </a:moveTo>
                  <a:lnTo>
                    <a:pt x="786227" y="109899"/>
                  </a:lnTo>
                </a:path>
                <a:path w="1920875" h="344804">
                  <a:moveTo>
                    <a:pt x="1324712" y="289097"/>
                  </a:moveTo>
                  <a:lnTo>
                    <a:pt x="1324712" y="176296"/>
                  </a:lnTo>
                  <a:lnTo>
                    <a:pt x="1324712" y="63496"/>
                  </a:lnTo>
                </a:path>
                <a:path w="1920875" h="344804">
                  <a:moveTo>
                    <a:pt x="1296137" y="289097"/>
                  </a:moveTo>
                  <a:lnTo>
                    <a:pt x="1353287" y="289097"/>
                  </a:lnTo>
                </a:path>
                <a:path w="1920875" h="344804">
                  <a:moveTo>
                    <a:pt x="1296137" y="63496"/>
                  </a:moveTo>
                  <a:lnTo>
                    <a:pt x="1353287" y="63496"/>
                  </a:lnTo>
                </a:path>
                <a:path w="1920875" h="344804">
                  <a:moveTo>
                    <a:pt x="1891772" y="268489"/>
                  </a:moveTo>
                  <a:lnTo>
                    <a:pt x="1891772" y="134244"/>
                  </a:lnTo>
                  <a:lnTo>
                    <a:pt x="1891772" y="0"/>
                  </a:lnTo>
                </a:path>
                <a:path w="1920875" h="344804">
                  <a:moveTo>
                    <a:pt x="1863197" y="268489"/>
                  </a:moveTo>
                  <a:lnTo>
                    <a:pt x="1920347" y="268489"/>
                  </a:lnTo>
                </a:path>
                <a:path w="1920875" h="344804">
                  <a:moveTo>
                    <a:pt x="1863197" y="0"/>
                  </a:moveTo>
                  <a:lnTo>
                    <a:pt x="1920347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3" name="object 43"/>
            <p:cNvSpPr/>
            <p:nvPr/>
          </p:nvSpPr>
          <p:spPr>
            <a:xfrm>
              <a:off x="6799350" y="4406908"/>
              <a:ext cx="2306955" cy="1294130"/>
            </a:xfrm>
            <a:custGeom>
              <a:avLst/>
              <a:gdLst/>
              <a:ahLst/>
              <a:cxnLst/>
              <a:rect l="l" t="t" r="r" b="b"/>
              <a:pathLst>
                <a:path w="2306954" h="1294129">
                  <a:moveTo>
                    <a:pt x="38311" y="1293908"/>
                  </a:moveTo>
                  <a:lnTo>
                    <a:pt x="38312" y="0"/>
                  </a:lnTo>
                </a:path>
                <a:path w="2306954" h="1294129">
                  <a:moveTo>
                    <a:pt x="0" y="1293908"/>
                  </a:moveTo>
                  <a:lnTo>
                    <a:pt x="38311" y="1293908"/>
                  </a:lnTo>
                </a:path>
                <a:path w="2306954" h="1294129">
                  <a:moveTo>
                    <a:pt x="0" y="970431"/>
                  </a:moveTo>
                  <a:lnTo>
                    <a:pt x="38311" y="970431"/>
                  </a:lnTo>
                </a:path>
                <a:path w="2306954" h="1294129">
                  <a:moveTo>
                    <a:pt x="0" y="646954"/>
                  </a:moveTo>
                  <a:lnTo>
                    <a:pt x="38311" y="646954"/>
                  </a:lnTo>
                </a:path>
                <a:path w="2306954" h="1294129">
                  <a:moveTo>
                    <a:pt x="0" y="323477"/>
                  </a:moveTo>
                  <a:lnTo>
                    <a:pt x="38311" y="323477"/>
                  </a:lnTo>
                </a:path>
                <a:path w="2306954" h="1294129">
                  <a:moveTo>
                    <a:pt x="0" y="0"/>
                  </a:moveTo>
                  <a:lnTo>
                    <a:pt x="38311" y="0"/>
                  </a:lnTo>
                </a:path>
                <a:path w="2306954" h="1294129">
                  <a:moveTo>
                    <a:pt x="38311" y="1293908"/>
                  </a:moveTo>
                  <a:lnTo>
                    <a:pt x="2306550" y="1293909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44" name="object 44"/>
          <p:cNvSpPr txBox="1"/>
          <p:nvPr/>
        </p:nvSpPr>
        <p:spPr>
          <a:xfrm>
            <a:off x="7297290" y="4185683"/>
            <a:ext cx="71990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dirty="0">
                <a:latin typeface="Arial"/>
                <a:cs typeface="Arial"/>
              </a:rPr>
              <a:t>0</a:t>
            </a:r>
            <a:endParaRPr sz="746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7244610" y="3944416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25</a:t>
            </a:r>
            <a:endParaRPr sz="746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7244610" y="3703149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50</a:t>
            </a:r>
            <a:endParaRPr sz="746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7244610" y="3461881"/>
            <a:ext cx="124562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75</a:t>
            </a:r>
            <a:endParaRPr sz="746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7191928" y="3220614"/>
            <a:ext cx="177133" cy="12434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746" b="1" spc="-4" dirty="0">
                <a:latin typeface="Arial"/>
                <a:cs typeface="Arial"/>
              </a:rPr>
              <a:t>100</a:t>
            </a:r>
            <a:endParaRPr sz="746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7033750" y="3365192"/>
            <a:ext cx="137730" cy="840673"/>
          </a:xfrm>
          <a:prstGeom prst="rect">
            <a:avLst/>
          </a:prstGeom>
        </p:spPr>
        <p:txBody>
          <a:bodyPr vert="vert270" wrap="square" lIns="0" tIns="5683" rIns="0" bIns="0" rtlCol="0">
            <a:spAutoFit/>
          </a:bodyPr>
          <a:lstStyle/>
          <a:p>
            <a:pPr marL="9473">
              <a:spcBef>
                <a:spcPts val="45"/>
              </a:spcBef>
            </a:pPr>
            <a:r>
              <a:rPr sz="895" b="1" spc="-4" dirty="0">
                <a:latin typeface="Arial"/>
                <a:cs typeface="Arial"/>
              </a:rPr>
              <a:t>CD3</a:t>
            </a:r>
            <a:r>
              <a:rPr sz="895" b="1" spc="-4" dirty="0">
                <a:latin typeface="Trebuchet MS"/>
                <a:cs typeface="Trebuchet MS"/>
              </a:rPr>
              <a:t>ε</a:t>
            </a:r>
            <a:r>
              <a:rPr sz="895" b="1" spc="-5" baseline="24305" dirty="0">
                <a:latin typeface="Arial"/>
                <a:cs typeface="Arial"/>
              </a:rPr>
              <a:t>+</a:t>
            </a:r>
            <a:r>
              <a:rPr sz="895" b="1" spc="78" baseline="24305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(%)</a:t>
            </a:r>
            <a:endParaRPr sz="895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602866" y="4287304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4</a:t>
            </a:r>
            <a:endParaRPr sz="895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7984430" y="4249941"/>
            <a:ext cx="569290" cy="384233"/>
          </a:xfrm>
          <a:prstGeom prst="rect">
            <a:avLst/>
          </a:prstGeom>
        </p:spPr>
        <p:txBody>
          <a:bodyPr vert="horz" wrap="square" lIns="0" tIns="46888" rIns="0" bIns="0" rtlCol="0">
            <a:spAutoFit/>
          </a:bodyPr>
          <a:lstStyle/>
          <a:p>
            <a:pPr marL="39786">
              <a:spcBef>
                <a:spcPts val="369"/>
              </a:spcBef>
              <a:tabLst>
                <a:tab pos="432913" algn="l"/>
              </a:tabLst>
            </a:pPr>
            <a:r>
              <a:rPr sz="895" b="1" dirty="0">
                <a:latin typeface="Arial"/>
                <a:cs typeface="Arial"/>
              </a:rPr>
              <a:t>8	</a:t>
            </a:r>
            <a:r>
              <a:rPr sz="895" b="1" spc="-4" dirty="0">
                <a:latin typeface="Arial"/>
                <a:cs typeface="Arial"/>
              </a:rPr>
              <a:t>12</a:t>
            </a:r>
            <a:endParaRPr sz="895">
              <a:latin typeface="Arial"/>
              <a:cs typeface="Arial"/>
            </a:endParaRPr>
          </a:p>
          <a:p>
            <a:pPr marL="9473">
              <a:spcBef>
                <a:spcPts val="342"/>
              </a:spcBef>
            </a:pPr>
            <a:r>
              <a:rPr sz="1044" b="1" dirty="0">
                <a:latin typeface="Arial"/>
                <a:cs typeface="Arial"/>
              </a:rPr>
              <a:t>Time</a:t>
            </a:r>
            <a:r>
              <a:rPr sz="1044" b="1" spc="-67" dirty="0">
                <a:latin typeface="Arial"/>
                <a:cs typeface="Arial"/>
              </a:rPr>
              <a:t> </a:t>
            </a:r>
            <a:r>
              <a:rPr sz="1044" b="1" spc="-4" dirty="0">
                <a:latin typeface="Arial"/>
                <a:cs typeface="Arial"/>
              </a:rPr>
              <a:t>(w)</a:t>
            </a:r>
            <a:endParaRPr sz="1044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8848483" y="4287304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24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53" name="object 53"/>
          <p:cNvGrpSpPr/>
          <p:nvPr/>
        </p:nvGrpSpPr>
        <p:grpSpPr>
          <a:xfrm>
            <a:off x="3708961" y="2311259"/>
            <a:ext cx="861986" cy="113669"/>
            <a:chOff x="1828800" y="3098800"/>
            <a:chExt cx="1155700" cy="152400"/>
          </a:xfrm>
        </p:grpSpPr>
        <p:pic>
          <p:nvPicPr>
            <p:cNvPr id="54" name="object 5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828800" y="3098800"/>
              <a:ext cx="1155700" cy="152400"/>
            </a:xfrm>
            <a:prstGeom prst="rect">
              <a:avLst/>
            </a:prstGeom>
          </p:spPr>
        </p:pic>
        <p:sp>
          <p:nvSpPr>
            <p:cNvPr id="55" name="object 55"/>
            <p:cNvSpPr/>
            <p:nvPr/>
          </p:nvSpPr>
          <p:spPr>
            <a:xfrm>
              <a:off x="1889125" y="3149600"/>
              <a:ext cx="1031875" cy="1905"/>
            </a:xfrm>
            <a:custGeom>
              <a:avLst/>
              <a:gdLst/>
              <a:ahLst/>
              <a:cxnLst/>
              <a:rect l="l" t="t" r="r" b="b"/>
              <a:pathLst>
                <a:path w="1031875" h="1905">
                  <a:moveTo>
                    <a:pt x="0" y="0"/>
                  </a:moveTo>
                  <a:lnTo>
                    <a:pt x="1031875" y="1588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pSp>
        <p:nvGrpSpPr>
          <p:cNvPr id="56" name="object 56"/>
          <p:cNvGrpSpPr/>
          <p:nvPr/>
        </p:nvGrpSpPr>
        <p:grpSpPr>
          <a:xfrm>
            <a:off x="4855119" y="2311259"/>
            <a:ext cx="861986" cy="113669"/>
            <a:chOff x="3365500" y="3098800"/>
            <a:chExt cx="1155700" cy="152400"/>
          </a:xfrm>
        </p:grpSpPr>
        <p:pic>
          <p:nvPicPr>
            <p:cNvPr id="57" name="object 5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365500" y="3098800"/>
              <a:ext cx="1155700" cy="152400"/>
            </a:xfrm>
            <a:prstGeom prst="rect">
              <a:avLst/>
            </a:prstGeom>
          </p:spPr>
        </p:pic>
        <p:sp>
          <p:nvSpPr>
            <p:cNvPr id="58" name="object 58"/>
            <p:cNvSpPr/>
            <p:nvPr/>
          </p:nvSpPr>
          <p:spPr>
            <a:xfrm>
              <a:off x="3425825" y="3151188"/>
              <a:ext cx="1031875" cy="1905"/>
            </a:xfrm>
            <a:custGeom>
              <a:avLst/>
              <a:gdLst/>
              <a:ahLst/>
              <a:cxnLst/>
              <a:rect l="l" t="t" r="r" b="b"/>
              <a:pathLst>
                <a:path w="1031875" h="1905">
                  <a:moveTo>
                    <a:pt x="0" y="0"/>
                  </a:moveTo>
                  <a:lnTo>
                    <a:pt x="1031875" y="1587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pSp>
        <p:nvGrpSpPr>
          <p:cNvPr id="59" name="object 59"/>
          <p:cNvGrpSpPr/>
          <p:nvPr/>
        </p:nvGrpSpPr>
        <p:grpSpPr>
          <a:xfrm>
            <a:off x="6001276" y="2311259"/>
            <a:ext cx="861986" cy="113669"/>
            <a:chOff x="4902200" y="3098800"/>
            <a:chExt cx="1155700" cy="152400"/>
          </a:xfrm>
        </p:grpSpPr>
        <p:pic>
          <p:nvPicPr>
            <p:cNvPr id="60" name="object 6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902200" y="3098800"/>
              <a:ext cx="1155700" cy="152400"/>
            </a:xfrm>
            <a:prstGeom prst="rect">
              <a:avLst/>
            </a:prstGeom>
          </p:spPr>
        </p:pic>
        <p:sp>
          <p:nvSpPr>
            <p:cNvPr id="61" name="object 61"/>
            <p:cNvSpPr/>
            <p:nvPr/>
          </p:nvSpPr>
          <p:spPr>
            <a:xfrm>
              <a:off x="4965700" y="3149600"/>
              <a:ext cx="1031875" cy="1905"/>
            </a:xfrm>
            <a:custGeom>
              <a:avLst/>
              <a:gdLst/>
              <a:ahLst/>
              <a:cxnLst/>
              <a:rect l="l" t="t" r="r" b="b"/>
              <a:pathLst>
                <a:path w="1031875" h="1905">
                  <a:moveTo>
                    <a:pt x="0" y="0"/>
                  </a:moveTo>
                  <a:lnTo>
                    <a:pt x="1031875" y="1588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pSp>
        <p:nvGrpSpPr>
          <p:cNvPr id="62" name="object 62"/>
          <p:cNvGrpSpPr/>
          <p:nvPr/>
        </p:nvGrpSpPr>
        <p:grpSpPr>
          <a:xfrm>
            <a:off x="7147434" y="2311259"/>
            <a:ext cx="861986" cy="113669"/>
            <a:chOff x="6438900" y="3098800"/>
            <a:chExt cx="1155700" cy="152400"/>
          </a:xfrm>
        </p:grpSpPr>
        <p:pic>
          <p:nvPicPr>
            <p:cNvPr id="63" name="object 63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438900" y="3098800"/>
              <a:ext cx="1155700" cy="152400"/>
            </a:xfrm>
            <a:prstGeom prst="rect">
              <a:avLst/>
            </a:prstGeom>
          </p:spPr>
        </p:pic>
        <p:sp>
          <p:nvSpPr>
            <p:cNvPr id="64" name="object 64"/>
            <p:cNvSpPr/>
            <p:nvPr/>
          </p:nvSpPr>
          <p:spPr>
            <a:xfrm>
              <a:off x="6502400" y="3154363"/>
              <a:ext cx="1031875" cy="1905"/>
            </a:xfrm>
            <a:custGeom>
              <a:avLst/>
              <a:gdLst/>
              <a:ahLst/>
              <a:cxnLst/>
              <a:rect l="l" t="t" r="r" b="b"/>
              <a:pathLst>
                <a:path w="1031875" h="1905">
                  <a:moveTo>
                    <a:pt x="0" y="0"/>
                  </a:moveTo>
                  <a:lnTo>
                    <a:pt x="1031875" y="1587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65" name="object 65"/>
          <p:cNvSpPr txBox="1"/>
          <p:nvPr/>
        </p:nvSpPr>
        <p:spPr>
          <a:xfrm>
            <a:off x="4024628" y="2376145"/>
            <a:ext cx="24675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1:20</a:t>
            </a:r>
            <a:endParaRPr sz="895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6363122" y="2396274"/>
            <a:ext cx="18329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1:1</a:t>
            </a:r>
            <a:endParaRPr sz="895">
              <a:latin typeface="Arial"/>
              <a:cs typeface="Arial"/>
            </a:endParaRPr>
          </a:p>
        </p:txBody>
      </p:sp>
      <p:sp>
        <p:nvSpPr>
          <p:cNvPr id="67" name="object 67"/>
          <p:cNvSpPr txBox="1"/>
          <p:nvPr/>
        </p:nvSpPr>
        <p:spPr>
          <a:xfrm>
            <a:off x="7471390" y="2398642"/>
            <a:ext cx="24675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20:1</a:t>
            </a:r>
            <a:endParaRPr sz="895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3046073" y="511493"/>
            <a:ext cx="131896" cy="128256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Donor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derived</a:t>
            </a:r>
            <a:r>
              <a:rPr sz="895" b="1" spc="-19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22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(%)</a:t>
            </a:r>
            <a:endParaRPr sz="895">
              <a:latin typeface="Arial"/>
              <a:cs typeface="Arial"/>
            </a:endParaRPr>
          </a:p>
        </p:txBody>
      </p:sp>
      <p:sp>
        <p:nvSpPr>
          <p:cNvPr id="69" name="object 69"/>
          <p:cNvSpPr txBox="1"/>
          <p:nvPr/>
        </p:nvSpPr>
        <p:spPr>
          <a:xfrm>
            <a:off x="2460502" y="70805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a</a:t>
            </a:r>
            <a:endParaRPr sz="1343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2432084" y="2970537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b</a:t>
            </a:r>
            <a:endParaRPr sz="1343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4781235" y="2951592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c</a:t>
            </a:r>
            <a:endParaRPr sz="1343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6978825" y="2980009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d</a:t>
            </a:r>
            <a:endParaRPr sz="1343">
              <a:latin typeface="Arial"/>
              <a:cs typeface="Arial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3553118" y="224495"/>
            <a:ext cx="4603575" cy="1857533"/>
            <a:chOff x="1619855" y="300990"/>
            <a:chExt cx="6172200" cy="2490470"/>
          </a:xfrm>
        </p:grpSpPr>
        <p:pic>
          <p:nvPicPr>
            <p:cNvPr id="74" name="object 74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14499" y="889000"/>
              <a:ext cx="5613400" cy="1896111"/>
            </a:xfrm>
            <a:prstGeom prst="rect">
              <a:avLst/>
            </a:prstGeom>
          </p:spPr>
        </p:pic>
        <p:pic>
          <p:nvPicPr>
            <p:cNvPr id="75" name="object 75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854199" y="965200"/>
              <a:ext cx="5613400" cy="1819911"/>
            </a:xfrm>
            <a:prstGeom prst="rect">
              <a:avLst/>
            </a:prstGeom>
          </p:spPr>
        </p:pic>
        <p:pic>
          <p:nvPicPr>
            <p:cNvPr id="76" name="object 7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993899" y="901700"/>
              <a:ext cx="5613400" cy="1883411"/>
            </a:xfrm>
            <a:prstGeom prst="rect">
              <a:avLst/>
            </a:prstGeom>
          </p:spPr>
        </p:pic>
        <p:pic>
          <p:nvPicPr>
            <p:cNvPr id="77" name="object 77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133600" y="939800"/>
              <a:ext cx="5613400" cy="1845311"/>
            </a:xfrm>
            <a:prstGeom prst="rect">
              <a:avLst/>
            </a:prstGeom>
          </p:spPr>
        </p:pic>
        <p:sp>
          <p:nvSpPr>
            <p:cNvPr id="78" name="object 78"/>
            <p:cNvSpPr/>
            <p:nvPr/>
          </p:nvSpPr>
          <p:spPr>
            <a:xfrm>
              <a:off x="1776374" y="926782"/>
              <a:ext cx="5488305" cy="1858645"/>
            </a:xfrm>
            <a:custGeom>
              <a:avLst/>
              <a:gdLst/>
              <a:ahLst/>
              <a:cxnLst/>
              <a:rect l="l" t="t" r="r" b="b"/>
              <a:pathLst>
                <a:path w="5488305" h="1858645">
                  <a:moveTo>
                    <a:pt x="138925" y="1709661"/>
                  </a:moveTo>
                  <a:lnTo>
                    <a:pt x="0" y="1709661"/>
                  </a:lnTo>
                  <a:lnTo>
                    <a:pt x="0" y="1858327"/>
                  </a:lnTo>
                  <a:lnTo>
                    <a:pt x="138925" y="1858327"/>
                  </a:lnTo>
                  <a:lnTo>
                    <a:pt x="138925" y="1709661"/>
                  </a:lnTo>
                  <a:close/>
                </a:path>
                <a:path w="5488305" h="1858645">
                  <a:moveTo>
                    <a:pt x="903046" y="1726184"/>
                  </a:moveTo>
                  <a:lnTo>
                    <a:pt x="764108" y="1726184"/>
                  </a:lnTo>
                  <a:lnTo>
                    <a:pt x="764108" y="1858327"/>
                  </a:lnTo>
                  <a:lnTo>
                    <a:pt x="903046" y="1858327"/>
                  </a:lnTo>
                  <a:lnTo>
                    <a:pt x="903046" y="1726184"/>
                  </a:lnTo>
                  <a:close/>
                </a:path>
                <a:path w="5488305" h="1858645">
                  <a:moveTo>
                    <a:pt x="1667154" y="1494929"/>
                  </a:moveTo>
                  <a:lnTo>
                    <a:pt x="1528229" y="1494929"/>
                  </a:lnTo>
                  <a:lnTo>
                    <a:pt x="1528229" y="1858327"/>
                  </a:lnTo>
                  <a:lnTo>
                    <a:pt x="1667154" y="1858327"/>
                  </a:lnTo>
                  <a:lnTo>
                    <a:pt x="1667154" y="1494929"/>
                  </a:lnTo>
                  <a:close/>
                </a:path>
                <a:path w="5488305" h="1858645">
                  <a:moveTo>
                    <a:pt x="2431275" y="1461884"/>
                  </a:moveTo>
                  <a:lnTo>
                    <a:pt x="2292337" y="1461884"/>
                  </a:lnTo>
                  <a:lnTo>
                    <a:pt x="2292337" y="1858327"/>
                  </a:lnTo>
                  <a:lnTo>
                    <a:pt x="2431275" y="1858327"/>
                  </a:lnTo>
                  <a:lnTo>
                    <a:pt x="2431275" y="1461884"/>
                  </a:lnTo>
                  <a:close/>
                </a:path>
                <a:path w="5488305" h="1858645">
                  <a:moveTo>
                    <a:pt x="3195383" y="933297"/>
                  </a:moveTo>
                  <a:lnTo>
                    <a:pt x="3056458" y="933297"/>
                  </a:lnTo>
                  <a:lnTo>
                    <a:pt x="3056458" y="1858327"/>
                  </a:lnTo>
                  <a:lnTo>
                    <a:pt x="3195383" y="1858327"/>
                  </a:lnTo>
                  <a:lnTo>
                    <a:pt x="3195383" y="933297"/>
                  </a:lnTo>
                  <a:close/>
                </a:path>
                <a:path w="5488305" h="1858645">
                  <a:moveTo>
                    <a:pt x="3959504" y="858964"/>
                  </a:moveTo>
                  <a:lnTo>
                    <a:pt x="3820566" y="858964"/>
                  </a:lnTo>
                  <a:lnTo>
                    <a:pt x="3820566" y="1858327"/>
                  </a:lnTo>
                  <a:lnTo>
                    <a:pt x="3959504" y="1858327"/>
                  </a:lnTo>
                  <a:lnTo>
                    <a:pt x="3959504" y="858964"/>
                  </a:lnTo>
                  <a:close/>
                </a:path>
                <a:path w="5488305" h="1858645">
                  <a:moveTo>
                    <a:pt x="4723612" y="140411"/>
                  </a:moveTo>
                  <a:lnTo>
                    <a:pt x="4584687" y="140411"/>
                  </a:lnTo>
                  <a:lnTo>
                    <a:pt x="4584687" y="1858327"/>
                  </a:lnTo>
                  <a:lnTo>
                    <a:pt x="4723612" y="1858327"/>
                  </a:lnTo>
                  <a:lnTo>
                    <a:pt x="4723612" y="140411"/>
                  </a:lnTo>
                  <a:close/>
                </a:path>
                <a:path w="5488305" h="1858645">
                  <a:moveTo>
                    <a:pt x="5487733" y="0"/>
                  </a:moveTo>
                  <a:lnTo>
                    <a:pt x="5348808" y="0"/>
                  </a:lnTo>
                  <a:lnTo>
                    <a:pt x="5348808" y="1858327"/>
                  </a:lnTo>
                  <a:lnTo>
                    <a:pt x="5487733" y="1858327"/>
                  </a:lnTo>
                  <a:lnTo>
                    <a:pt x="5487733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9" name="object 79"/>
            <p:cNvSpPr/>
            <p:nvPr/>
          </p:nvSpPr>
          <p:spPr>
            <a:xfrm>
              <a:off x="1915299" y="1009382"/>
              <a:ext cx="5488305" cy="1776095"/>
            </a:xfrm>
            <a:custGeom>
              <a:avLst/>
              <a:gdLst/>
              <a:ahLst/>
              <a:cxnLst/>
              <a:rect l="l" t="t" r="r" b="b"/>
              <a:pathLst>
                <a:path w="5488305" h="1776095">
                  <a:moveTo>
                    <a:pt x="138925" y="1585772"/>
                  </a:moveTo>
                  <a:lnTo>
                    <a:pt x="0" y="1585772"/>
                  </a:lnTo>
                  <a:lnTo>
                    <a:pt x="0" y="1775726"/>
                  </a:lnTo>
                  <a:lnTo>
                    <a:pt x="138925" y="1775726"/>
                  </a:lnTo>
                  <a:lnTo>
                    <a:pt x="138925" y="1585772"/>
                  </a:lnTo>
                  <a:close/>
                </a:path>
                <a:path w="5488305" h="1776095">
                  <a:moveTo>
                    <a:pt x="903046" y="1618805"/>
                  </a:moveTo>
                  <a:lnTo>
                    <a:pt x="764120" y="1618805"/>
                  </a:lnTo>
                  <a:lnTo>
                    <a:pt x="764120" y="1775726"/>
                  </a:lnTo>
                  <a:lnTo>
                    <a:pt x="903046" y="1775726"/>
                  </a:lnTo>
                  <a:lnTo>
                    <a:pt x="903046" y="1618805"/>
                  </a:lnTo>
                  <a:close/>
                </a:path>
                <a:path w="5488305" h="1776095">
                  <a:moveTo>
                    <a:pt x="1667167" y="1404061"/>
                  </a:moveTo>
                  <a:lnTo>
                    <a:pt x="1528229" y="1404061"/>
                  </a:lnTo>
                  <a:lnTo>
                    <a:pt x="1528229" y="1775726"/>
                  </a:lnTo>
                  <a:lnTo>
                    <a:pt x="1667167" y="1775726"/>
                  </a:lnTo>
                  <a:lnTo>
                    <a:pt x="1667167" y="1404061"/>
                  </a:lnTo>
                  <a:close/>
                </a:path>
                <a:path w="5488305" h="1776095">
                  <a:moveTo>
                    <a:pt x="2431275" y="1296695"/>
                  </a:moveTo>
                  <a:lnTo>
                    <a:pt x="2292350" y="1296695"/>
                  </a:lnTo>
                  <a:lnTo>
                    <a:pt x="2292350" y="1775726"/>
                  </a:lnTo>
                  <a:lnTo>
                    <a:pt x="2431275" y="1775726"/>
                  </a:lnTo>
                  <a:lnTo>
                    <a:pt x="2431275" y="1296695"/>
                  </a:lnTo>
                  <a:close/>
                </a:path>
                <a:path w="5488305" h="1776095">
                  <a:moveTo>
                    <a:pt x="3195396" y="949807"/>
                  </a:moveTo>
                  <a:lnTo>
                    <a:pt x="3056458" y="949807"/>
                  </a:lnTo>
                  <a:lnTo>
                    <a:pt x="3056458" y="1775726"/>
                  </a:lnTo>
                  <a:lnTo>
                    <a:pt x="3195396" y="1775726"/>
                  </a:lnTo>
                  <a:lnTo>
                    <a:pt x="3195396" y="949807"/>
                  </a:lnTo>
                  <a:close/>
                </a:path>
                <a:path w="5488305" h="1776095">
                  <a:moveTo>
                    <a:pt x="3959504" y="817664"/>
                  </a:moveTo>
                  <a:lnTo>
                    <a:pt x="3820579" y="817664"/>
                  </a:lnTo>
                  <a:lnTo>
                    <a:pt x="3820579" y="1775726"/>
                  </a:lnTo>
                  <a:lnTo>
                    <a:pt x="3959504" y="1775726"/>
                  </a:lnTo>
                  <a:lnTo>
                    <a:pt x="3959504" y="817664"/>
                  </a:lnTo>
                  <a:close/>
                </a:path>
                <a:path w="5488305" h="1776095">
                  <a:moveTo>
                    <a:pt x="4723625" y="0"/>
                  </a:moveTo>
                  <a:lnTo>
                    <a:pt x="4584687" y="0"/>
                  </a:lnTo>
                  <a:lnTo>
                    <a:pt x="4584687" y="1775726"/>
                  </a:lnTo>
                  <a:lnTo>
                    <a:pt x="4723625" y="1775726"/>
                  </a:lnTo>
                  <a:lnTo>
                    <a:pt x="4723625" y="0"/>
                  </a:lnTo>
                  <a:close/>
                </a:path>
                <a:path w="5488305" h="1776095">
                  <a:moveTo>
                    <a:pt x="5487733" y="49555"/>
                  </a:moveTo>
                  <a:lnTo>
                    <a:pt x="5348808" y="49555"/>
                  </a:lnTo>
                  <a:lnTo>
                    <a:pt x="5348808" y="1775726"/>
                  </a:lnTo>
                  <a:lnTo>
                    <a:pt x="5487733" y="1775726"/>
                  </a:lnTo>
                  <a:lnTo>
                    <a:pt x="5487733" y="49555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0" name="object 80"/>
            <p:cNvSpPr/>
            <p:nvPr/>
          </p:nvSpPr>
          <p:spPr>
            <a:xfrm>
              <a:off x="2054225" y="943304"/>
              <a:ext cx="5488305" cy="1842135"/>
            </a:xfrm>
            <a:custGeom>
              <a:avLst/>
              <a:gdLst/>
              <a:ahLst/>
              <a:cxnLst/>
              <a:rect l="l" t="t" r="r" b="b"/>
              <a:pathLst>
                <a:path w="5488305" h="1842135">
                  <a:moveTo>
                    <a:pt x="138938" y="1668360"/>
                  </a:moveTo>
                  <a:lnTo>
                    <a:pt x="0" y="1668360"/>
                  </a:lnTo>
                  <a:lnTo>
                    <a:pt x="0" y="1841804"/>
                  </a:lnTo>
                  <a:lnTo>
                    <a:pt x="138938" y="1841804"/>
                  </a:lnTo>
                  <a:lnTo>
                    <a:pt x="138938" y="1668360"/>
                  </a:lnTo>
                  <a:close/>
                </a:path>
                <a:path w="5488305" h="1842135">
                  <a:moveTo>
                    <a:pt x="903046" y="1701406"/>
                  </a:moveTo>
                  <a:lnTo>
                    <a:pt x="764120" y="1701406"/>
                  </a:lnTo>
                  <a:lnTo>
                    <a:pt x="764120" y="1841804"/>
                  </a:lnTo>
                  <a:lnTo>
                    <a:pt x="903046" y="1841804"/>
                  </a:lnTo>
                  <a:lnTo>
                    <a:pt x="903046" y="1701406"/>
                  </a:lnTo>
                  <a:close/>
                </a:path>
                <a:path w="5488305" h="1842135">
                  <a:moveTo>
                    <a:pt x="1667167" y="1437106"/>
                  </a:moveTo>
                  <a:lnTo>
                    <a:pt x="1528241" y="1437106"/>
                  </a:lnTo>
                  <a:lnTo>
                    <a:pt x="1528241" y="1841804"/>
                  </a:lnTo>
                  <a:lnTo>
                    <a:pt x="1667167" y="1841804"/>
                  </a:lnTo>
                  <a:lnTo>
                    <a:pt x="1667167" y="1437106"/>
                  </a:lnTo>
                  <a:close/>
                </a:path>
                <a:path w="5488305" h="1842135">
                  <a:moveTo>
                    <a:pt x="2431275" y="1420583"/>
                  </a:moveTo>
                  <a:lnTo>
                    <a:pt x="2292350" y="1420583"/>
                  </a:lnTo>
                  <a:lnTo>
                    <a:pt x="2292350" y="1841804"/>
                  </a:lnTo>
                  <a:lnTo>
                    <a:pt x="2431275" y="1841804"/>
                  </a:lnTo>
                  <a:lnTo>
                    <a:pt x="2431275" y="1420583"/>
                  </a:lnTo>
                  <a:close/>
                </a:path>
                <a:path w="5488305" h="1842135">
                  <a:moveTo>
                    <a:pt x="3195396" y="966330"/>
                  </a:moveTo>
                  <a:lnTo>
                    <a:pt x="3056471" y="966330"/>
                  </a:lnTo>
                  <a:lnTo>
                    <a:pt x="3056471" y="1841804"/>
                  </a:lnTo>
                  <a:lnTo>
                    <a:pt x="3195396" y="1841804"/>
                  </a:lnTo>
                  <a:lnTo>
                    <a:pt x="3195396" y="966330"/>
                  </a:lnTo>
                  <a:close/>
                </a:path>
                <a:path w="5488305" h="1842135">
                  <a:moveTo>
                    <a:pt x="3959517" y="941552"/>
                  </a:moveTo>
                  <a:lnTo>
                    <a:pt x="3820579" y="941552"/>
                  </a:lnTo>
                  <a:lnTo>
                    <a:pt x="3820579" y="1841804"/>
                  </a:lnTo>
                  <a:lnTo>
                    <a:pt x="3959517" y="1841804"/>
                  </a:lnTo>
                  <a:lnTo>
                    <a:pt x="3959517" y="941552"/>
                  </a:lnTo>
                  <a:close/>
                </a:path>
                <a:path w="5488305" h="1842135">
                  <a:moveTo>
                    <a:pt x="4723625" y="0"/>
                  </a:moveTo>
                  <a:lnTo>
                    <a:pt x="4584700" y="0"/>
                  </a:lnTo>
                  <a:lnTo>
                    <a:pt x="4584700" y="1841804"/>
                  </a:lnTo>
                  <a:lnTo>
                    <a:pt x="4723625" y="1841804"/>
                  </a:lnTo>
                  <a:lnTo>
                    <a:pt x="4723625" y="0"/>
                  </a:lnTo>
                  <a:close/>
                </a:path>
                <a:path w="5488305" h="1842135">
                  <a:moveTo>
                    <a:pt x="5487746" y="41300"/>
                  </a:moveTo>
                  <a:lnTo>
                    <a:pt x="5348808" y="41300"/>
                  </a:lnTo>
                  <a:lnTo>
                    <a:pt x="5348808" y="1841804"/>
                  </a:lnTo>
                  <a:lnTo>
                    <a:pt x="5487746" y="1841804"/>
                  </a:lnTo>
                  <a:lnTo>
                    <a:pt x="5487746" y="41300"/>
                  </a:lnTo>
                  <a:close/>
                </a:path>
              </a:pathLst>
            </a:custGeom>
            <a:solidFill>
              <a:srgbClr val="008F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1" name="object 81"/>
            <p:cNvSpPr/>
            <p:nvPr/>
          </p:nvSpPr>
          <p:spPr>
            <a:xfrm>
              <a:off x="2193163" y="984605"/>
              <a:ext cx="5488305" cy="1800860"/>
            </a:xfrm>
            <a:custGeom>
              <a:avLst/>
              <a:gdLst/>
              <a:ahLst/>
              <a:cxnLst/>
              <a:rect l="l" t="t" r="r" b="b"/>
              <a:pathLst>
                <a:path w="5488305" h="1800860">
                  <a:moveTo>
                    <a:pt x="138925" y="1684883"/>
                  </a:moveTo>
                  <a:lnTo>
                    <a:pt x="0" y="1684883"/>
                  </a:lnTo>
                  <a:lnTo>
                    <a:pt x="0" y="1800504"/>
                  </a:lnTo>
                  <a:lnTo>
                    <a:pt x="138925" y="1800504"/>
                  </a:lnTo>
                  <a:lnTo>
                    <a:pt x="138925" y="1684883"/>
                  </a:lnTo>
                  <a:close/>
                </a:path>
                <a:path w="5488305" h="1800860">
                  <a:moveTo>
                    <a:pt x="903046" y="1668360"/>
                  </a:moveTo>
                  <a:lnTo>
                    <a:pt x="764108" y="1668360"/>
                  </a:lnTo>
                  <a:lnTo>
                    <a:pt x="764108" y="1800504"/>
                  </a:lnTo>
                  <a:lnTo>
                    <a:pt x="903046" y="1800504"/>
                  </a:lnTo>
                  <a:lnTo>
                    <a:pt x="903046" y="1668360"/>
                  </a:lnTo>
                  <a:close/>
                </a:path>
                <a:path w="5488305" h="1800860">
                  <a:moveTo>
                    <a:pt x="1667154" y="1428838"/>
                  </a:moveTo>
                  <a:lnTo>
                    <a:pt x="1528229" y="1428838"/>
                  </a:lnTo>
                  <a:lnTo>
                    <a:pt x="1528229" y="1800504"/>
                  </a:lnTo>
                  <a:lnTo>
                    <a:pt x="1667154" y="1800504"/>
                  </a:lnTo>
                  <a:lnTo>
                    <a:pt x="1667154" y="1428838"/>
                  </a:lnTo>
                  <a:close/>
                </a:path>
                <a:path w="5488305" h="1800860">
                  <a:moveTo>
                    <a:pt x="2431275" y="1354505"/>
                  </a:moveTo>
                  <a:lnTo>
                    <a:pt x="2292337" y="1354505"/>
                  </a:lnTo>
                  <a:lnTo>
                    <a:pt x="2292337" y="1800504"/>
                  </a:lnTo>
                  <a:lnTo>
                    <a:pt x="2431275" y="1800504"/>
                  </a:lnTo>
                  <a:lnTo>
                    <a:pt x="2431275" y="1354505"/>
                  </a:lnTo>
                  <a:close/>
                </a:path>
                <a:path w="5488305" h="1800860">
                  <a:moveTo>
                    <a:pt x="3195383" y="982840"/>
                  </a:moveTo>
                  <a:lnTo>
                    <a:pt x="3056458" y="982840"/>
                  </a:lnTo>
                  <a:lnTo>
                    <a:pt x="3056458" y="1800504"/>
                  </a:lnTo>
                  <a:lnTo>
                    <a:pt x="3195383" y="1800504"/>
                  </a:lnTo>
                  <a:lnTo>
                    <a:pt x="3195383" y="982840"/>
                  </a:lnTo>
                  <a:close/>
                </a:path>
                <a:path w="5488305" h="1800860">
                  <a:moveTo>
                    <a:pt x="3959504" y="834174"/>
                  </a:moveTo>
                  <a:lnTo>
                    <a:pt x="3820579" y="834174"/>
                  </a:lnTo>
                  <a:lnTo>
                    <a:pt x="3820579" y="1800504"/>
                  </a:lnTo>
                  <a:lnTo>
                    <a:pt x="3959504" y="1800504"/>
                  </a:lnTo>
                  <a:lnTo>
                    <a:pt x="3959504" y="834174"/>
                  </a:lnTo>
                  <a:close/>
                </a:path>
                <a:path w="5488305" h="1800860">
                  <a:moveTo>
                    <a:pt x="4723612" y="123888"/>
                  </a:moveTo>
                  <a:lnTo>
                    <a:pt x="4584687" y="123888"/>
                  </a:lnTo>
                  <a:lnTo>
                    <a:pt x="4584687" y="1800504"/>
                  </a:lnTo>
                  <a:lnTo>
                    <a:pt x="4723612" y="1800504"/>
                  </a:lnTo>
                  <a:lnTo>
                    <a:pt x="4723612" y="123888"/>
                  </a:lnTo>
                  <a:close/>
                </a:path>
                <a:path w="5488305" h="1800860">
                  <a:moveTo>
                    <a:pt x="5487733" y="0"/>
                  </a:moveTo>
                  <a:lnTo>
                    <a:pt x="5348808" y="0"/>
                  </a:lnTo>
                  <a:lnTo>
                    <a:pt x="5348808" y="1800504"/>
                  </a:lnTo>
                  <a:lnTo>
                    <a:pt x="5487733" y="1800504"/>
                  </a:lnTo>
                  <a:lnTo>
                    <a:pt x="5487733" y="0"/>
                  </a:lnTo>
                  <a:close/>
                </a:path>
              </a:pathLst>
            </a:custGeom>
            <a:solidFill>
              <a:srgbClr val="FF7C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2" name="object 82"/>
            <p:cNvSpPr/>
            <p:nvPr/>
          </p:nvSpPr>
          <p:spPr>
            <a:xfrm>
              <a:off x="1817267" y="706321"/>
              <a:ext cx="5822950" cy="2000885"/>
            </a:xfrm>
            <a:custGeom>
              <a:avLst/>
              <a:gdLst/>
              <a:ahLst/>
              <a:cxnLst/>
              <a:rect l="l" t="t" r="r" b="b"/>
              <a:pathLst>
                <a:path w="5822950" h="2000885">
                  <a:moveTo>
                    <a:pt x="28575" y="1977207"/>
                  </a:moveTo>
                  <a:lnTo>
                    <a:pt x="28575" y="1930122"/>
                  </a:lnTo>
                  <a:lnTo>
                    <a:pt x="28575" y="1883037"/>
                  </a:lnTo>
                </a:path>
                <a:path w="5822950" h="2000885">
                  <a:moveTo>
                    <a:pt x="0" y="1977207"/>
                  </a:moveTo>
                  <a:lnTo>
                    <a:pt x="57150" y="1977207"/>
                  </a:lnTo>
                </a:path>
                <a:path w="5822950" h="2000885">
                  <a:moveTo>
                    <a:pt x="0" y="1883037"/>
                  </a:moveTo>
                  <a:lnTo>
                    <a:pt x="57150" y="1883037"/>
                  </a:lnTo>
                </a:path>
                <a:path w="5822950" h="2000885">
                  <a:moveTo>
                    <a:pt x="792690" y="2000484"/>
                  </a:moveTo>
                  <a:lnTo>
                    <a:pt x="792690" y="1946640"/>
                  </a:lnTo>
                  <a:lnTo>
                    <a:pt x="792690" y="1892797"/>
                  </a:lnTo>
                </a:path>
                <a:path w="5822950" h="2000885">
                  <a:moveTo>
                    <a:pt x="764115" y="2000484"/>
                  </a:moveTo>
                  <a:lnTo>
                    <a:pt x="821265" y="2000484"/>
                  </a:lnTo>
                </a:path>
                <a:path w="5822950" h="2000885">
                  <a:moveTo>
                    <a:pt x="764115" y="1892797"/>
                  </a:moveTo>
                  <a:lnTo>
                    <a:pt x="821265" y="1892797"/>
                  </a:lnTo>
                </a:path>
                <a:path w="5822950" h="2000885">
                  <a:moveTo>
                    <a:pt x="1556805" y="1749933"/>
                  </a:moveTo>
                  <a:lnTo>
                    <a:pt x="1556805" y="1715382"/>
                  </a:lnTo>
                  <a:lnTo>
                    <a:pt x="1556805" y="1680831"/>
                  </a:lnTo>
                </a:path>
                <a:path w="5822950" h="2000885">
                  <a:moveTo>
                    <a:pt x="1528230" y="1749933"/>
                  </a:moveTo>
                  <a:lnTo>
                    <a:pt x="1585380" y="1749933"/>
                  </a:lnTo>
                </a:path>
                <a:path w="5822950" h="2000885">
                  <a:moveTo>
                    <a:pt x="1528230" y="1680831"/>
                  </a:moveTo>
                  <a:lnTo>
                    <a:pt x="1585380" y="1680831"/>
                  </a:lnTo>
                </a:path>
                <a:path w="5822950" h="2000885">
                  <a:moveTo>
                    <a:pt x="2320920" y="1762846"/>
                  </a:moveTo>
                  <a:lnTo>
                    <a:pt x="2320920" y="1682345"/>
                  </a:lnTo>
                  <a:lnTo>
                    <a:pt x="2320920" y="1601844"/>
                  </a:lnTo>
                </a:path>
                <a:path w="5822950" h="2000885">
                  <a:moveTo>
                    <a:pt x="2292345" y="1762846"/>
                  </a:moveTo>
                  <a:lnTo>
                    <a:pt x="2349495" y="1762846"/>
                  </a:lnTo>
                </a:path>
                <a:path w="5822950" h="2000885">
                  <a:moveTo>
                    <a:pt x="2292345" y="1601844"/>
                  </a:moveTo>
                  <a:lnTo>
                    <a:pt x="2349495" y="1601844"/>
                  </a:lnTo>
                </a:path>
                <a:path w="5822950" h="2000885">
                  <a:moveTo>
                    <a:pt x="3085035" y="1312623"/>
                  </a:moveTo>
                  <a:lnTo>
                    <a:pt x="3085035" y="1153754"/>
                  </a:lnTo>
                  <a:lnTo>
                    <a:pt x="3085035" y="994884"/>
                  </a:lnTo>
                </a:path>
                <a:path w="5822950" h="2000885">
                  <a:moveTo>
                    <a:pt x="3056460" y="1312623"/>
                  </a:moveTo>
                  <a:lnTo>
                    <a:pt x="3113610" y="1312623"/>
                  </a:lnTo>
                </a:path>
                <a:path w="5822950" h="2000885">
                  <a:moveTo>
                    <a:pt x="3056460" y="994884"/>
                  </a:moveTo>
                  <a:lnTo>
                    <a:pt x="3113610" y="994884"/>
                  </a:lnTo>
                </a:path>
                <a:path w="5822950" h="2000885">
                  <a:moveTo>
                    <a:pt x="3849150" y="1158856"/>
                  </a:moveTo>
                  <a:lnTo>
                    <a:pt x="3849150" y="1079421"/>
                  </a:lnTo>
                  <a:lnTo>
                    <a:pt x="3849150" y="999986"/>
                  </a:lnTo>
                </a:path>
                <a:path w="5822950" h="2000885">
                  <a:moveTo>
                    <a:pt x="3820575" y="1158856"/>
                  </a:moveTo>
                  <a:lnTo>
                    <a:pt x="3877725" y="1158856"/>
                  </a:lnTo>
                </a:path>
                <a:path w="5822950" h="2000885">
                  <a:moveTo>
                    <a:pt x="3820575" y="999986"/>
                  </a:moveTo>
                  <a:lnTo>
                    <a:pt x="3877725" y="999986"/>
                  </a:lnTo>
                </a:path>
                <a:path w="5822950" h="2000885">
                  <a:moveTo>
                    <a:pt x="4613265" y="460322"/>
                  </a:moveTo>
                  <a:lnTo>
                    <a:pt x="4613265" y="360867"/>
                  </a:lnTo>
                  <a:lnTo>
                    <a:pt x="4613265" y="261413"/>
                  </a:lnTo>
                </a:path>
                <a:path w="5822950" h="2000885">
                  <a:moveTo>
                    <a:pt x="4584690" y="460322"/>
                  </a:moveTo>
                  <a:lnTo>
                    <a:pt x="4641840" y="460322"/>
                  </a:lnTo>
                </a:path>
                <a:path w="5822950" h="2000885">
                  <a:moveTo>
                    <a:pt x="4584690" y="261413"/>
                  </a:moveTo>
                  <a:lnTo>
                    <a:pt x="4641840" y="261413"/>
                  </a:lnTo>
                </a:path>
                <a:path w="5822950" h="2000885">
                  <a:moveTo>
                    <a:pt x="5377380" y="440922"/>
                  </a:moveTo>
                  <a:lnTo>
                    <a:pt x="5377380" y="220461"/>
                  </a:lnTo>
                  <a:lnTo>
                    <a:pt x="5377380" y="0"/>
                  </a:lnTo>
                </a:path>
                <a:path w="5822950" h="2000885">
                  <a:moveTo>
                    <a:pt x="5348805" y="440922"/>
                  </a:moveTo>
                  <a:lnTo>
                    <a:pt x="5405955" y="440922"/>
                  </a:lnTo>
                </a:path>
                <a:path w="5822950" h="2000885">
                  <a:moveTo>
                    <a:pt x="5348805" y="0"/>
                  </a:moveTo>
                  <a:lnTo>
                    <a:pt x="5405955" y="0"/>
                  </a:lnTo>
                </a:path>
                <a:path w="5822950" h="2000885">
                  <a:moveTo>
                    <a:pt x="167505" y="1935911"/>
                  </a:moveTo>
                  <a:lnTo>
                    <a:pt x="167505" y="1888826"/>
                  </a:lnTo>
                  <a:lnTo>
                    <a:pt x="167505" y="1841741"/>
                  </a:lnTo>
                </a:path>
                <a:path w="5822950" h="2000885">
                  <a:moveTo>
                    <a:pt x="138930" y="1935911"/>
                  </a:moveTo>
                  <a:lnTo>
                    <a:pt x="196080" y="1935911"/>
                  </a:lnTo>
                </a:path>
                <a:path w="5822950" h="2000885">
                  <a:moveTo>
                    <a:pt x="138930" y="1841741"/>
                  </a:moveTo>
                  <a:lnTo>
                    <a:pt x="196080" y="1841741"/>
                  </a:lnTo>
                </a:path>
                <a:path w="5822950" h="2000885">
                  <a:moveTo>
                    <a:pt x="931620" y="1956413"/>
                  </a:moveTo>
                  <a:lnTo>
                    <a:pt x="931620" y="1921863"/>
                  </a:lnTo>
                  <a:lnTo>
                    <a:pt x="931620" y="1887312"/>
                  </a:lnTo>
                </a:path>
                <a:path w="5822950" h="2000885">
                  <a:moveTo>
                    <a:pt x="903045" y="1956413"/>
                  </a:moveTo>
                  <a:lnTo>
                    <a:pt x="960195" y="1956413"/>
                  </a:lnTo>
                </a:path>
                <a:path w="5822950" h="2000885">
                  <a:moveTo>
                    <a:pt x="903045" y="1887312"/>
                  </a:moveTo>
                  <a:lnTo>
                    <a:pt x="960195" y="1887312"/>
                  </a:lnTo>
                </a:path>
                <a:path w="5822950" h="2000885">
                  <a:moveTo>
                    <a:pt x="1695735" y="1772417"/>
                  </a:moveTo>
                  <a:lnTo>
                    <a:pt x="1695735" y="1707122"/>
                  </a:lnTo>
                  <a:lnTo>
                    <a:pt x="1695735" y="1641828"/>
                  </a:lnTo>
                </a:path>
                <a:path w="5822950" h="2000885">
                  <a:moveTo>
                    <a:pt x="1667160" y="1772417"/>
                  </a:moveTo>
                  <a:lnTo>
                    <a:pt x="1724310" y="1772417"/>
                  </a:lnTo>
                </a:path>
                <a:path w="5822950" h="2000885">
                  <a:moveTo>
                    <a:pt x="1667160" y="1641828"/>
                  </a:moveTo>
                  <a:lnTo>
                    <a:pt x="1724310" y="1641828"/>
                  </a:lnTo>
                </a:path>
                <a:path w="5822950" h="2000885">
                  <a:moveTo>
                    <a:pt x="2459850" y="1699207"/>
                  </a:moveTo>
                  <a:lnTo>
                    <a:pt x="2459850" y="1599752"/>
                  </a:lnTo>
                  <a:lnTo>
                    <a:pt x="2459850" y="1500298"/>
                  </a:lnTo>
                </a:path>
                <a:path w="5822950" h="2000885">
                  <a:moveTo>
                    <a:pt x="2431275" y="1699207"/>
                  </a:moveTo>
                  <a:lnTo>
                    <a:pt x="2488425" y="1699207"/>
                  </a:lnTo>
                </a:path>
                <a:path w="5822950" h="2000885">
                  <a:moveTo>
                    <a:pt x="2431275" y="1500298"/>
                  </a:moveTo>
                  <a:lnTo>
                    <a:pt x="2488425" y="1500298"/>
                  </a:lnTo>
                </a:path>
                <a:path w="5822950" h="2000885">
                  <a:moveTo>
                    <a:pt x="3223965" y="1318160"/>
                  </a:moveTo>
                  <a:lnTo>
                    <a:pt x="3223965" y="1252865"/>
                  </a:lnTo>
                  <a:lnTo>
                    <a:pt x="3223965" y="1187570"/>
                  </a:lnTo>
                </a:path>
                <a:path w="5822950" h="2000885">
                  <a:moveTo>
                    <a:pt x="3195390" y="1318160"/>
                  </a:moveTo>
                  <a:lnTo>
                    <a:pt x="3252540" y="1318160"/>
                  </a:lnTo>
                </a:path>
                <a:path w="5822950" h="2000885">
                  <a:moveTo>
                    <a:pt x="3195390" y="1187570"/>
                  </a:moveTo>
                  <a:lnTo>
                    <a:pt x="3252540" y="1187570"/>
                  </a:lnTo>
                </a:path>
                <a:path w="5822950" h="2000885">
                  <a:moveTo>
                    <a:pt x="3988080" y="1181969"/>
                  </a:moveTo>
                  <a:lnTo>
                    <a:pt x="3988080" y="1120717"/>
                  </a:lnTo>
                  <a:lnTo>
                    <a:pt x="3988080" y="1059465"/>
                  </a:lnTo>
                </a:path>
                <a:path w="5822950" h="2000885">
                  <a:moveTo>
                    <a:pt x="3959505" y="1181969"/>
                  </a:moveTo>
                  <a:lnTo>
                    <a:pt x="4016655" y="1181969"/>
                  </a:lnTo>
                </a:path>
                <a:path w="5822950" h="2000885">
                  <a:moveTo>
                    <a:pt x="3959505" y="1059465"/>
                  </a:moveTo>
                  <a:lnTo>
                    <a:pt x="4016655" y="1059465"/>
                  </a:lnTo>
                </a:path>
                <a:path w="5822950" h="2000885">
                  <a:moveTo>
                    <a:pt x="4752195" y="595061"/>
                  </a:moveTo>
                  <a:lnTo>
                    <a:pt x="4752195" y="303053"/>
                  </a:lnTo>
                  <a:lnTo>
                    <a:pt x="4752195" y="11045"/>
                  </a:lnTo>
                </a:path>
                <a:path w="5822950" h="2000885">
                  <a:moveTo>
                    <a:pt x="4723620" y="595061"/>
                  </a:moveTo>
                  <a:lnTo>
                    <a:pt x="4780770" y="595061"/>
                  </a:lnTo>
                </a:path>
                <a:path w="5822950" h="2000885">
                  <a:moveTo>
                    <a:pt x="4723620" y="11045"/>
                  </a:moveTo>
                  <a:lnTo>
                    <a:pt x="4780770" y="11045"/>
                  </a:lnTo>
                </a:path>
                <a:path w="5822950" h="2000885">
                  <a:moveTo>
                    <a:pt x="5516310" y="459501"/>
                  </a:moveTo>
                  <a:lnTo>
                    <a:pt x="5516310" y="352608"/>
                  </a:lnTo>
                  <a:lnTo>
                    <a:pt x="5516310" y="245716"/>
                  </a:lnTo>
                </a:path>
                <a:path w="5822950" h="2000885">
                  <a:moveTo>
                    <a:pt x="5487735" y="459501"/>
                  </a:moveTo>
                  <a:lnTo>
                    <a:pt x="5544885" y="459501"/>
                  </a:lnTo>
                </a:path>
                <a:path w="5822950" h="2000885">
                  <a:moveTo>
                    <a:pt x="5487735" y="245716"/>
                  </a:moveTo>
                  <a:lnTo>
                    <a:pt x="5544885" y="245716"/>
                  </a:lnTo>
                </a:path>
                <a:path w="5822950" h="2000885">
                  <a:moveTo>
                    <a:pt x="306435" y="1939895"/>
                  </a:moveTo>
                  <a:lnTo>
                    <a:pt x="306435" y="1905344"/>
                  </a:lnTo>
                  <a:lnTo>
                    <a:pt x="306435" y="1870793"/>
                  </a:lnTo>
                </a:path>
                <a:path w="5822950" h="2000885">
                  <a:moveTo>
                    <a:pt x="277860" y="1939895"/>
                  </a:moveTo>
                  <a:lnTo>
                    <a:pt x="335010" y="1939895"/>
                  </a:lnTo>
                </a:path>
                <a:path w="5822950" h="2000885">
                  <a:moveTo>
                    <a:pt x="277860" y="1870793"/>
                  </a:moveTo>
                  <a:lnTo>
                    <a:pt x="335010" y="1870793"/>
                  </a:lnTo>
                </a:path>
                <a:path w="5822950" h="2000885">
                  <a:moveTo>
                    <a:pt x="1070550" y="1985466"/>
                  </a:moveTo>
                  <a:lnTo>
                    <a:pt x="1070550" y="1938381"/>
                  </a:lnTo>
                  <a:lnTo>
                    <a:pt x="1070550" y="1891296"/>
                  </a:lnTo>
                </a:path>
                <a:path w="5822950" h="2000885">
                  <a:moveTo>
                    <a:pt x="1041975" y="1985466"/>
                  </a:moveTo>
                  <a:lnTo>
                    <a:pt x="1099125" y="1985466"/>
                  </a:lnTo>
                </a:path>
                <a:path w="5822950" h="2000885">
                  <a:moveTo>
                    <a:pt x="1041975" y="1891296"/>
                  </a:moveTo>
                  <a:lnTo>
                    <a:pt x="1099125" y="1891296"/>
                  </a:lnTo>
                </a:path>
                <a:path w="5822950" h="2000885">
                  <a:moveTo>
                    <a:pt x="1834665" y="1753520"/>
                  </a:moveTo>
                  <a:lnTo>
                    <a:pt x="1834665" y="1674086"/>
                  </a:lnTo>
                  <a:lnTo>
                    <a:pt x="1834665" y="1594651"/>
                  </a:lnTo>
                </a:path>
                <a:path w="5822950" h="2000885">
                  <a:moveTo>
                    <a:pt x="1806090" y="1753520"/>
                  </a:moveTo>
                  <a:lnTo>
                    <a:pt x="1863240" y="1753520"/>
                  </a:lnTo>
                </a:path>
                <a:path w="5822950" h="2000885">
                  <a:moveTo>
                    <a:pt x="1806090" y="1594651"/>
                  </a:moveTo>
                  <a:lnTo>
                    <a:pt x="1863240" y="1594651"/>
                  </a:lnTo>
                </a:path>
                <a:path w="5822950" h="2000885">
                  <a:moveTo>
                    <a:pt x="2598780" y="1772159"/>
                  </a:moveTo>
                  <a:lnTo>
                    <a:pt x="2598780" y="1657567"/>
                  </a:lnTo>
                  <a:lnTo>
                    <a:pt x="2598780" y="1542975"/>
                  </a:lnTo>
                </a:path>
                <a:path w="5822950" h="2000885">
                  <a:moveTo>
                    <a:pt x="2570205" y="1772159"/>
                  </a:moveTo>
                  <a:lnTo>
                    <a:pt x="2627355" y="1772159"/>
                  </a:lnTo>
                </a:path>
                <a:path w="5822950" h="2000885">
                  <a:moveTo>
                    <a:pt x="2570205" y="1542975"/>
                  </a:moveTo>
                  <a:lnTo>
                    <a:pt x="2627355" y="1542975"/>
                  </a:lnTo>
                </a:path>
                <a:path w="5822950" h="2000885">
                  <a:moveTo>
                    <a:pt x="3362895" y="1292837"/>
                  </a:moveTo>
                  <a:lnTo>
                    <a:pt x="3362895" y="1203309"/>
                  </a:lnTo>
                  <a:lnTo>
                    <a:pt x="3362895" y="1113781"/>
                  </a:lnTo>
                </a:path>
                <a:path w="5822950" h="2000885">
                  <a:moveTo>
                    <a:pt x="3334320" y="1292837"/>
                  </a:moveTo>
                  <a:lnTo>
                    <a:pt x="3391470" y="1292837"/>
                  </a:lnTo>
                </a:path>
                <a:path w="5822950" h="2000885">
                  <a:moveTo>
                    <a:pt x="3334320" y="1113781"/>
                  </a:moveTo>
                  <a:lnTo>
                    <a:pt x="3391470" y="1113781"/>
                  </a:lnTo>
                </a:path>
                <a:path w="5822950" h="2000885">
                  <a:moveTo>
                    <a:pt x="4127010" y="1325699"/>
                  </a:moveTo>
                  <a:lnTo>
                    <a:pt x="4127010" y="1178532"/>
                  </a:lnTo>
                  <a:lnTo>
                    <a:pt x="4127010" y="1031364"/>
                  </a:lnTo>
                </a:path>
                <a:path w="5822950" h="2000885">
                  <a:moveTo>
                    <a:pt x="4098435" y="1325699"/>
                  </a:moveTo>
                  <a:lnTo>
                    <a:pt x="4155585" y="1325699"/>
                  </a:lnTo>
                </a:path>
                <a:path w="5822950" h="2000885">
                  <a:moveTo>
                    <a:pt x="4098435" y="1031364"/>
                  </a:moveTo>
                  <a:lnTo>
                    <a:pt x="4155585" y="1031364"/>
                  </a:lnTo>
                </a:path>
                <a:path w="5822950" h="2000885">
                  <a:moveTo>
                    <a:pt x="4891125" y="431991"/>
                  </a:moveTo>
                  <a:lnTo>
                    <a:pt x="4891125" y="236980"/>
                  </a:lnTo>
                  <a:lnTo>
                    <a:pt x="4891125" y="41968"/>
                  </a:lnTo>
                </a:path>
                <a:path w="5822950" h="2000885">
                  <a:moveTo>
                    <a:pt x="4862550" y="431991"/>
                  </a:moveTo>
                  <a:lnTo>
                    <a:pt x="4919700" y="431991"/>
                  </a:lnTo>
                </a:path>
                <a:path w="5822950" h="2000885">
                  <a:moveTo>
                    <a:pt x="4862550" y="41968"/>
                  </a:moveTo>
                  <a:lnTo>
                    <a:pt x="4919700" y="41968"/>
                  </a:lnTo>
                </a:path>
                <a:path w="5822950" h="2000885">
                  <a:moveTo>
                    <a:pt x="5655241" y="459696"/>
                  </a:moveTo>
                  <a:lnTo>
                    <a:pt x="5655241" y="278276"/>
                  </a:lnTo>
                  <a:lnTo>
                    <a:pt x="5655241" y="96854"/>
                  </a:lnTo>
                </a:path>
                <a:path w="5822950" h="2000885">
                  <a:moveTo>
                    <a:pt x="5626665" y="459696"/>
                  </a:moveTo>
                  <a:lnTo>
                    <a:pt x="5683815" y="459696"/>
                  </a:lnTo>
                </a:path>
                <a:path w="5822950" h="2000885">
                  <a:moveTo>
                    <a:pt x="5626665" y="96854"/>
                  </a:moveTo>
                  <a:lnTo>
                    <a:pt x="5683815" y="96854"/>
                  </a:lnTo>
                </a:path>
                <a:path w="5822950" h="2000885">
                  <a:moveTo>
                    <a:pt x="445365" y="1997710"/>
                  </a:moveTo>
                  <a:lnTo>
                    <a:pt x="445365" y="1963159"/>
                  </a:lnTo>
                  <a:lnTo>
                    <a:pt x="445365" y="1928608"/>
                  </a:lnTo>
                </a:path>
                <a:path w="5822950" h="2000885">
                  <a:moveTo>
                    <a:pt x="416790" y="1997710"/>
                  </a:moveTo>
                  <a:lnTo>
                    <a:pt x="473940" y="1997710"/>
                  </a:lnTo>
                </a:path>
                <a:path w="5822950" h="2000885">
                  <a:moveTo>
                    <a:pt x="416790" y="1928608"/>
                  </a:moveTo>
                  <a:lnTo>
                    <a:pt x="473940" y="1928608"/>
                  </a:lnTo>
                </a:path>
                <a:path w="5822950" h="2000885">
                  <a:moveTo>
                    <a:pt x="1209480" y="1981191"/>
                  </a:moveTo>
                  <a:lnTo>
                    <a:pt x="1209480" y="1946640"/>
                  </a:lnTo>
                  <a:lnTo>
                    <a:pt x="1209480" y="1912089"/>
                  </a:lnTo>
                </a:path>
                <a:path w="5822950" h="2000885">
                  <a:moveTo>
                    <a:pt x="1180905" y="1981191"/>
                  </a:moveTo>
                  <a:lnTo>
                    <a:pt x="1238055" y="1981191"/>
                  </a:lnTo>
                </a:path>
                <a:path w="5822950" h="2000885">
                  <a:moveTo>
                    <a:pt x="1180905" y="1912089"/>
                  </a:moveTo>
                  <a:lnTo>
                    <a:pt x="1238055" y="1912089"/>
                  </a:lnTo>
                </a:path>
                <a:path w="5822950" h="2000885">
                  <a:moveTo>
                    <a:pt x="1973595" y="1736323"/>
                  </a:moveTo>
                  <a:lnTo>
                    <a:pt x="1973595" y="1707122"/>
                  </a:lnTo>
                  <a:lnTo>
                    <a:pt x="1973595" y="1677922"/>
                  </a:lnTo>
                </a:path>
                <a:path w="5822950" h="2000885">
                  <a:moveTo>
                    <a:pt x="1945020" y="1736323"/>
                  </a:moveTo>
                  <a:lnTo>
                    <a:pt x="2002170" y="1736323"/>
                  </a:lnTo>
                </a:path>
                <a:path w="5822950" h="2000885">
                  <a:moveTo>
                    <a:pt x="1945020" y="1677922"/>
                  </a:moveTo>
                  <a:lnTo>
                    <a:pt x="2002170" y="1677922"/>
                  </a:lnTo>
                </a:path>
                <a:path w="5822950" h="2000885">
                  <a:moveTo>
                    <a:pt x="2737710" y="1735616"/>
                  </a:moveTo>
                  <a:lnTo>
                    <a:pt x="2737710" y="1632789"/>
                  </a:lnTo>
                  <a:lnTo>
                    <a:pt x="2737710" y="1529963"/>
                  </a:lnTo>
                </a:path>
                <a:path w="5822950" h="2000885">
                  <a:moveTo>
                    <a:pt x="2709135" y="1735616"/>
                  </a:moveTo>
                  <a:lnTo>
                    <a:pt x="2766285" y="1735616"/>
                  </a:lnTo>
                </a:path>
                <a:path w="5822950" h="2000885">
                  <a:moveTo>
                    <a:pt x="2709135" y="1529963"/>
                  </a:moveTo>
                  <a:lnTo>
                    <a:pt x="2766285" y="1529963"/>
                  </a:lnTo>
                </a:path>
                <a:path w="5822950" h="2000885">
                  <a:moveTo>
                    <a:pt x="3501825" y="1355294"/>
                  </a:moveTo>
                  <a:lnTo>
                    <a:pt x="3501825" y="1261124"/>
                  </a:lnTo>
                  <a:lnTo>
                    <a:pt x="3501825" y="1166954"/>
                  </a:lnTo>
                </a:path>
                <a:path w="5822950" h="2000885">
                  <a:moveTo>
                    <a:pt x="3473250" y="1355294"/>
                  </a:moveTo>
                  <a:lnTo>
                    <a:pt x="3530400" y="1355294"/>
                  </a:lnTo>
                </a:path>
                <a:path w="5822950" h="2000885">
                  <a:moveTo>
                    <a:pt x="3473250" y="1166954"/>
                  </a:moveTo>
                  <a:lnTo>
                    <a:pt x="3530400" y="1166954"/>
                  </a:lnTo>
                </a:path>
                <a:path w="5822950" h="2000885">
                  <a:moveTo>
                    <a:pt x="4265940" y="1220145"/>
                  </a:moveTo>
                  <a:lnTo>
                    <a:pt x="4265940" y="1112458"/>
                  </a:lnTo>
                  <a:lnTo>
                    <a:pt x="4265940" y="1004770"/>
                  </a:lnTo>
                </a:path>
                <a:path w="5822950" h="2000885">
                  <a:moveTo>
                    <a:pt x="4237365" y="1220145"/>
                  </a:moveTo>
                  <a:lnTo>
                    <a:pt x="4294515" y="1220145"/>
                  </a:lnTo>
                </a:path>
                <a:path w="5822950" h="2000885">
                  <a:moveTo>
                    <a:pt x="4237365" y="1004770"/>
                  </a:moveTo>
                  <a:lnTo>
                    <a:pt x="4294515" y="1004770"/>
                  </a:lnTo>
                </a:path>
                <a:path w="5822950" h="2000885">
                  <a:moveTo>
                    <a:pt x="5030055" y="549909"/>
                  </a:moveTo>
                  <a:lnTo>
                    <a:pt x="5030055" y="402164"/>
                  </a:lnTo>
                  <a:lnTo>
                    <a:pt x="5030055" y="254418"/>
                  </a:lnTo>
                </a:path>
                <a:path w="5822950" h="2000885">
                  <a:moveTo>
                    <a:pt x="5001481" y="549909"/>
                  </a:moveTo>
                  <a:lnTo>
                    <a:pt x="5058631" y="549909"/>
                  </a:lnTo>
                </a:path>
                <a:path w="5822950" h="2000885">
                  <a:moveTo>
                    <a:pt x="5001481" y="254418"/>
                  </a:moveTo>
                  <a:lnTo>
                    <a:pt x="5058631" y="254418"/>
                  </a:lnTo>
                </a:path>
                <a:path w="5822950" h="2000885">
                  <a:moveTo>
                    <a:pt x="5794170" y="437145"/>
                  </a:moveTo>
                  <a:lnTo>
                    <a:pt x="5794170" y="278276"/>
                  </a:lnTo>
                  <a:lnTo>
                    <a:pt x="5794170" y="119406"/>
                  </a:lnTo>
                </a:path>
                <a:path w="5822950" h="2000885">
                  <a:moveTo>
                    <a:pt x="5765595" y="437145"/>
                  </a:moveTo>
                  <a:lnTo>
                    <a:pt x="5822745" y="437145"/>
                  </a:lnTo>
                </a:path>
                <a:path w="5822950" h="2000885">
                  <a:moveTo>
                    <a:pt x="5765595" y="119406"/>
                  </a:moveTo>
                  <a:lnTo>
                    <a:pt x="5822745" y="119406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3" name="object 83"/>
            <p:cNvSpPr/>
            <p:nvPr/>
          </p:nvSpPr>
          <p:spPr>
            <a:xfrm>
              <a:off x="1626205" y="307340"/>
              <a:ext cx="6159500" cy="2477770"/>
            </a:xfrm>
            <a:custGeom>
              <a:avLst/>
              <a:gdLst/>
              <a:ahLst/>
              <a:cxnLst/>
              <a:rect l="l" t="t" r="r" b="b"/>
              <a:pathLst>
                <a:path w="6159500" h="2477770">
                  <a:moveTo>
                    <a:pt x="45974" y="2477769"/>
                  </a:moveTo>
                  <a:lnTo>
                    <a:pt x="45975" y="0"/>
                  </a:lnTo>
                </a:path>
                <a:path w="6159500" h="2477770">
                  <a:moveTo>
                    <a:pt x="0" y="2477769"/>
                  </a:moveTo>
                  <a:lnTo>
                    <a:pt x="45974" y="2477769"/>
                  </a:lnTo>
                </a:path>
                <a:path w="6159500" h="2477770">
                  <a:moveTo>
                    <a:pt x="0" y="2064807"/>
                  </a:moveTo>
                  <a:lnTo>
                    <a:pt x="45974" y="2064807"/>
                  </a:lnTo>
                </a:path>
                <a:path w="6159500" h="2477770">
                  <a:moveTo>
                    <a:pt x="0" y="1651846"/>
                  </a:moveTo>
                  <a:lnTo>
                    <a:pt x="45974" y="1651846"/>
                  </a:lnTo>
                </a:path>
                <a:path w="6159500" h="2477770">
                  <a:moveTo>
                    <a:pt x="0" y="1238884"/>
                  </a:moveTo>
                  <a:lnTo>
                    <a:pt x="45974" y="1238884"/>
                  </a:lnTo>
                </a:path>
                <a:path w="6159500" h="2477770">
                  <a:moveTo>
                    <a:pt x="0" y="825922"/>
                  </a:moveTo>
                  <a:lnTo>
                    <a:pt x="45974" y="825922"/>
                  </a:lnTo>
                </a:path>
                <a:path w="6159500" h="2477770">
                  <a:moveTo>
                    <a:pt x="0" y="412961"/>
                  </a:moveTo>
                  <a:lnTo>
                    <a:pt x="45974" y="412961"/>
                  </a:lnTo>
                </a:path>
                <a:path w="6159500" h="2477770">
                  <a:moveTo>
                    <a:pt x="0" y="0"/>
                  </a:moveTo>
                  <a:lnTo>
                    <a:pt x="45974" y="0"/>
                  </a:lnTo>
                </a:path>
                <a:path w="6159500" h="2477770">
                  <a:moveTo>
                    <a:pt x="45974" y="2477769"/>
                  </a:moveTo>
                  <a:lnTo>
                    <a:pt x="6158895" y="2477770"/>
                  </a:lnTo>
                </a:path>
              </a:pathLst>
            </a:custGeom>
            <a:ln w="12700">
              <a:solidFill>
                <a:srgbClr val="929292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84" name="object 84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930399" y="393700"/>
              <a:ext cx="419100" cy="266700"/>
            </a:xfrm>
            <a:prstGeom prst="rect">
              <a:avLst/>
            </a:prstGeom>
          </p:spPr>
        </p:pic>
        <p:sp>
          <p:nvSpPr>
            <p:cNvPr id="85" name="object 85"/>
            <p:cNvSpPr/>
            <p:nvPr/>
          </p:nvSpPr>
          <p:spPr>
            <a:xfrm>
              <a:off x="1993899" y="446088"/>
              <a:ext cx="292100" cy="123825"/>
            </a:xfrm>
            <a:custGeom>
              <a:avLst/>
              <a:gdLst/>
              <a:ahLst/>
              <a:cxnLst/>
              <a:rect l="l" t="t" r="r" b="b"/>
              <a:pathLst>
                <a:path w="292100" h="123825">
                  <a:moveTo>
                    <a:pt x="292100" y="0"/>
                  </a:moveTo>
                  <a:lnTo>
                    <a:pt x="0" y="0"/>
                  </a:lnTo>
                  <a:lnTo>
                    <a:pt x="0" y="123825"/>
                  </a:lnTo>
                  <a:lnTo>
                    <a:pt x="292100" y="123825"/>
                  </a:lnTo>
                  <a:lnTo>
                    <a:pt x="292100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6" name="object 86"/>
            <p:cNvSpPr/>
            <p:nvPr/>
          </p:nvSpPr>
          <p:spPr>
            <a:xfrm>
              <a:off x="1993900" y="446088"/>
              <a:ext cx="292100" cy="123825"/>
            </a:xfrm>
            <a:custGeom>
              <a:avLst/>
              <a:gdLst/>
              <a:ahLst/>
              <a:cxnLst/>
              <a:rect l="l" t="t" r="r" b="b"/>
              <a:pathLst>
                <a:path w="292100" h="123825">
                  <a:moveTo>
                    <a:pt x="0" y="0"/>
                  </a:moveTo>
                  <a:lnTo>
                    <a:pt x="292100" y="0"/>
                  </a:lnTo>
                  <a:lnTo>
                    <a:pt x="292100" y="123825"/>
                  </a:lnTo>
                  <a:lnTo>
                    <a:pt x="0" y="12382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2E2E5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87" name="object 87"/>
          <p:cNvSpPr txBox="1"/>
          <p:nvPr/>
        </p:nvSpPr>
        <p:spPr>
          <a:xfrm>
            <a:off x="3358484" y="1383598"/>
            <a:ext cx="145401" cy="778493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20</a:t>
            </a:r>
            <a:endParaRPr sz="895">
              <a:latin typeface="Arial"/>
              <a:cs typeface="Arial"/>
            </a:endParaRPr>
          </a:p>
          <a:p>
            <a:pPr>
              <a:spcBef>
                <a:spcPts val="19"/>
              </a:spcBef>
            </a:pPr>
            <a:endParaRPr sz="1156">
              <a:latin typeface="Arial"/>
              <a:cs typeface="Arial"/>
            </a:endParaRPr>
          </a:p>
          <a:p>
            <a:pPr marL="9473">
              <a:spcBef>
                <a:spcPts val="4"/>
              </a:spcBef>
            </a:pPr>
            <a:r>
              <a:rPr sz="895" b="1" spc="-4" dirty="0">
                <a:latin typeface="Arial"/>
                <a:cs typeface="Arial"/>
              </a:rPr>
              <a:t>10</a:t>
            </a:r>
            <a:endParaRPr sz="895">
              <a:latin typeface="Arial"/>
              <a:cs typeface="Arial"/>
            </a:endParaRPr>
          </a:p>
          <a:p>
            <a:pPr>
              <a:spcBef>
                <a:spcPts val="19"/>
              </a:spcBef>
            </a:pPr>
            <a:endParaRPr sz="1156">
              <a:latin typeface="Arial"/>
              <a:cs typeface="Arial"/>
            </a:endParaRPr>
          </a:p>
          <a:p>
            <a:pPr marL="72468"/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88" name="object 88"/>
          <p:cNvSpPr txBox="1"/>
          <p:nvPr/>
        </p:nvSpPr>
        <p:spPr>
          <a:xfrm>
            <a:off x="3358484" y="1075587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30</a:t>
            </a:r>
            <a:endParaRPr sz="895">
              <a:latin typeface="Arial"/>
              <a:cs typeface="Arial"/>
            </a:endParaRPr>
          </a:p>
        </p:txBody>
      </p:sp>
      <p:sp>
        <p:nvSpPr>
          <p:cNvPr id="89" name="object 89"/>
          <p:cNvSpPr txBox="1"/>
          <p:nvPr/>
        </p:nvSpPr>
        <p:spPr>
          <a:xfrm>
            <a:off x="3358484" y="767578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40</a:t>
            </a:r>
            <a:endParaRPr sz="895">
              <a:latin typeface="Arial"/>
              <a:cs typeface="Arial"/>
            </a:endParaRPr>
          </a:p>
        </p:txBody>
      </p:sp>
      <p:sp>
        <p:nvSpPr>
          <p:cNvPr id="90" name="object 90"/>
          <p:cNvSpPr txBox="1"/>
          <p:nvPr/>
        </p:nvSpPr>
        <p:spPr>
          <a:xfrm>
            <a:off x="3358484" y="459568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50</a:t>
            </a:r>
            <a:endParaRPr sz="895">
              <a:latin typeface="Arial"/>
              <a:cs typeface="Arial"/>
            </a:endParaRPr>
          </a:p>
        </p:txBody>
      </p:sp>
      <p:sp>
        <p:nvSpPr>
          <p:cNvPr id="91" name="object 91"/>
          <p:cNvSpPr txBox="1"/>
          <p:nvPr/>
        </p:nvSpPr>
        <p:spPr>
          <a:xfrm>
            <a:off x="3358484" y="151558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60</a:t>
            </a:r>
            <a:endParaRPr sz="895">
              <a:latin typeface="Arial"/>
              <a:cs typeface="Arial"/>
            </a:endParaRPr>
          </a:p>
        </p:txBody>
      </p:sp>
      <p:sp>
        <p:nvSpPr>
          <p:cNvPr id="92" name="object 92"/>
          <p:cNvSpPr txBox="1"/>
          <p:nvPr/>
        </p:nvSpPr>
        <p:spPr>
          <a:xfrm>
            <a:off x="4111640" y="308799"/>
            <a:ext cx="45562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4</a:t>
            </a:r>
            <a:r>
              <a:rPr sz="895" b="1" spc="-6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weeks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93" name="object 93"/>
          <p:cNvGrpSpPr/>
          <p:nvPr/>
        </p:nvGrpSpPr>
        <p:grpSpPr>
          <a:xfrm>
            <a:off x="3775268" y="530453"/>
            <a:ext cx="322061" cy="198920"/>
            <a:chOff x="1917700" y="711200"/>
            <a:chExt cx="431800" cy="266700"/>
          </a:xfrm>
        </p:grpSpPr>
        <p:pic>
          <p:nvPicPr>
            <p:cNvPr id="94" name="object 94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917700" y="711200"/>
              <a:ext cx="431800" cy="266700"/>
            </a:xfrm>
            <a:prstGeom prst="rect">
              <a:avLst/>
            </a:prstGeom>
          </p:spPr>
        </p:pic>
        <p:sp>
          <p:nvSpPr>
            <p:cNvPr id="95" name="object 95"/>
            <p:cNvSpPr/>
            <p:nvPr/>
          </p:nvSpPr>
          <p:spPr>
            <a:xfrm>
              <a:off x="1993898" y="755650"/>
              <a:ext cx="292100" cy="123825"/>
            </a:xfrm>
            <a:custGeom>
              <a:avLst/>
              <a:gdLst/>
              <a:ahLst/>
              <a:cxnLst/>
              <a:rect l="l" t="t" r="r" b="b"/>
              <a:pathLst>
                <a:path w="292100" h="123825">
                  <a:moveTo>
                    <a:pt x="292100" y="0"/>
                  </a:moveTo>
                  <a:lnTo>
                    <a:pt x="0" y="0"/>
                  </a:lnTo>
                  <a:lnTo>
                    <a:pt x="0" y="123825"/>
                  </a:lnTo>
                  <a:lnTo>
                    <a:pt x="292100" y="123825"/>
                  </a:lnTo>
                  <a:lnTo>
                    <a:pt x="292100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6" name="object 96"/>
            <p:cNvSpPr/>
            <p:nvPr/>
          </p:nvSpPr>
          <p:spPr>
            <a:xfrm>
              <a:off x="1993899" y="755650"/>
              <a:ext cx="292100" cy="123825"/>
            </a:xfrm>
            <a:custGeom>
              <a:avLst/>
              <a:gdLst/>
              <a:ahLst/>
              <a:cxnLst/>
              <a:rect l="l" t="t" r="r" b="b"/>
              <a:pathLst>
                <a:path w="292100" h="123825">
                  <a:moveTo>
                    <a:pt x="0" y="0"/>
                  </a:moveTo>
                  <a:lnTo>
                    <a:pt x="292100" y="0"/>
                  </a:lnTo>
                  <a:lnTo>
                    <a:pt x="292100" y="123825"/>
                  </a:lnTo>
                  <a:lnTo>
                    <a:pt x="0" y="12382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2E2E5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97" name="object 97"/>
          <p:cNvSpPr txBox="1"/>
          <p:nvPr/>
        </p:nvSpPr>
        <p:spPr>
          <a:xfrm>
            <a:off x="4108247" y="536136"/>
            <a:ext cx="45562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8</a:t>
            </a:r>
            <a:r>
              <a:rPr sz="895" b="1" spc="-6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weeks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98" name="object 98"/>
          <p:cNvGrpSpPr/>
          <p:nvPr/>
        </p:nvGrpSpPr>
        <p:grpSpPr>
          <a:xfrm>
            <a:off x="3765795" y="767262"/>
            <a:ext cx="322061" cy="198920"/>
            <a:chOff x="1905000" y="1028700"/>
            <a:chExt cx="431800" cy="266700"/>
          </a:xfrm>
        </p:grpSpPr>
        <p:pic>
          <p:nvPicPr>
            <p:cNvPr id="99" name="object 99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905000" y="1028700"/>
              <a:ext cx="431800" cy="266700"/>
            </a:xfrm>
            <a:prstGeom prst="rect">
              <a:avLst/>
            </a:prstGeom>
          </p:spPr>
        </p:pic>
        <p:sp>
          <p:nvSpPr>
            <p:cNvPr id="100" name="object 100"/>
            <p:cNvSpPr/>
            <p:nvPr/>
          </p:nvSpPr>
          <p:spPr>
            <a:xfrm>
              <a:off x="1981198" y="1077897"/>
              <a:ext cx="292100" cy="123825"/>
            </a:xfrm>
            <a:custGeom>
              <a:avLst/>
              <a:gdLst/>
              <a:ahLst/>
              <a:cxnLst/>
              <a:rect l="l" t="t" r="r" b="b"/>
              <a:pathLst>
                <a:path w="292100" h="123825">
                  <a:moveTo>
                    <a:pt x="292100" y="0"/>
                  </a:moveTo>
                  <a:lnTo>
                    <a:pt x="0" y="0"/>
                  </a:lnTo>
                  <a:lnTo>
                    <a:pt x="0" y="123825"/>
                  </a:lnTo>
                  <a:lnTo>
                    <a:pt x="292100" y="123825"/>
                  </a:lnTo>
                  <a:lnTo>
                    <a:pt x="292100" y="0"/>
                  </a:lnTo>
                  <a:close/>
                </a:path>
              </a:pathLst>
            </a:custGeom>
            <a:solidFill>
              <a:srgbClr val="008F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1" name="object 101"/>
            <p:cNvSpPr/>
            <p:nvPr/>
          </p:nvSpPr>
          <p:spPr>
            <a:xfrm>
              <a:off x="1981199" y="1077897"/>
              <a:ext cx="292100" cy="123825"/>
            </a:xfrm>
            <a:custGeom>
              <a:avLst/>
              <a:gdLst/>
              <a:ahLst/>
              <a:cxnLst/>
              <a:rect l="l" t="t" r="r" b="b"/>
              <a:pathLst>
                <a:path w="292100" h="123825">
                  <a:moveTo>
                    <a:pt x="0" y="0"/>
                  </a:moveTo>
                  <a:lnTo>
                    <a:pt x="292100" y="0"/>
                  </a:lnTo>
                  <a:lnTo>
                    <a:pt x="292100" y="123825"/>
                  </a:lnTo>
                  <a:lnTo>
                    <a:pt x="0" y="12382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2E2E5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02" name="object 102"/>
          <p:cNvSpPr txBox="1"/>
          <p:nvPr/>
        </p:nvSpPr>
        <p:spPr>
          <a:xfrm>
            <a:off x="4102184" y="781222"/>
            <a:ext cx="5186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12</a:t>
            </a:r>
            <a:r>
              <a:rPr sz="895" b="1" spc="-6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weeks</a:t>
            </a:r>
            <a:endParaRPr sz="895">
              <a:latin typeface="Arial"/>
              <a:cs typeface="Arial"/>
            </a:endParaRPr>
          </a:p>
        </p:txBody>
      </p:sp>
      <p:grpSp>
        <p:nvGrpSpPr>
          <p:cNvPr id="103" name="object 103"/>
          <p:cNvGrpSpPr/>
          <p:nvPr/>
        </p:nvGrpSpPr>
        <p:grpSpPr>
          <a:xfrm>
            <a:off x="3775268" y="1023017"/>
            <a:ext cx="312588" cy="198920"/>
            <a:chOff x="1917700" y="1371600"/>
            <a:chExt cx="419100" cy="266700"/>
          </a:xfrm>
        </p:grpSpPr>
        <p:pic>
          <p:nvPicPr>
            <p:cNvPr id="104" name="object 104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917700" y="1371600"/>
              <a:ext cx="419100" cy="266700"/>
            </a:xfrm>
            <a:prstGeom prst="rect">
              <a:avLst/>
            </a:prstGeom>
          </p:spPr>
        </p:pic>
        <p:sp>
          <p:nvSpPr>
            <p:cNvPr id="105" name="object 105"/>
            <p:cNvSpPr/>
            <p:nvPr/>
          </p:nvSpPr>
          <p:spPr>
            <a:xfrm>
              <a:off x="1981201" y="1419208"/>
              <a:ext cx="290830" cy="123825"/>
            </a:xfrm>
            <a:custGeom>
              <a:avLst/>
              <a:gdLst/>
              <a:ahLst/>
              <a:cxnLst/>
              <a:rect l="l" t="t" r="r" b="b"/>
              <a:pathLst>
                <a:path w="290830" h="123825">
                  <a:moveTo>
                    <a:pt x="290513" y="0"/>
                  </a:moveTo>
                  <a:lnTo>
                    <a:pt x="0" y="0"/>
                  </a:lnTo>
                  <a:lnTo>
                    <a:pt x="0" y="123825"/>
                  </a:lnTo>
                  <a:lnTo>
                    <a:pt x="290513" y="123825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FF7C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6" name="object 106"/>
            <p:cNvSpPr/>
            <p:nvPr/>
          </p:nvSpPr>
          <p:spPr>
            <a:xfrm>
              <a:off x="1981201" y="1419208"/>
              <a:ext cx="290830" cy="123825"/>
            </a:xfrm>
            <a:custGeom>
              <a:avLst/>
              <a:gdLst/>
              <a:ahLst/>
              <a:cxnLst/>
              <a:rect l="l" t="t" r="r" b="b"/>
              <a:pathLst>
                <a:path w="290830" h="123825">
                  <a:moveTo>
                    <a:pt x="0" y="0"/>
                  </a:moveTo>
                  <a:lnTo>
                    <a:pt x="290513" y="0"/>
                  </a:lnTo>
                  <a:lnTo>
                    <a:pt x="290513" y="123825"/>
                  </a:lnTo>
                  <a:lnTo>
                    <a:pt x="0" y="123825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C2E2E5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07" name="object 107"/>
          <p:cNvSpPr txBox="1"/>
          <p:nvPr/>
        </p:nvSpPr>
        <p:spPr>
          <a:xfrm>
            <a:off x="4110163" y="1027503"/>
            <a:ext cx="518613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24</a:t>
            </a:r>
            <a:r>
              <a:rPr sz="895" b="1" spc="-6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weeks</a:t>
            </a:r>
            <a:endParaRPr sz="895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3687493" y="2113287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4274461" y="2113287"/>
            <a:ext cx="33058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4824497" y="2108551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5157762" y="2108551"/>
            <a:ext cx="1237566" cy="674683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197511" algn="ctr">
              <a:spcBef>
                <a:spcPts val="75"/>
              </a:spcBef>
              <a:tabLst>
                <a:tab pos="756887" algn="l"/>
              </a:tabLst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-/-	</a:t>
            </a:r>
            <a:r>
              <a:rPr sz="1343" b="1" i="1" spc="-5" baseline="2314" dirty="0">
                <a:latin typeface="Arial"/>
                <a:cs typeface="Arial"/>
              </a:rPr>
              <a:t>Itch</a:t>
            </a:r>
            <a:r>
              <a:rPr sz="895" b="1" spc="-5" baseline="27777" dirty="0">
                <a:latin typeface="Arial"/>
                <a:cs typeface="Arial"/>
              </a:rPr>
              <a:t>+/+</a:t>
            </a:r>
            <a:endParaRPr sz="895" baseline="27777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 marL="28419"/>
            <a:r>
              <a:rPr sz="895" b="1" spc="-4" dirty="0">
                <a:latin typeface="Arial"/>
                <a:cs typeface="Arial"/>
              </a:rPr>
              <a:t>1:10</a:t>
            </a:r>
            <a:endParaRPr sz="895">
              <a:latin typeface="Arial"/>
              <a:cs typeface="Arial"/>
            </a:endParaRPr>
          </a:p>
          <a:p>
            <a:pPr marL="176669" algn="ctr">
              <a:spcBef>
                <a:spcPts val="820"/>
              </a:spcBef>
            </a:pPr>
            <a:r>
              <a:rPr sz="895" b="1" spc="-4" dirty="0">
                <a:latin typeface="Arial"/>
                <a:cs typeface="Arial"/>
              </a:rPr>
              <a:t>Donor/</a:t>
            </a:r>
            <a:r>
              <a:rPr sz="895" b="1" spc="-37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Competitor</a:t>
            </a:r>
            <a:endParaRPr sz="895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6557622" y="2103814"/>
            <a:ext cx="33058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7107339" y="2103814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7694307" y="2103814"/>
            <a:ext cx="33058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5340105" y="3287862"/>
            <a:ext cx="368949" cy="280633"/>
          </a:xfrm>
          <a:prstGeom prst="rect">
            <a:avLst/>
          </a:prstGeom>
        </p:spPr>
        <p:txBody>
          <a:bodyPr vert="horz" wrap="square" lIns="0" tIns="3789" rIns="0" bIns="0" rtlCol="0">
            <a:spAutoFit/>
          </a:bodyPr>
          <a:lstStyle/>
          <a:p>
            <a:pPr marL="28419" marR="22735">
              <a:lnSpc>
                <a:spcPct val="104200"/>
              </a:lnSpc>
              <a:spcBef>
                <a:spcPts val="30"/>
              </a:spcBef>
            </a:pPr>
            <a:r>
              <a:rPr sz="895" b="1" i="1" dirty="0">
                <a:solidFill>
                  <a:srgbClr val="FF2800"/>
                </a:solidFill>
                <a:latin typeface="Arial"/>
                <a:cs typeface="Arial"/>
              </a:rPr>
              <a:t>Itc</a:t>
            </a:r>
            <a:r>
              <a:rPr sz="895" b="1" i="1" spc="-4" dirty="0">
                <a:solidFill>
                  <a:srgbClr val="FF2800"/>
                </a:solidFill>
                <a:latin typeface="Arial"/>
                <a:cs typeface="Arial"/>
              </a:rPr>
              <a:t>h</a:t>
            </a:r>
            <a:r>
              <a:rPr sz="895" b="1" baseline="24305" dirty="0">
                <a:solidFill>
                  <a:srgbClr val="FF2800"/>
                </a:solidFill>
                <a:latin typeface="Arial"/>
                <a:cs typeface="Arial"/>
              </a:rPr>
              <a:t>+/+  </a:t>
            </a:r>
            <a:r>
              <a:rPr sz="895" b="1" i="1" spc="-4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0A31FF"/>
                </a:solidFill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7613475" y="3283126"/>
            <a:ext cx="368949" cy="280633"/>
          </a:xfrm>
          <a:prstGeom prst="rect">
            <a:avLst/>
          </a:prstGeom>
        </p:spPr>
        <p:txBody>
          <a:bodyPr vert="horz" wrap="square" lIns="0" tIns="3789" rIns="0" bIns="0" rtlCol="0">
            <a:spAutoFit/>
          </a:bodyPr>
          <a:lstStyle/>
          <a:p>
            <a:pPr marL="28419" marR="22735">
              <a:lnSpc>
                <a:spcPct val="104200"/>
              </a:lnSpc>
              <a:spcBef>
                <a:spcPts val="30"/>
              </a:spcBef>
            </a:pPr>
            <a:r>
              <a:rPr sz="895" b="1" i="1" dirty="0">
                <a:solidFill>
                  <a:srgbClr val="FF2800"/>
                </a:solidFill>
                <a:latin typeface="Arial"/>
                <a:cs typeface="Arial"/>
              </a:rPr>
              <a:t>Itc</a:t>
            </a:r>
            <a:r>
              <a:rPr sz="895" b="1" i="1" spc="-4" dirty="0">
                <a:solidFill>
                  <a:srgbClr val="FF2800"/>
                </a:solidFill>
                <a:latin typeface="Arial"/>
                <a:cs typeface="Arial"/>
              </a:rPr>
              <a:t>h</a:t>
            </a:r>
            <a:r>
              <a:rPr sz="895" b="1" baseline="24305" dirty="0">
                <a:solidFill>
                  <a:srgbClr val="FF2800"/>
                </a:solidFill>
                <a:latin typeface="Arial"/>
                <a:cs typeface="Arial"/>
              </a:rPr>
              <a:t>+/+  </a:t>
            </a:r>
            <a:r>
              <a:rPr sz="895" b="1" i="1" spc="-4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895" b="1" spc="-5" baseline="24305" dirty="0">
                <a:solidFill>
                  <a:srgbClr val="0A31FF"/>
                </a:solidFill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2649951" y="4874484"/>
            <a:ext cx="6384381" cy="111948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 algn="just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5. 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Multi-lineage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differentiation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capacity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of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="1" baseline="24691" dirty="0">
                <a:latin typeface="YaleNew" panose="02000602050000020003" pitchFamily="50" charset="0"/>
                <a:cs typeface="Arial"/>
              </a:rPr>
              <a:t>–/–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LSK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cells.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 algn="just">
              <a:lnSpc>
                <a:spcPct val="98200"/>
              </a:lnSpc>
              <a:spcBef>
                <a:spcPts val="37"/>
              </a:spcBef>
            </a:pPr>
            <a:r>
              <a:rPr sz="104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a</a:t>
            </a:r>
            <a:r>
              <a:rPr sz="1044" dirty="0">
                <a:latin typeface="YaleNew" panose="02000602050000020003" pitchFamily="50" charset="0"/>
                <a:cs typeface="Arial"/>
              </a:rPr>
              <a:t>)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Donor </a:t>
            </a:r>
            <a:r>
              <a:rPr sz="1044" dirty="0">
                <a:latin typeface="YaleNew" panose="02000602050000020003" pitchFamily="50" charset="0"/>
                <a:cs typeface="Arial"/>
              </a:rPr>
              <a:t>(CD45.2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derived </a:t>
            </a:r>
            <a:r>
              <a:rPr sz="1044" dirty="0">
                <a:latin typeface="YaleNew" panose="02000602050000020003" pitchFamily="50" charset="0"/>
                <a:cs typeface="Arial"/>
              </a:rPr>
              <a:t>total BM cells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 wild-type </a:t>
            </a:r>
            <a:r>
              <a:rPr sz="1044" dirty="0">
                <a:latin typeface="YaleNew" panose="02000602050000020003" pitchFamily="50" charset="0"/>
                <a:cs typeface="Arial"/>
              </a:rPr>
              <a:t>(CD45.1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 recipients (n=10).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Donor LSK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either </a:t>
            </a:r>
            <a:r>
              <a:rPr sz="1044" dirty="0">
                <a:latin typeface="YaleNew" panose="02000602050000020003" pitchFamily="50" charset="0"/>
                <a:cs typeface="Arial"/>
              </a:rPr>
              <a:t> from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 or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 </a:t>
            </a:r>
            <a:r>
              <a:rPr sz="1044" dirty="0">
                <a:latin typeface="YaleNew" panose="02000602050000020003" pitchFamily="50" charset="0"/>
                <a:cs typeface="Arial"/>
              </a:rPr>
              <a:t>(CD45.2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 mice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were </a:t>
            </a:r>
            <a:r>
              <a:rPr sz="1044" dirty="0">
                <a:latin typeface="YaleNew" panose="02000602050000020003" pitchFamily="50" charset="0"/>
                <a:cs typeface="Arial"/>
              </a:rPr>
              <a:t>mixed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with indicated </a:t>
            </a:r>
            <a:r>
              <a:rPr sz="1044" dirty="0">
                <a:latin typeface="YaleNew" panose="02000602050000020003" pitchFamily="50" charset="0"/>
                <a:cs typeface="Arial"/>
              </a:rPr>
              <a:t>ratios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wild-type </a:t>
            </a:r>
            <a:r>
              <a:rPr sz="1044" dirty="0">
                <a:latin typeface="YaleNew" panose="02000602050000020003" pitchFamily="50" charset="0"/>
                <a:cs typeface="Arial"/>
              </a:rPr>
              <a:t>competitor (CD45.1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 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and </a:t>
            </a:r>
            <a:r>
              <a:rPr sz="1044" dirty="0">
                <a:latin typeface="YaleNew" panose="02000602050000020003" pitchFamily="50" charset="0"/>
                <a:cs typeface="Arial"/>
              </a:rPr>
              <a:t>transplanted.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 algn="just">
              <a:lnSpc>
                <a:spcPct val="101200"/>
              </a:lnSpc>
            </a:pPr>
            <a:r>
              <a:rPr sz="1044" spc="-4" dirty="0">
                <a:latin typeface="YaleNew" panose="02000602050000020003" pitchFamily="50" charset="0"/>
                <a:cs typeface="Arial"/>
              </a:rPr>
              <a:t>(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b-d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) Donor </a:t>
            </a:r>
            <a:r>
              <a:rPr sz="1044" dirty="0">
                <a:latin typeface="YaleNew" panose="02000602050000020003" pitchFamily="50" charset="0"/>
                <a:cs typeface="Arial"/>
              </a:rPr>
              <a:t>(CD45.2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derived </a:t>
            </a:r>
            <a:r>
              <a:rPr sz="1044" dirty="0">
                <a:latin typeface="YaleNew" panose="02000602050000020003" pitchFamily="50" charset="0"/>
                <a:cs typeface="Arial"/>
              </a:rPr>
              <a:t>myeloid 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b</a:t>
            </a:r>
            <a:r>
              <a:rPr sz="1044" dirty="0">
                <a:latin typeface="YaleNew" panose="02000602050000020003" pitchFamily="50" charset="0"/>
                <a:cs typeface="Arial"/>
              </a:rPr>
              <a:t>) B 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c</a:t>
            </a:r>
            <a:r>
              <a:rPr sz="1044" dirty="0">
                <a:latin typeface="YaleNew" panose="02000602050000020003" pitchFamily="50" charset="0"/>
                <a:cs typeface="Arial"/>
              </a:rPr>
              <a:t>)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dirty="0">
                <a:latin typeface="YaleNew" panose="02000602050000020003" pitchFamily="50" charset="0"/>
                <a:cs typeface="Arial"/>
              </a:rPr>
              <a:t> T (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d</a:t>
            </a:r>
            <a:r>
              <a:rPr sz="1044" dirty="0">
                <a:latin typeface="YaleNew" panose="02000602050000020003" pitchFamily="50" charset="0"/>
                <a:cs typeface="Arial"/>
              </a:rPr>
              <a:t>)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lineage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 wild-type </a:t>
            </a:r>
            <a:r>
              <a:rPr sz="1044" dirty="0">
                <a:latin typeface="YaleNew" panose="02000602050000020003" pitchFamily="50" charset="0"/>
                <a:cs typeface="Arial"/>
              </a:rPr>
              <a:t>(CD45.1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 recipients. 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Donor LSK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either </a:t>
            </a:r>
            <a:r>
              <a:rPr sz="1044" dirty="0">
                <a:latin typeface="YaleNew" panose="02000602050000020003" pitchFamily="50" charset="0"/>
                <a:cs typeface="Arial"/>
              </a:rPr>
              <a:t>from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 or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(CD45.2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 mice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were </a:t>
            </a:r>
            <a:r>
              <a:rPr sz="1044" dirty="0">
                <a:latin typeface="YaleNew" panose="02000602050000020003" pitchFamily="50" charset="0"/>
                <a:cs typeface="Arial"/>
              </a:rPr>
              <a:t>mixed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with equal </a:t>
            </a:r>
            <a:r>
              <a:rPr sz="1044" dirty="0">
                <a:latin typeface="YaleNew" panose="02000602050000020003" pitchFamily="50" charset="0"/>
                <a:cs typeface="Arial"/>
              </a:rPr>
              <a:t>ratios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wild-type </a:t>
            </a:r>
            <a:r>
              <a:rPr sz="1044" dirty="0">
                <a:latin typeface="YaleNew" panose="02000602050000020003" pitchFamily="50" charset="0"/>
                <a:cs typeface="Arial"/>
              </a:rPr>
              <a:t> competitor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(CD45.1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dirty="0">
                <a:latin typeface="YaleNew" panose="02000602050000020003" pitchFamily="50" charset="0"/>
                <a:cs typeface="Arial"/>
              </a:rPr>
              <a:t>) cells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and </a:t>
            </a:r>
            <a:r>
              <a:rPr sz="1044" dirty="0">
                <a:latin typeface="YaleNew" panose="02000602050000020003" pitchFamily="50" charset="0"/>
                <a:cs typeface="Arial"/>
              </a:rPr>
              <a:t>transplanted.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Data are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832102" y="198920"/>
            <a:ext cx="4906691" cy="1957466"/>
            <a:chOff x="1993900" y="266700"/>
            <a:chExt cx="6578600" cy="26244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93900" y="355600"/>
              <a:ext cx="6375400" cy="252906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84400" y="266700"/>
              <a:ext cx="6388100" cy="2617969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067750" y="398589"/>
              <a:ext cx="6237605" cy="2486660"/>
            </a:xfrm>
            <a:custGeom>
              <a:avLst/>
              <a:gdLst/>
              <a:ahLst/>
              <a:cxnLst/>
              <a:rect l="l" t="t" r="r" b="b"/>
              <a:pathLst>
                <a:path w="6237605" h="2486660">
                  <a:moveTo>
                    <a:pt x="191922" y="2323058"/>
                  </a:moveTo>
                  <a:lnTo>
                    <a:pt x="0" y="2323058"/>
                  </a:lnTo>
                  <a:lnTo>
                    <a:pt x="0" y="2486088"/>
                  </a:lnTo>
                  <a:lnTo>
                    <a:pt x="191922" y="2486088"/>
                  </a:lnTo>
                  <a:lnTo>
                    <a:pt x="191922" y="2323058"/>
                  </a:lnTo>
                  <a:close/>
                </a:path>
                <a:path w="6237605" h="2486660">
                  <a:moveTo>
                    <a:pt x="863638" y="2377402"/>
                  </a:moveTo>
                  <a:lnTo>
                    <a:pt x="671715" y="2377402"/>
                  </a:lnTo>
                  <a:lnTo>
                    <a:pt x="671715" y="2486088"/>
                  </a:lnTo>
                  <a:lnTo>
                    <a:pt x="863638" y="2486088"/>
                  </a:lnTo>
                  <a:lnTo>
                    <a:pt x="863638" y="2377402"/>
                  </a:lnTo>
                  <a:close/>
                </a:path>
                <a:path w="6237605" h="2486660">
                  <a:moveTo>
                    <a:pt x="1535353" y="2323058"/>
                  </a:moveTo>
                  <a:lnTo>
                    <a:pt x="1343431" y="2323058"/>
                  </a:lnTo>
                  <a:lnTo>
                    <a:pt x="1343431" y="2486088"/>
                  </a:lnTo>
                  <a:lnTo>
                    <a:pt x="1535353" y="2486088"/>
                  </a:lnTo>
                  <a:lnTo>
                    <a:pt x="1535353" y="2323058"/>
                  </a:lnTo>
                  <a:close/>
                </a:path>
                <a:path w="6237605" h="2486660">
                  <a:moveTo>
                    <a:pt x="2207056" y="2377402"/>
                  </a:moveTo>
                  <a:lnTo>
                    <a:pt x="2015147" y="2377402"/>
                  </a:lnTo>
                  <a:lnTo>
                    <a:pt x="2015147" y="2486088"/>
                  </a:lnTo>
                  <a:lnTo>
                    <a:pt x="2207056" y="2486088"/>
                  </a:lnTo>
                  <a:lnTo>
                    <a:pt x="2207056" y="2377402"/>
                  </a:lnTo>
                  <a:close/>
                </a:path>
                <a:path w="6237605" h="2486660">
                  <a:moveTo>
                    <a:pt x="2878772" y="2377402"/>
                  </a:moveTo>
                  <a:lnTo>
                    <a:pt x="2686862" y="2377402"/>
                  </a:lnTo>
                  <a:lnTo>
                    <a:pt x="2686862" y="2486088"/>
                  </a:lnTo>
                  <a:lnTo>
                    <a:pt x="2878772" y="2486088"/>
                  </a:lnTo>
                  <a:lnTo>
                    <a:pt x="2878772" y="2377402"/>
                  </a:lnTo>
                  <a:close/>
                </a:path>
                <a:path w="6237605" h="2486660">
                  <a:moveTo>
                    <a:pt x="3550488" y="2295893"/>
                  </a:moveTo>
                  <a:lnTo>
                    <a:pt x="3358565" y="2295893"/>
                  </a:lnTo>
                  <a:lnTo>
                    <a:pt x="3358565" y="2486088"/>
                  </a:lnTo>
                  <a:lnTo>
                    <a:pt x="3550488" y="2486088"/>
                  </a:lnTo>
                  <a:lnTo>
                    <a:pt x="3550488" y="2295893"/>
                  </a:lnTo>
                  <a:close/>
                </a:path>
                <a:path w="6237605" h="2486660">
                  <a:moveTo>
                    <a:pt x="4222204" y="2323058"/>
                  </a:moveTo>
                  <a:lnTo>
                    <a:pt x="4030281" y="2323058"/>
                  </a:lnTo>
                  <a:lnTo>
                    <a:pt x="4030281" y="2486088"/>
                  </a:lnTo>
                  <a:lnTo>
                    <a:pt x="4222204" y="2486088"/>
                  </a:lnTo>
                  <a:lnTo>
                    <a:pt x="4222204" y="2323058"/>
                  </a:lnTo>
                  <a:close/>
                </a:path>
                <a:path w="6237605" h="2486660">
                  <a:moveTo>
                    <a:pt x="4893919" y="2309482"/>
                  </a:moveTo>
                  <a:lnTo>
                    <a:pt x="4701997" y="2309482"/>
                  </a:lnTo>
                  <a:lnTo>
                    <a:pt x="4701997" y="2486088"/>
                  </a:lnTo>
                  <a:lnTo>
                    <a:pt x="4893919" y="2486088"/>
                  </a:lnTo>
                  <a:lnTo>
                    <a:pt x="4893919" y="2309482"/>
                  </a:lnTo>
                  <a:close/>
                </a:path>
                <a:path w="6237605" h="2486660">
                  <a:moveTo>
                    <a:pt x="5565622" y="2241550"/>
                  </a:moveTo>
                  <a:lnTo>
                    <a:pt x="5373713" y="2241550"/>
                  </a:lnTo>
                  <a:lnTo>
                    <a:pt x="5373713" y="2486088"/>
                  </a:lnTo>
                  <a:lnTo>
                    <a:pt x="5565622" y="2486088"/>
                  </a:lnTo>
                  <a:lnTo>
                    <a:pt x="5565622" y="2241550"/>
                  </a:lnTo>
                  <a:close/>
                </a:path>
                <a:path w="6237605" h="2486660">
                  <a:moveTo>
                    <a:pt x="6237338" y="0"/>
                  </a:moveTo>
                  <a:lnTo>
                    <a:pt x="6045428" y="0"/>
                  </a:lnTo>
                  <a:lnTo>
                    <a:pt x="6045428" y="2486088"/>
                  </a:lnTo>
                  <a:lnTo>
                    <a:pt x="6237338" y="2486088"/>
                  </a:lnTo>
                  <a:lnTo>
                    <a:pt x="6237338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" name="object 6"/>
            <p:cNvSpPr/>
            <p:nvPr/>
          </p:nvSpPr>
          <p:spPr>
            <a:xfrm>
              <a:off x="2067762" y="398587"/>
              <a:ext cx="6237605" cy="2486660"/>
            </a:xfrm>
            <a:custGeom>
              <a:avLst/>
              <a:gdLst/>
              <a:ahLst/>
              <a:cxnLst/>
              <a:rect l="l" t="t" r="r" b="b"/>
              <a:pathLst>
                <a:path w="6237605" h="2486660">
                  <a:moveTo>
                    <a:pt x="0" y="2323058"/>
                  </a:moveTo>
                  <a:lnTo>
                    <a:pt x="191918" y="2323058"/>
                  </a:lnTo>
                  <a:lnTo>
                    <a:pt x="191918" y="2486080"/>
                  </a:lnTo>
                  <a:lnTo>
                    <a:pt x="0" y="2486080"/>
                  </a:lnTo>
                  <a:lnTo>
                    <a:pt x="0" y="2323058"/>
                  </a:lnTo>
                  <a:close/>
                </a:path>
                <a:path w="6237605" h="2486660">
                  <a:moveTo>
                    <a:pt x="671713" y="2377399"/>
                  </a:moveTo>
                  <a:lnTo>
                    <a:pt x="863631" y="2377399"/>
                  </a:lnTo>
                  <a:lnTo>
                    <a:pt x="863631" y="2486080"/>
                  </a:lnTo>
                  <a:lnTo>
                    <a:pt x="671713" y="2486080"/>
                  </a:lnTo>
                  <a:lnTo>
                    <a:pt x="671713" y="2377399"/>
                  </a:lnTo>
                  <a:close/>
                </a:path>
                <a:path w="6237605" h="2486660">
                  <a:moveTo>
                    <a:pt x="1343426" y="2323058"/>
                  </a:moveTo>
                  <a:lnTo>
                    <a:pt x="1535344" y="2323058"/>
                  </a:lnTo>
                  <a:lnTo>
                    <a:pt x="1535344" y="2486080"/>
                  </a:lnTo>
                  <a:lnTo>
                    <a:pt x="1343426" y="2486080"/>
                  </a:lnTo>
                  <a:lnTo>
                    <a:pt x="1343426" y="2323058"/>
                  </a:lnTo>
                  <a:close/>
                </a:path>
                <a:path w="6237605" h="2486660">
                  <a:moveTo>
                    <a:pt x="2015139" y="2377399"/>
                  </a:moveTo>
                  <a:lnTo>
                    <a:pt x="2207057" y="2377399"/>
                  </a:lnTo>
                  <a:lnTo>
                    <a:pt x="2207057" y="2486080"/>
                  </a:lnTo>
                  <a:lnTo>
                    <a:pt x="2015139" y="2486080"/>
                  </a:lnTo>
                  <a:lnTo>
                    <a:pt x="2015139" y="2377399"/>
                  </a:lnTo>
                  <a:close/>
                </a:path>
                <a:path w="6237605" h="2486660">
                  <a:moveTo>
                    <a:pt x="2686852" y="2377399"/>
                  </a:moveTo>
                  <a:lnTo>
                    <a:pt x="2878770" y="2377399"/>
                  </a:lnTo>
                  <a:lnTo>
                    <a:pt x="2878770" y="2486080"/>
                  </a:lnTo>
                  <a:lnTo>
                    <a:pt x="2686852" y="2486080"/>
                  </a:lnTo>
                  <a:lnTo>
                    <a:pt x="2686852" y="2377399"/>
                  </a:lnTo>
                  <a:close/>
                </a:path>
                <a:path w="6237605" h="2486660">
                  <a:moveTo>
                    <a:pt x="3358565" y="2295888"/>
                  </a:moveTo>
                  <a:lnTo>
                    <a:pt x="3550483" y="2295888"/>
                  </a:lnTo>
                  <a:lnTo>
                    <a:pt x="3550483" y="2486080"/>
                  </a:lnTo>
                  <a:lnTo>
                    <a:pt x="3358565" y="2486080"/>
                  </a:lnTo>
                  <a:lnTo>
                    <a:pt x="3358565" y="2295888"/>
                  </a:lnTo>
                  <a:close/>
                </a:path>
                <a:path w="6237605" h="2486660">
                  <a:moveTo>
                    <a:pt x="4030278" y="2323058"/>
                  </a:moveTo>
                  <a:lnTo>
                    <a:pt x="4222196" y="2323058"/>
                  </a:lnTo>
                  <a:lnTo>
                    <a:pt x="4222196" y="2486080"/>
                  </a:lnTo>
                  <a:lnTo>
                    <a:pt x="4030278" y="2486080"/>
                  </a:lnTo>
                  <a:lnTo>
                    <a:pt x="4030278" y="2323058"/>
                  </a:lnTo>
                  <a:close/>
                </a:path>
                <a:path w="6237605" h="2486660">
                  <a:moveTo>
                    <a:pt x="4701992" y="2309473"/>
                  </a:moveTo>
                  <a:lnTo>
                    <a:pt x="4893909" y="2309473"/>
                  </a:lnTo>
                  <a:lnTo>
                    <a:pt x="4893909" y="2486080"/>
                  </a:lnTo>
                  <a:lnTo>
                    <a:pt x="4701992" y="2486080"/>
                  </a:lnTo>
                  <a:lnTo>
                    <a:pt x="4701992" y="2309473"/>
                  </a:lnTo>
                  <a:close/>
                </a:path>
                <a:path w="6237605" h="2486660">
                  <a:moveTo>
                    <a:pt x="5373704" y="2241547"/>
                  </a:moveTo>
                  <a:lnTo>
                    <a:pt x="5565622" y="2241547"/>
                  </a:lnTo>
                  <a:lnTo>
                    <a:pt x="5565622" y="2486080"/>
                  </a:lnTo>
                  <a:lnTo>
                    <a:pt x="5373704" y="2486080"/>
                  </a:lnTo>
                  <a:lnTo>
                    <a:pt x="5373704" y="2241547"/>
                  </a:lnTo>
                  <a:close/>
                </a:path>
                <a:path w="6237605" h="2486660">
                  <a:moveTo>
                    <a:pt x="6045417" y="0"/>
                  </a:moveTo>
                  <a:lnTo>
                    <a:pt x="6237335" y="0"/>
                  </a:lnTo>
                  <a:lnTo>
                    <a:pt x="6237335" y="2486080"/>
                  </a:lnTo>
                  <a:lnTo>
                    <a:pt x="6045417" y="2486080"/>
                  </a:lnTo>
                  <a:lnTo>
                    <a:pt x="6045417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" name="object 7"/>
            <p:cNvSpPr/>
            <p:nvPr/>
          </p:nvSpPr>
          <p:spPr>
            <a:xfrm>
              <a:off x="2259672" y="317080"/>
              <a:ext cx="6237605" cy="2567940"/>
            </a:xfrm>
            <a:custGeom>
              <a:avLst/>
              <a:gdLst/>
              <a:ahLst/>
              <a:cxnLst/>
              <a:rect l="l" t="t" r="r" b="b"/>
              <a:pathLst>
                <a:path w="6237605" h="2567940">
                  <a:moveTo>
                    <a:pt x="191922" y="2418156"/>
                  </a:moveTo>
                  <a:lnTo>
                    <a:pt x="0" y="2418156"/>
                  </a:lnTo>
                  <a:lnTo>
                    <a:pt x="0" y="2567597"/>
                  </a:lnTo>
                  <a:lnTo>
                    <a:pt x="191922" y="2567597"/>
                  </a:lnTo>
                  <a:lnTo>
                    <a:pt x="191922" y="2418156"/>
                  </a:lnTo>
                  <a:close/>
                </a:path>
                <a:path w="6237605" h="2567940">
                  <a:moveTo>
                    <a:pt x="863638" y="2445321"/>
                  </a:moveTo>
                  <a:lnTo>
                    <a:pt x="671715" y="2445321"/>
                  </a:lnTo>
                  <a:lnTo>
                    <a:pt x="671715" y="2567597"/>
                  </a:lnTo>
                  <a:lnTo>
                    <a:pt x="863638" y="2567597"/>
                  </a:lnTo>
                  <a:lnTo>
                    <a:pt x="863638" y="2445321"/>
                  </a:lnTo>
                  <a:close/>
                </a:path>
                <a:path w="6237605" h="2567940">
                  <a:moveTo>
                    <a:pt x="1535341" y="2458910"/>
                  </a:moveTo>
                  <a:lnTo>
                    <a:pt x="1343431" y="2458910"/>
                  </a:lnTo>
                  <a:lnTo>
                    <a:pt x="1343431" y="2567597"/>
                  </a:lnTo>
                  <a:lnTo>
                    <a:pt x="1535341" y="2567597"/>
                  </a:lnTo>
                  <a:lnTo>
                    <a:pt x="1535341" y="2458910"/>
                  </a:lnTo>
                  <a:close/>
                </a:path>
                <a:path w="6237605" h="2567940">
                  <a:moveTo>
                    <a:pt x="2207056" y="2431745"/>
                  </a:moveTo>
                  <a:lnTo>
                    <a:pt x="2015134" y="2431745"/>
                  </a:lnTo>
                  <a:lnTo>
                    <a:pt x="2015134" y="2567597"/>
                  </a:lnTo>
                  <a:lnTo>
                    <a:pt x="2207056" y="2567597"/>
                  </a:lnTo>
                  <a:lnTo>
                    <a:pt x="2207056" y="2431745"/>
                  </a:lnTo>
                  <a:close/>
                </a:path>
                <a:path w="6237605" h="2567940">
                  <a:moveTo>
                    <a:pt x="2878772" y="2499664"/>
                  </a:moveTo>
                  <a:lnTo>
                    <a:pt x="2686850" y="2499664"/>
                  </a:lnTo>
                  <a:lnTo>
                    <a:pt x="2686850" y="2567597"/>
                  </a:lnTo>
                  <a:lnTo>
                    <a:pt x="2878772" y="2567597"/>
                  </a:lnTo>
                  <a:lnTo>
                    <a:pt x="2878772" y="2499664"/>
                  </a:lnTo>
                  <a:close/>
                </a:path>
                <a:path w="6237605" h="2567940">
                  <a:moveTo>
                    <a:pt x="3550488" y="2350236"/>
                  </a:moveTo>
                  <a:lnTo>
                    <a:pt x="3358565" y="2350236"/>
                  </a:lnTo>
                  <a:lnTo>
                    <a:pt x="3358565" y="2567597"/>
                  </a:lnTo>
                  <a:lnTo>
                    <a:pt x="3550488" y="2567597"/>
                  </a:lnTo>
                  <a:lnTo>
                    <a:pt x="3550488" y="2350236"/>
                  </a:lnTo>
                  <a:close/>
                </a:path>
                <a:path w="6237605" h="2567940">
                  <a:moveTo>
                    <a:pt x="4222191" y="2431745"/>
                  </a:moveTo>
                  <a:lnTo>
                    <a:pt x="4030281" y="2431745"/>
                  </a:lnTo>
                  <a:lnTo>
                    <a:pt x="4030281" y="2567597"/>
                  </a:lnTo>
                  <a:lnTo>
                    <a:pt x="4222191" y="2567597"/>
                  </a:lnTo>
                  <a:lnTo>
                    <a:pt x="4222191" y="2431745"/>
                  </a:lnTo>
                  <a:close/>
                </a:path>
                <a:path w="6237605" h="2567940">
                  <a:moveTo>
                    <a:pt x="4893907" y="2363813"/>
                  </a:moveTo>
                  <a:lnTo>
                    <a:pt x="4701997" y="2363813"/>
                  </a:lnTo>
                  <a:lnTo>
                    <a:pt x="4701997" y="2567597"/>
                  </a:lnTo>
                  <a:lnTo>
                    <a:pt x="4893907" y="2567597"/>
                  </a:lnTo>
                  <a:lnTo>
                    <a:pt x="4893907" y="2363813"/>
                  </a:lnTo>
                  <a:close/>
                </a:path>
                <a:path w="6237605" h="2567940">
                  <a:moveTo>
                    <a:pt x="5565622" y="2323058"/>
                  </a:moveTo>
                  <a:lnTo>
                    <a:pt x="5373700" y="2323058"/>
                  </a:lnTo>
                  <a:lnTo>
                    <a:pt x="5373700" y="2567597"/>
                  </a:lnTo>
                  <a:lnTo>
                    <a:pt x="5565622" y="2567597"/>
                  </a:lnTo>
                  <a:lnTo>
                    <a:pt x="5565622" y="2323058"/>
                  </a:lnTo>
                  <a:close/>
                </a:path>
                <a:path w="6237605" h="2567940">
                  <a:moveTo>
                    <a:pt x="6237338" y="0"/>
                  </a:moveTo>
                  <a:lnTo>
                    <a:pt x="6045416" y="0"/>
                  </a:lnTo>
                  <a:lnTo>
                    <a:pt x="6045416" y="2567597"/>
                  </a:lnTo>
                  <a:lnTo>
                    <a:pt x="6237338" y="2567597"/>
                  </a:lnTo>
                  <a:lnTo>
                    <a:pt x="6237338" y="0"/>
                  </a:lnTo>
                  <a:close/>
                </a:path>
              </a:pathLst>
            </a:custGeom>
            <a:solidFill>
              <a:srgbClr val="427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" name="object 8"/>
            <p:cNvSpPr/>
            <p:nvPr/>
          </p:nvSpPr>
          <p:spPr>
            <a:xfrm>
              <a:off x="2259680" y="317076"/>
              <a:ext cx="6237605" cy="2567940"/>
            </a:xfrm>
            <a:custGeom>
              <a:avLst/>
              <a:gdLst/>
              <a:ahLst/>
              <a:cxnLst/>
              <a:rect l="l" t="t" r="r" b="b"/>
              <a:pathLst>
                <a:path w="6237605" h="2567940">
                  <a:moveTo>
                    <a:pt x="0" y="2418154"/>
                  </a:moveTo>
                  <a:lnTo>
                    <a:pt x="191918" y="2418154"/>
                  </a:lnTo>
                  <a:lnTo>
                    <a:pt x="191918" y="2567591"/>
                  </a:lnTo>
                  <a:lnTo>
                    <a:pt x="0" y="2567591"/>
                  </a:lnTo>
                  <a:lnTo>
                    <a:pt x="0" y="2418154"/>
                  </a:lnTo>
                  <a:close/>
                </a:path>
                <a:path w="6237605" h="2567940">
                  <a:moveTo>
                    <a:pt x="671713" y="2445325"/>
                  </a:moveTo>
                  <a:lnTo>
                    <a:pt x="863631" y="2445325"/>
                  </a:lnTo>
                  <a:lnTo>
                    <a:pt x="863631" y="2567591"/>
                  </a:lnTo>
                  <a:lnTo>
                    <a:pt x="671713" y="2567591"/>
                  </a:lnTo>
                  <a:lnTo>
                    <a:pt x="671713" y="2445325"/>
                  </a:lnTo>
                  <a:close/>
                </a:path>
                <a:path w="6237605" h="2567940">
                  <a:moveTo>
                    <a:pt x="1343426" y="2458910"/>
                  </a:moveTo>
                  <a:lnTo>
                    <a:pt x="1535344" y="2458910"/>
                  </a:lnTo>
                  <a:lnTo>
                    <a:pt x="1535344" y="2567591"/>
                  </a:lnTo>
                  <a:lnTo>
                    <a:pt x="1343426" y="2567591"/>
                  </a:lnTo>
                  <a:lnTo>
                    <a:pt x="1343426" y="2458910"/>
                  </a:lnTo>
                  <a:close/>
                </a:path>
                <a:path w="6237605" h="2567940">
                  <a:moveTo>
                    <a:pt x="2015139" y="2431740"/>
                  </a:moveTo>
                  <a:lnTo>
                    <a:pt x="2207057" y="2431740"/>
                  </a:lnTo>
                  <a:lnTo>
                    <a:pt x="2207057" y="2567591"/>
                  </a:lnTo>
                  <a:lnTo>
                    <a:pt x="2015139" y="2567591"/>
                  </a:lnTo>
                  <a:lnTo>
                    <a:pt x="2015139" y="2431740"/>
                  </a:lnTo>
                  <a:close/>
                </a:path>
                <a:path w="6237605" h="2567940">
                  <a:moveTo>
                    <a:pt x="2686852" y="2499665"/>
                  </a:moveTo>
                  <a:lnTo>
                    <a:pt x="2878770" y="2499665"/>
                  </a:lnTo>
                  <a:lnTo>
                    <a:pt x="2878770" y="2567591"/>
                  </a:lnTo>
                  <a:lnTo>
                    <a:pt x="2686852" y="2567591"/>
                  </a:lnTo>
                  <a:lnTo>
                    <a:pt x="2686852" y="2499665"/>
                  </a:lnTo>
                  <a:close/>
                </a:path>
                <a:path w="6237605" h="2567940">
                  <a:moveTo>
                    <a:pt x="3358565" y="2350229"/>
                  </a:moveTo>
                  <a:lnTo>
                    <a:pt x="3550483" y="2350229"/>
                  </a:lnTo>
                  <a:lnTo>
                    <a:pt x="3550483" y="2567591"/>
                  </a:lnTo>
                  <a:lnTo>
                    <a:pt x="3358565" y="2567591"/>
                  </a:lnTo>
                  <a:lnTo>
                    <a:pt x="3358565" y="2350229"/>
                  </a:lnTo>
                  <a:close/>
                </a:path>
                <a:path w="6237605" h="2567940">
                  <a:moveTo>
                    <a:pt x="4030278" y="2431740"/>
                  </a:moveTo>
                  <a:lnTo>
                    <a:pt x="4222196" y="2431740"/>
                  </a:lnTo>
                  <a:lnTo>
                    <a:pt x="4222196" y="2567591"/>
                  </a:lnTo>
                  <a:lnTo>
                    <a:pt x="4030278" y="2567591"/>
                  </a:lnTo>
                  <a:lnTo>
                    <a:pt x="4030278" y="2431740"/>
                  </a:lnTo>
                  <a:close/>
                </a:path>
                <a:path w="6237605" h="2567940">
                  <a:moveTo>
                    <a:pt x="4701991" y="2363814"/>
                  </a:moveTo>
                  <a:lnTo>
                    <a:pt x="4893909" y="2363814"/>
                  </a:lnTo>
                  <a:lnTo>
                    <a:pt x="4893909" y="2567591"/>
                  </a:lnTo>
                  <a:lnTo>
                    <a:pt x="4701991" y="2567591"/>
                  </a:lnTo>
                  <a:lnTo>
                    <a:pt x="4701991" y="2363814"/>
                  </a:lnTo>
                  <a:close/>
                </a:path>
                <a:path w="6237605" h="2567940">
                  <a:moveTo>
                    <a:pt x="5373704" y="2323058"/>
                  </a:moveTo>
                  <a:lnTo>
                    <a:pt x="5565622" y="2323058"/>
                  </a:lnTo>
                  <a:lnTo>
                    <a:pt x="5565622" y="2567591"/>
                  </a:lnTo>
                  <a:lnTo>
                    <a:pt x="5373704" y="2567591"/>
                  </a:lnTo>
                  <a:lnTo>
                    <a:pt x="5373704" y="2323058"/>
                  </a:lnTo>
                  <a:close/>
                </a:path>
                <a:path w="6237605" h="2567940">
                  <a:moveTo>
                    <a:pt x="6045417" y="0"/>
                  </a:moveTo>
                  <a:lnTo>
                    <a:pt x="6237335" y="0"/>
                  </a:lnTo>
                  <a:lnTo>
                    <a:pt x="6237335" y="2567591"/>
                  </a:lnTo>
                  <a:lnTo>
                    <a:pt x="6045417" y="2567591"/>
                  </a:lnTo>
                  <a:lnTo>
                    <a:pt x="6045417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grpSp>
        <p:nvGrpSpPr>
          <p:cNvPr id="9" name="object 9"/>
          <p:cNvGrpSpPr/>
          <p:nvPr/>
        </p:nvGrpSpPr>
        <p:grpSpPr>
          <a:xfrm>
            <a:off x="3436449" y="2146812"/>
            <a:ext cx="42626" cy="9472"/>
            <a:chOff x="1463432" y="2878318"/>
            <a:chExt cx="57150" cy="12700"/>
          </a:xfrm>
        </p:grpSpPr>
        <p:sp>
          <p:nvSpPr>
            <p:cNvPr id="10" name="object 10"/>
            <p:cNvSpPr/>
            <p:nvPr/>
          </p:nvSpPr>
          <p:spPr>
            <a:xfrm>
              <a:off x="1463432" y="2884667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" name="object 11"/>
            <p:cNvSpPr/>
            <p:nvPr/>
          </p:nvSpPr>
          <p:spPr>
            <a:xfrm>
              <a:off x="1492008" y="288466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" name="object 12"/>
            <p:cNvSpPr/>
            <p:nvPr/>
          </p:nvSpPr>
          <p:spPr>
            <a:xfrm>
              <a:off x="1463421" y="2878327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3" name="object 13"/>
          <p:cNvSpPr/>
          <p:nvPr/>
        </p:nvSpPr>
        <p:spPr>
          <a:xfrm>
            <a:off x="3937451" y="2001298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49"/>
                </a:moveTo>
                <a:lnTo>
                  <a:pt x="28575" y="38424"/>
                </a:lnTo>
                <a:lnTo>
                  <a:pt x="28575" y="0"/>
                </a:lnTo>
              </a:path>
              <a:path w="57150" h="77469">
                <a:moveTo>
                  <a:pt x="0" y="76849"/>
                </a:moveTo>
                <a:lnTo>
                  <a:pt x="57150" y="76849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4" name="object 14"/>
          <p:cNvSpPr/>
          <p:nvPr/>
        </p:nvSpPr>
        <p:spPr>
          <a:xfrm>
            <a:off x="4438453" y="2041828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49"/>
                </a:moveTo>
                <a:lnTo>
                  <a:pt x="28575" y="38425"/>
                </a:lnTo>
                <a:lnTo>
                  <a:pt x="28575" y="0"/>
                </a:lnTo>
              </a:path>
              <a:path w="57150" h="77469">
                <a:moveTo>
                  <a:pt x="0" y="76849"/>
                </a:moveTo>
                <a:lnTo>
                  <a:pt x="57150" y="76849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5" name="object 15"/>
          <p:cNvSpPr/>
          <p:nvPr/>
        </p:nvSpPr>
        <p:spPr>
          <a:xfrm>
            <a:off x="4939454" y="2001298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49"/>
                </a:moveTo>
                <a:lnTo>
                  <a:pt x="28575" y="38424"/>
                </a:lnTo>
                <a:lnTo>
                  <a:pt x="28575" y="0"/>
                </a:lnTo>
              </a:path>
              <a:path w="57150" h="77469">
                <a:moveTo>
                  <a:pt x="0" y="76849"/>
                </a:moveTo>
                <a:lnTo>
                  <a:pt x="57150" y="76849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6" name="object 16"/>
          <p:cNvSpPr/>
          <p:nvPr/>
        </p:nvSpPr>
        <p:spPr>
          <a:xfrm>
            <a:off x="5440456" y="2041828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49"/>
                </a:moveTo>
                <a:lnTo>
                  <a:pt x="28575" y="38425"/>
                </a:lnTo>
                <a:lnTo>
                  <a:pt x="28575" y="0"/>
                </a:lnTo>
              </a:path>
              <a:path w="57150" h="77469">
                <a:moveTo>
                  <a:pt x="0" y="76849"/>
                </a:moveTo>
                <a:lnTo>
                  <a:pt x="57150" y="76849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7" name="object 17"/>
          <p:cNvSpPr/>
          <p:nvPr/>
        </p:nvSpPr>
        <p:spPr>
          <a:xfrm>
            <a:off x="5941456" y="2041828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49"/>
                </a:moveTo>
                <a:lnTo>
                  <a:pt x="28575" y="38425"/>
                </a:lnTo>
                <a:lnTo>
                  <a:pt x="28575" y="0"/>
                </a:lnTo>
              </a:path>
              <a:path w="57150" h="77469">
                <a:moveTo>
                  <a:pt x="0" y="76849"/>
                </a:moveTo>
                <a:lnTo>
                  <a:pt x="57150" y="76849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8" name="object 18"/>
          <p:cNvSpPr/>
          <p:nvPr/>
        </p:nvSpPr>
        <p:spPr>
          <a:xfrm>
            <a:off x="6442458" y="1981033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50"/>
                </a:moveTo>
                <a:lnTo>
                  <a:pt x="28575" y="38425"/>
                </a:lnTo>
                <a:lnTo>
                  <a:pt x="28575" y="0"/>
                </a:lnTo>
              </a:path>
              <a:path w="57150" h="77469">
                <a:moveTo>
                  <a:pt x="0" y="76850"/>
                </a:moveTo>
                <a:lnTo>
                  <a:pt x="57150" y="76850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9" name="object 19"/>
          <p:cNvSpPr/>
          <p:nvPr/>
        </p:nvSpPr>
        <p:spPr>
          <a:xfrm>
            <a:off x="6943460" y="2001298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49"/>
                </a:moveTo>
                <a:lnTo>
                  <a:pt x="28575" y="38424"/>
                </a:lnTo>
                <a:lnTo>
                  <a:pt x="28575" y="0"/>
                </a:lnTo>
              </a:path>
              <a:path w="57150" h="77469">
                <a:moveTo>
                  <a:pt x="0" y="76849"/>
                </a:moveTo>
                <a:lnTo>
                  <a:pt x="57150" y="76849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20" name="object 20"/>
          <p:cNvSpPr/>
          <p:nvPr/>
        </p:nvSpPr>
        <p:spPr>
          <a:xfrm>
            <a:off x="7444460" y="2005495"/>
            <a:ext cx="42626" cy="28891"/>
          </a:xfrm>
          <a:custGeom>
            <a:avLst/>
            <a:gdLst/>
            <a:ahLst/>
            <a:cxnLst/>
            <a:rect l="l" t="t" r="r" b="b"/>
            <a:pathLst>
              <a:path w="57150" h="38735">
                <a:moveTo>
                  <a:pt x="28575" y="38424"/>
                </a:moveTo>
                <a:lnTo>
                  <a:pt x="28575" y="19212"/>
                </a:lnTo>
                <a:lnTo>
                  <a:pt x="28575" y="0"/>
                </a:lnTo>
              </a:path>
              <a:path w="57150" h="38735">
                <a:moveTo>
                  <a:pt x="0" y="38424"/>
                </a:moveTo>
                <a:lnTo>
                  <a:pt x="57150" y="38424"/>
                </a:lnTo>
              </a:path>
              <a:path w="57150" h="3873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21" name="object 21"/>
          <p:cNvSpPr/>
          <p:nvPr/>
        </p:nvSpPr>
        <p:spPr>
          <a:xfrm>
            <a:off x="7945463" y="1940502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49"/>
                </a:moveTo>
                <a:lnTo>
                  <a:pt x="28575" y="38424"/>
                </a:lnTo>
                <a:lnTo>
                  <a:pt x="28575" y="0"/>
                </a:lnTo>
              </a:path>
              <a:path w="57150" h="77469">
                <a:moveTo>
                  <a:pt x="0" y="76849"/>
                </a:moveTo>
                <a:lnTo>
                  <a:pt x="57150" y="76849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22" name="object 22"/>
          <p:cNvSpPr/>
          <p:nvPr/>
        </p:nvSpPr>
        <p:spPr>
          <a:xfrm>
            <a:off x="8446465" y="168322"/>
            <a:ext cx="42626" cy="258122"/>
          </a:xfrm>
          <a:custGeom>
            <a:avLst/>
            <a:gdLst/>
            <a:ahLst/>
            <a:cxnLst/>
            <a:rect l="l" t="t" r="r" b="b"/>
            <a:pathLst>
              <a:path w="57150" h="346075">
                <a:moveTo>
                  <a:pt x="28574" y="345820"/>
                </a:moveTo>
                <a:lnTo>
                  <a:pt x="28574" y="172910"/>
                </a:lnTo>
                <a:lnTo>
                  <a:pt x="28574" y="0"/>
                </a:lnTo>
              </a:path>
              <a:path w="57150" h="346075">
                <a:moveTo>
                  <a:pt x="0" y="345820"/>
                </a:moveTo>
                <a:lnTo>
                  <a:pt x="57150" y="345820"/>
                </a:lnTo>
              </a:path>
              <a:path w="57150" h="34607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grpSp>
        <p:nvGrpSpPr>
          <p:cNvPr id="23" name="object 23"/>
          <p:cNvGrpSpPr/>
          <p:nvPr/>
        </p:nvGrpSpPr>
        <p:grpSpPr>
          <a:xfrm>
            <a:off x="3579593" y="2146812"/>
            <a:ext cx="42626" cy="9472"/>
            <a:chOff x="1655351" y="2878318"/>
            <a:chExt cx="57150" cy="12700"/>
          </a:xfrm>
        </p:grpSpPr>
        <p:sp>
          <p:nvSpPr>
            <p:cNvPr id="24" name="object 24"/>
            <p:cNvSpPr/>
            <p:nvPr/>
          </p:nvSpPr>
          <p:spPr>
            <a:xfrm>
              <a:off x="1655351" y="2884667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5" name="object 25"/>
            <p:cNvSpPr/>
            <p:nvPr/>
          </p:nvSpPr>
          <p:spPr>
            <a:xfrm>
              <a:off x="1683926" y="2884668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6" name="object 26"/>
            <p:cNvSpPr/>
            <p:nvPr/>
          </p:nvSpPr>
          <p:spPr>
            <a:xfrm>
              <a:off x="1655343" y="2878327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27" name="object 27"/>
          <p:cNvSpPr/>
          <p:nvPr/>
        </p:nvSpPr>
        <p:spPr>
          <a:xfrm>
            <a:off x="4080594" y="1997101"/>
            <a:ext cx="42626" cy="86199"/>
          </a:xfrm>
          <a:custGeom>
            <a:avLst/>
            <a:gdLst/>
            <a:ahLst/>
            <a:cxnLst/>
            <a:rect l="l" t="t" r="r" b="b"/>
            <a:pathLst>
              <a:path w="57150" h="115569">
                <a:moveTo>
                  <a:pt x="28575" y="115273"/>
                </a:moveTo>
                <a:lnTo>
                  <a:pt x="28575" y="57636"/>
                </a:lnTo>
                <a:lnTo>
                  <a:pt x="28575" y="0"/>
                </a:lnTo>
              </a:path>
              <a:path w="57150" h="115569">
                <a:moveTo>
                  <a:pt x="0" y="115273"/>
                </a:moveTo>
                <a:lnTo>
                  <a:pt x="57150" y="115273"/>
                </a:lnTo>
              </a:path>
              <a:path w="57150" h="1155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28" name="object 28"/>
          <p:cNvSpPr/>
          <p:nvPr/>
        </p:nvSpPr>
        <p:spPr>
          <a:xfrm>
            <a:off x="4581596" y="2046024"/>
            <a:ext cx="42626" cy="28891"/>
          </a:xfrm>
          <a:custGeom>
            <a:avLst/>
            <a:gdLst/>
            <a:ahLst/>
            <a:cxnLst/>
            <a:rect l="l" t="t" r="r" b="b"/>
            <a:pathLst>
              <a:path w="57150" h="38735">
                <a:moveTo>
                  <a:pt x="28575" y="38425"/>
                </a:moveTo>
                <a:lnTo>
                  <a:pt x="28575" y="19213"/>
                </a:lnTo>
                <a:lnTo>
                  <a:pt x="28575" y="0"/>
                </a:lnTo>
              </a:path>
              <a:path w="57150" h="38735">
                <a:moveTo>
                  <a:pt x="0" y="38425"/>
                </a:moveTo>
                <a:lnTo>
                  <a:pt x="57150" y="38425"/>
                </a:lnTo>
              </a:path>
              <a:path w="57150" h="3873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29" name="object 29"/>
          <p:cNvSpPr/>
          <p:nvPr/>
        </p:nvSpPr>
        <p:spPr>
          <a:xfrm>
            <a:off x="5082597" y="2041828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49"/>
                </a:moveTo>
                <a:lnTo>
                  <a:pt x="28575" y="38425"/>
                </a:lnTo>
                <a:lnTo>
                  <a:pt x="28575" y="0"/>
                </a:lnTo>
              </a:path>
              <a:path w="57150" h="77469">
                <a:moveTo>
                  <a:pt x="0" y="76849"/>
                </a:moveTo>
                <a:lnTo>
                  <a:pt x="57150" y="76849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30" name="object 30"/>
          <p:cNvSpPr/>
          <p:nvPr/>
        </p:nvSpPr>
        <p:spPr>
          <a:xfrm>
            <a:off x="5583599" y="2035893"/>
            <a:ext cx="42626" cy="28891"/>
          </a:xfrm>
          <a:custGeom>
            <a:avLst/>
            <a:gdLst/>
            <a:ahLst/>
            <a:cxnLst/>
            <a:rect l="l" t="t" r="r" b="b"/>
            <a:pathLst>
              <a:path w="57150" h="38735">
                <a:moveTo>
                  <a:pt x="28575" y="38425"/>
                </a:moveTo>
                <a:lnTo>
                  <a:pt x="28575" y="19213"/>
                </a:lnTo>
                <a:lnTo>
                  <a:pt x="28575" y="0"/>
                </a:lnTo>
              </a:path>
              <a:path w="57150" h="38735">
                <a:moveTo>
                  <a:pt x="0" y="38425"/>
                </a:moveTo>
                <a:lnTo>
                  <a:pt x="57150" y="38425"/>
                </a:lnTo>
              </a:path>
              <a:path w="57150" h="3873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31" name="object 31"/>
          <p:cNvSpPr/>
          <p:nvPr/>
        </p:nvSpPr>
        <p:spPr>
          <a:xfrm>
            <a:off x="6084600" y="2086556"/>
            <a:ext cx="42626" cy="28891"/>
          </a:xfrm>
          <a:custGeom>
            <a:avLst/>
            <a:gdLst/>
            <a:ahLst/>
            <a:cxnLst/>
            <a:rect l="l" t="t" r="r" b="b"/>
            <a:pathLst>
              <a:path w="57150" h="38735">
                <a:moveTo>
                  <a:pt x="28575" y="38425"/>
                </a:moveTo>
                <a:lnTo>
                  <a:pt x="28575" y="19212"/>
                </a:lnTo>
                <a:lnTo>
                  <a:pt x="28575" y="0"/>
                </a:lnTo>
              </a:path>
              <a:path w="57150" h="38735">
                <a:moveTo>
                  <a:pt x="0" y="38425"/>
                </a:moveTo>
                <a:lnTo>
                  <a:pt x="57150" y="38425"/>
                </a:lnTo>
              </a:path>
              <a:path w="57150" h="3873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32" name="object 32"/>
          <p:cNvSpPr/>
          <p:nvPr/>
        </p:nvSpPr>
        <p:spPr>
          <a:xfrm>
            <a:off x="6585601" y="1960768"/>
            <a:ext cx="42626" cy="57781"/>
          </a:xfrm>
          <a:custGeom>
            <a:avLst/>
            <a:gdLst/>
            <a:ahLst/>
            <a:cxnLst/>
            <a:rect l="l" t="t" r="r" b="b"/>
            <a:pathLst>
              <a:path w="57150" h="77469">
                <a:moveTo>
                  <a:pt x="28575" y="76849"/>
                </a:moveTo>
                <a:lnTo>
                  <a:pt x="28575" y="38425"/>
                </a:lnTo>
                <a:lnTo>
                  <a:pt x="28575" y="0"/>
                </a:lnTo>
              </a:path>
              <a:path w="57150" h="77469">
                <a:moveTo>
                  <a:pt x="0" y="76849"/>
                </a:moveTo>
                <a:lnTo>
                  <a:pt x="57150" y="76849"/>
                </a:lnTo>
              </a:path>
              <a:path w="57150" h="77469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grpSp>
        <p:nvGrpSpPr>
          <p:cNvPr id="33" name="object 33"/>
          <p:cNvGrpSpPr/>
          <p:nvPr/>
        </p:nvGrpSpPr>
        <p:grpSpPr>
          <a:xfrm>
            <a:off x="7086602" y="2045487"/>
            <a:ext cx="42626" cy="9472"/>
            <a:chOff x="6357341" y="2742467"/>
            <a:chExt cx="57150" cy="12700"/>
          </a:xfrm>
        </p:grpSpPr>
        <p:sp>
          <p:nvSpPr>
            <p:cNvPr id="34" name="object 34"/>
            <p:cNvSpPr/>
            <p:nvPr/>
          </p:nvSpPr>
          <p:spPr>
            <a:xfrm>
              <a:off x="6357341" y="2748817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5" name="object 35"/>
            <p:cNvSpPr/>
            <p:nvPr/>
          </p:nvSpPr>
          <p:spPr>
            <a:xfrm>
              <a:off x="6385917" y="2748817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6" name="object 36"/>
            <p:cNvSpPr/>
            <p:nvPr/>
          </p:nvSpPr>
          <p:spPr>
            <a:xfrm>
              <a:off x="6357340" y="2742475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37" name="object 37"/>
          <p:cNvSpPr/>
          <p:nvPr/>
        </p:nvSpPr>
        <p:spPr>
          <a:xfrm>
            <a:off x="7587605" y="1985230"/>
            <a:ext cx="42626" cy="28891"/>
          </a:xfrm>
          <a:custGeom>
            <a:avLst/>
            <a:gdLst/>
            <a:ahLst/>
            <a:cxnLst/>
            <a:rect l="l" t="t" r="r" b="b"/>
            <a:pathLst>
              <a:path w="57150" h="38735">
                <a:moveTo>
                  <a:pt x="28574" y="38424"/>
                </a:moveTo>
                <a:lnTo>
                  <a:pt x="28574" y="19212"/>
                </a:lnTo>
                <a:lnTo>
                  <a:pt x="28574" y="0"/>
                </a:lnTo>
              </a:path>
              <a:path w="57150" h="38735">
                <a:moveTo>
                  <a:pt x="0" y="38424"/>
                </a:moveTo>
                <a:lnTo>
                  <a:pt x="57150" y="38424"/>
                </a:lnTo>
              </a:path>
              <a:path w="57150" h="3873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38" name="object 38"/>
          <p:cNvSpPr/>
          <p:nvPr/>
        </p:nvSpPr>
        <p:spPr>
          <a:xfrm>
            <a:off x="8088605" y="1911843"/>
            <a:ext cx="42626" cy="115089"/>
          </a:xfrm>
          <a:custGeom>
            <a:avLst/>
            <a:gdLst/>
            <a:ahLst/>
            <a:cxnLst/>
            <a:rect l="l" t="t" r="r" b="b"/>
            <a:pathLst>
              <a:path w="57150" h="154305">
                <a:moveTo>
                  <a:pt x="28575" y="153699"/>
                </a:moveTo>
                <a:lnTo>
                  <a:pt x="28575" y="76849"/>
                </a:lnTo>
                <a:lnTo>
                  <a:pt x="28575" y="0"/>
                </a:lnTo>
              </a:path>
              <a:path w="57150" h="154305">
                <a:moveTo>
                  <a:pt x="0" y="153699"/>
                </a:moveTo>
                <a:lnTo>
                  <a:pt x="57150" y="153699"/>
                </a:lnTo>
              </a:path>
              <a:path w="57150" h="154305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39" name="object 39"/>
          <p:cNvSpPr/>
          <p:nvPr/>
        </p:nvSpPr>
        <p:spPr>
          <a:xfrm>
            <a:off x="8589607" y="193505"/>
            <a:ext cx="42626" cy="86199"/>
          </a:xfrm>
          <a:custGeom>
            <a:avLst/>
            <a:gdLst/>
            <a:ahLst/>
            <a:cxnLst/>
            <a:rect l="l" t="t" r="r" b="b"/>
            <a:pathLst>
              <a:path w="57150" h="115570">
                <a:moveTo>
                  <a:pt x="28575" y="115272"/>
                </a:moveTo>
                <a:lnTo>
                  <a:pt x="28575" y="57636"/>
                </a:lnTo>
                <a:lnTo>
                  <a:pt x="28575" y="0"/>
                </a:lnTo>
              </a:path>
              <a:path w="57150" h="115570">
                <a:moveTo>
                  <a:pt x="0" y="115272"/>
                </a:moveTo>
                <a:lnTo>
                  <a:pt x="57150" y="115272"/>
                </a:lnTo>
              </a:path>
              <a:path w="57150" h="115570">
                <a:moveTo>
                  <a:pt x="0" y="0"/>
                </a:moveTo>
                <a:lnTo>
                  <a:pt x="57150" y="0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40" name="object 40"/>
          <p:cNvSpPr/>
          <p:nvPr/>
        </p:nvSpPr>
        <p:spPr>
          <a:xfrm>
            <a:off x="3244543" y="125036"/>
            <a:ext cx="5545602" cy="2026615"/>
          </a:xfrm>
          <a:custGeom>
            <a:avLst/>
            <a:gdLst/>
            <a:ahLst/>
            <a:cxnLst/>
            <a:rect l="l" t="t" r="r" b="b"/>
            <a:pathLst>
              <a:path w="7435215" h="2717165">
                <a:moveTo>
                  <a:pt x="45974" y="2717027"/>
                </a:moveTo>
                <a:lnTo>
                  <a:pt x="45975" y="0"/>
                </a:lnTo>
              </a:path>
              <a:path w="7435215" h="2717165">
                <a:moveTo>
                  <a:pt x="0" y="2717027"/>
                </a:moveTo>
                <a:lnTo>
                  <a:pt x="45974" y="2717027"/>
                </a:lnTo>
              </a:path>
              <a:path w="7435215" h="2717165">
                <a:moveTo>
                  <a:pt x="0" y="2173621"/>
                </a:moveTo>
                <a:lnTo>
                  <a:pt x="45974" y="2173621"/>
                </a:lnTo>
              </a:path>
              <a:path w="7435215" h="2717165">
                <a:moveTo>
                  <a:pt x="0" y="1630216"/>
                </a:moveTo>
                <a:lnTo>
                  <a:pt x="45974" y="1630216"/>
                </a:lnTo>
              </a:path>
              <a:path w="7435215" h="2717165">
                <a:moveTo>
                  <a:pt x="0" y="1086810"/>
                </a:moveTo>
                <a:lnTo>
                  <a:pt x="45974" y="1086810"/>
                </a:lnTo>
              </a:path>
              <a:path w="7435215" h="2717165">
                <a:moveTo>
                  <a:pt x="0" y="543405"/>
                </a:moveTo>
                <a:lnTo>
                  <a:pt x="45974" y="543405"/>
                </a:lnTo>
              </a:path>
              <a:path w="7435215" h="2717165">
                <a:moveTo>
                  <a:pt x="0" y="0"/>
                </a:moveTo>
                <a:lnTo>
                  <a:pt x="45974" y="0"/>
                </a:lnTo>
              </a:path>
              <a:path w="7435215" h="2717165">
                <a:moveTo>
                  <a:pt x="45974" y="2717027"/>
                </a:moveTo>
                <a:lnTo>
                  <a:pt x="7434818" y="2717028"/>
                </a:lnTo>
              </a:path>
            </a:pathLst>
          </a:custGeom>
          <a:ln w="12700">
            <a:solidFill>
              <a:srgbClr val="989898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41" name="object 41"/>
          <p:cNvSpPr txBox="1"/>
          <p:nvPr/>
        </p:nvSpPr>
        <p:spPr>
          <a:xfrm>
            <a:off x="3045173" y="857967"/>
            <a:ext cx="145401" cy="140437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60</a:t>
            </a:r>
            <a:endParaRPr sz="89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>
              <a:spcBef>
                <a:spcPts val="15"/>
              </a:spcBef>
            </a:pPr>
            <a:endParaRPr sz="858">
              <a:latin typeface="Arial"/>
              <a:cs typeface="Arial"/>
            </a:endParaRPr>
          </a:p>
          <a:p>
            <a:pPr marL="9473"/>
            <a:r>
              <a:rPr sz="895" b="1" spc="-4" dirty="0">
                <a:latin typeface="Arial"/>
                <a:cs typeface="Arial"/>
              </a:rPr>
              <a:t>40</a:t>
            </a:r>
            <a:endParaRPr sz="89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>
              <a:spcBef>
                <a:spcPts val="15"/>
              </a:spcBef>
            </a:pPr>
            <a:endParaRPr sz="858">
              <a:latin typeface="Arial"/>
              <a:cs typeface="Arial"/>
            </a:endParaRPr>
          </a:p>
          <a:p>
            <a:pPr marL="9473"/>
            <a:r>
              <a:rPr sz="895" b="1" spc="-4" dirty="0">
                <a:latin typeface="Arial"/>
                <a:cs typeface="Arial"/>
              </a:rPr>
              <a:t>20</a:t>
            </a:r>
            <a:endParaRPr sz="89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>
              <a:spcBef>
                <a:spcPts val="15"/>
              </a:spcBef>
            </a:pPr>
            <a:endParaRPr sz="858">
              <a:latin typeface="Arial"/>
              <a:cs typeface="Arial"/>
            </a:endParaRPr>
          </a:p>
          <a:p>
            <a:pPr marL="72468">
              <a:spcBef>
                <a:spcPts val="4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42" name="object 42"/>
          <p:cNvSpPr txBox="1"/>
          <p:nvPr/>
        </p:nvSpPr>
        <p:spPr>
          <a:xfrm>
            <a:off x="3045173" y="452663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80</a:t>
            </a:r>
            <a:endParaRPr sz="895">
              <a:latin typeface="Arial"/>
              <a:cs typeface="Arial"/>
            </a:endParaRPr>
          </a:p>
        </p:txBody>
      </p:sp>
      <p:sp>
        <p:nvSpPr>
          <p:cNvPr id="43" name="object 43"/>
          <p:cNvSpPr txBox="1"/>
          <p:nvPr/>
        </p:nvSpPr>
        <p:spPr>
          <a:xfrm>
            <a:off x="2981956" y="47362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100</a:t>
            </a:r>
            <a:endParaRPr sz="895">
              <a:latin typeface="Arial"/>
              <a:cs typeface="Arial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3888463" y="2210467"/>
            <a:ext cx="24675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SCF</a:t>
            </a:r>
            <a:endParaRPr sz="895">
              <a:latin typeface="Arial"/>
              <a:cs typeface="Arial"/>
            </a:endParaRPr>
          </a:p>
        </p:txBody>
      </p:sp>
      <p:sp>
        <p:nvSpPr>
          <p:cNvPr id="45" name="object 45"/>
          <p:cNvSpPr txBox="1"/>
          <p:nvPr/>
        </p:nvSpPr>
        <p:spPr>
          <a:xfrm>
            <a:off x="4407075" y="2221120"/>
            <a:ext cx="22118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IL-3</a:t>
            </a:r>
            <a:endParaRPr sz="895">
              <a:latin typeface="Arial"/>
              <a:cs typeface="Arial"/>
            </a:endParaRPr>
          </a:p>
        </p:txBody>
      </p:sp>
      <p:sp>
        <p:nvSpPr>
          <p:cNvPr id="46" name="object 46"/>
          <p:cNvSpPr txBox="1"/>
          <p:nvPr/>
        </p:nvSpPr>
        <p:spPr>
          <a:xfrm>
            <a:off x="4920952" y="2210467"/>
            <a:ext cx="22118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IL-6</a:t>
            </a:r>
            <a:endParaRPr sz="895">
              <a:latin typeface="Arial"/>
              <a:cs typeface="Arial"/>
            </a:endParaRPr>
          </a:p>
        </p:txBody>
      </p:sp>
      <p:sp>
        <p:nvSpPr>
          <p:cNvPr id="47" name="object 47"/>
          <p:cNvSpPr txBox="1"/>
          <p:nvPr/>
        </p:nvSpPr>
        <p:spPr>
          <a:xfrm>
            <a:off x="5381546" y="2221120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Flt3L</a:t>
            </a:r>
            <a:endParaRPr sz="895">
              <a:latin typeface="Arial"/>
              <a:cs typeface="Arial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5904895" y="2210467"/>
            <a:ext cx="25291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TPO</a:t>
            </a:r>
            <a:endParaRPr sz="895">
              <a:latin typeface="Arial"/>
              <a:cs typeface="Arial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6373777" y="2210467"/>
            <a:ext cx="313061" cy="27369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56838" marR="3789" indent="-47365">
              <a:lnSpc>
                <a:spcPts val="1044"/>
              </a:lnSpc>
              <a:spcBef>
                <a:spcPts val="134"/>
              </a:spcBef>
            </a:pPr>
            <a:r>
              <a:rPr sz="895" b="1" dirty="0">
                <a:latin typeface="Arial"/>
                <a:cs typeface="Arial"/>
              </a:rPr>
              <a:t>SCF+  IL-3</a:t>
            </a:r>
            <a:endParaRPr sz="895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6874629" y="2210467"/>
            <a:ext cx="313061" cy="27369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56838" marR="3789" indent="-47365">
              <a:lnSpc>
                <a:spcPts val="1044"/>
              </a:lnSpc>
              <a:spcBef>
                <a:spcPts val="134"/>
              </a:spcBef>
            </a:pPr>
            <a:r>
              <a:rPr sz="895" b="1" dirty="0">
                <a:latin typeface="Arial"/>
                <a:cs typeface="Arial"/>
              </a:rPr>
              <a:t>SCF+  IL-6</a:t>
            </a:r>
            <a:endParaRPr sz="895">
              <a:latin typeface="Arial"/>
              <a:cs typeface="Arial"/>
            </a:endParaRPr>
          </a:p>
        </p:txBody>
      </p:sp>
      <p:sp>
        <p:nvSpPr>
          <p:cNvPr id="51" name="object 51"/>
          <p:cNvSpPr txBox="1"/>
          <p:nvPr/>
        </p:nvSpPr>
        <p:spPr>
          <a:xfrm>
            <a:off x="7374297" y="2210467"/>
            <a:ext cx="313061" cy="2825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lnSpc>
                <a:spcPts val="1059"/>
              </a:lnSpc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SCF+</a:t>
            </a:r>
            <a:endParaRPr sz="895">
              <a:latin typeface="Arial"/>
              <a:cs typeface="Arial"/>
            </a:endParaRPr>
          </a:p>
          <a:p>
            <a:pPr marL="18946">
              <a:lnSpc>
                <a:spcPts val="1059"/>
              </a:lnSpc>
            </a:pPr>
            <a:r>
              <a:rPr sz="895" b="1" dirty="0">
                <a:latin typeface="Arial"/>
                <a:cs typeface="Arial"/>
              </a:rPr>
              <a:t>Flt3L</a:t>
            </a:r>
            <a:endParaRPr sz="895">
              <a:latin typeface="Arial"/>
              <a:cs typeface="Arial"/>
            </a:endParaRPr>
          </a:p>
        </p:txBody>
      </p:sp>
      <p:sp>
        <p:nvSpPr>
          <p:cNvPr id="52" name="object 52"/>
          <p:cNvSpPr txBox="1"/>
          <p:nvPr/>
        </p:nvSpPr>
        <p:spPr>
          <a:xfrm>
            <a:off x="7873965" y="2202178"/>
            <a:ext cx="313061" cy="27369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37892" marR="3789" indent="-28419">
              <a:lnSpc>
                <a:spcPts val="1044"/>
              </a:lnSpc>
              <a:spcBef>
                <a:spcPts val="134"/>
              </a:spcBef>
            </a:pPr>
            <a:r>
              <a:rPr sz="895" b="1" dirty="0">
                <a:latin typeface="Arial"/>
                <a:cs typeface="Arial"/>
              </a:rPr>
              <a:t>SCF+  TPO</a:t>
            </a:r>
            <a:endParaRPr sz="895">
              <a:latin typeface="Arial"/>
              <a:cs typeface="Arial"/>
            </a:endParaRPr>
          </a:p>
        </p:txBody>
      </p:sp>
      <p:sp>
        <p:nvSpPr>
          <p:cNvPr id="53" name="object 53"/>
          <p:cNvSpPr txBox="1"/>
          <p:nvPr/>
        </p:nvSpPr>
        <p:spPr>
          <a:xfrm>
            <a:off x="8240742" y="2174951"/>
            <a:ext cx="612863" cy="41142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8999" marR="3789" algn="ctr">
              <a:lnSpc>
                <a:spcPts val="1044"/>
              </a:lnSpc>
              <a:spcBef>
                <a:spcPts val="134"/>
              </a:spcBef>
            </a:pPr>
            <a:r>
              <a:rPr sz="895" b="1" dirty="0">
                <a:latin typeface="Arial"/>
                <a:cs typeface="Arial"/>
              </a:rPr>
              <a:t>SCF+TPO+  IL-3+IL-6+</a:t>
            </a:r>
            <a:endParaRPr sz="895">
              <a:latin typeface="Arial"/>
              <a:cs typeface="Arial"/>
            </a:endParaRPr>
          </a:p>
          <a:p>
            <a:pPr algn="ctr">
              <a:spcBef>
                <a:spcPts val="15"/>
              </a:spcBef>
            </a:pPr>
            <a:r>
              <a:rPr sz="895" b="1" dirty="0">
                <a:latin typeface="Arial"/>
                <a:cs typeface="Arial"/>
              </a:rPr>
              <a:t>Flt3L</a:t>
            </a:r>
            <a:endParaRPr sz="895">
              <a:latin typeface="Arial"/>
              <a:cs typeface="Arial"/>
            </a:endParaRPr>
          </a:p>
        </p:txBody>
      </p:sp>
      <p:sp>
        <p:nvSpPr>
          <p:cNvPr id="54" name="object 54"/>
          <p:cNvSpPr txBox="1"/>
          <p:nvPr/>
        </p:nvSpPr>
        <p:spPr>
          <a:xfrm>
            <a:off x="3530880" y="2172582"/>
            <a:ext cx="75779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dirty="0">
                <a:latin typeface="Arial"/>
                <a:cs typeface="Arial"/>
              </a:rPr>
              <a:t>-</a:t>
            </a:r>
            <a:endParaRPr sz="1343">
              <a:latin typeface="Arial"/>
              <a:cs typeface="Arial"/>
            </a:endParaRPr>
          </a:p>
        </p:txBody>
      </p:sp>
      <p:sp>
        <p:nvSpPr>
          <p:cNvPr id="55" name="object 55"/>
          <p:cNvSpPr txBox="1"/>
          <p:nvPr/>
        </p:nvSpPr>
        <p:spPr>
          <a:xfrm>
            <a:off x="2778175" y="822080"/>
            <a:ext cx="131896" cy="6635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Viability</a:t>
            </a:r>
            <a:r>
              <a:rPr sz="895" b="1" spc="-6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(%)</a:t>
            </a:r>
            <a:endParaRPr sz="895">
              <a:latin typeface="Arial"/>
              <a:cs typeface="Arial"/>
            </a:endParaRPr>
          </a:p>
        </p:txBody>
      </p:sp>
      <p:sp>
        <p:nvSpPr>
          <p:cNvPr id="56" name="object 56"/>
          <p:cNvSpPr txBox="1"/>
          <p:nvPr/>
        </p:nvSpPr>
        <p:spPr>
          <a:xfrm>
            <a:off x="3781867" y="283127"/>
            <a:ext cx="446149" cy="376025"/>
          </a:xfrm>
          <a:prstGeom prst="rect">
            <a:avLst/>
          </a:prstGeom>
        </p:spPr>
        <p:txBody>
          <a:bodyPr vert="horz" wrap="square" lIns="0" tIns="1421" rIns="0" bIns="0" rtlCol="0">
            <a:spAutoFit/>
          </a:bodyPr>
          <a:lstStyle/>
          <a:p>
            <a:pPr marL="28419" marR="22735" indent="9947">
              <a:lnSpc>
                <a:spcPct val="104299"/>
              </a:lnSpc>
              <a:spcBef>
                <a:spcPts val="11"/>
              </a:spcBef>
            </a:pPr>
            <a:r>
              <a:rPr sz="1193" b="1" i="1" dirty="0">
                <a:solidFill>
                  <a:srgbClr val="FF2800"/>
                </a:solidFill>
                <a:latin typeface="Calibri"/>
                <a:cs typeface="Calibri"/>
              </a:rPr>
              <a:t>Itc</a:t>
            </a:r>
            <a:r>
              <a:rPr sz="1193" b="1" i="1" spc="-4" dirty="0">
                <a:solidFill>
                  <a:srgbClr val="FF2800"/>
                </a:solidFill>
                <a:latin typeface="Calibri"/>
                <a:cs typeface="Calibri"/>
              </a:rPr>
              <a:t>h</a:t>
            </a:r>
            <a:r>
              <a:rPr sz="1175" b="1" baseline="26455" dirty="0">
                <a:solidFill>
                  <a:srgbClr val="FF2800"/>
                </a:solidFill>
                <a:latin typeface="Calibri"/>
                <a:cs typeface="Calibri"/>
              </a:rPr>
              <a:t>+/+  </a:t>
            </a:r>
            <a:r>
              <a:rPr sz="1193" b="1" i="1" spc="-4" dirty="0">
                <a:solidFill>
                  <a:srgbClr val="0A31FF"/>
                </a:solidFill>
                <a:latin typeface="Calibri"/>
                <a:cs typeface="Calibri"/>
              </a:rPr>
              <a:t>Itch</a:t>
            </a:r>
            <a:r>
              <a:rPr sz="1175" b="1" spc="-5" baseline="26455" dirty="0">
                <a:solidFill>
                  <a:srgbClr val="0A31FF"/>
                </a:solidFill>
                <a:latin typeface="Calibri"/>
                <a:cs typeface="Calibri"/>
              </a:rPr>
              <a:t>‐/‐</a:t>
            </a:r>
            <a:endParaRPr sz="1175" baseline="26455">
              <a:latin typeface="Calibri"/>
              <a:cs typeface="Calibri"/>
            </a:endParaRPr>
          </a:p>
        </p:txBody>
      </p:sp>
      <p:grpSp>
        <p:nvGrpSpPr>
          <p:cNvPr id="57" name="object 57"/>
          <p:cNvGrpSpPr/>
          <p:nvPr/>
        </p:nvGrpSpPr>
        <p:grpSpPr>
          <a:xfrm>
            <a:off x="3195955" y="2668368"/>
            <a:ext cx="5642694" cy="2005302"/>
            <a:chOff x="1140991" y="3577590"/>
            <a:chExt cx="7565390" cy="2688590"/>
          </a:xfrm>
        </p:grpSpPr>
        <p:pic>
          <p:nvPicPr>
            <p:cNvPr id="58" name="object 5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43099" y="5435600"/>
              <a:ext cx="6489700" cy="822961"/>
            </a:xfrm>
            <a:prstGeom prst="rect">
              <a:avLst/>
            </a:prstGeom>
          </p:spPr>
        </p:pic>
        <p:pic>
          <p:nvPicPr>
            <p:cNvPr id="59" name="object 59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46300" y="4140200"/>
              <a:ext cx="6477000" cy="2118361"/>
            </a:xfrm>
            <a:prstGeom prst="rect">
              <a:avLst/>
            </a:prstGeom>
          </p:spPr>
        </p:pic>
        <p:sp>
          <p:nvSpPr>
            <p:cNvPr id="60" name="object 60"/>
            <p:cNvSpPr/>
            <p:nvPr/>
          </p:nvSpPr>
          <p:spPr>
            <a:xfrm>
              <a:off x="2016975" y="5482920"/>
              <a:ext cx="6347460" cy="777240"/>
            </a:xfrm>
            <a:custGeom>
              <a:avLst/>
              <a:gdLst/>
              <a:ahLst/>
              <a:cxnLst/>
              <a:rect l="l" t="t" r="r" b="b"/>
              <a:pathLst>
                <a:path w="6347459" h="777239">
                  <a:moveTo>
                    <a:pt x="195300" y="741260"/>
                  </a:moveTo>
                  <a:lnTo>
                    <a:pt x="0" y="741260"/>
                  </a:lnTo>
                  <a:lnTo>
                    <a:pt x="0" y="775639"/>
                  </a:lnTo>
                  <a:lnTo>
                    <a:pt x="195300" y="775639"/>
                  </a:lnTo>
                  <a:lnTo>
                    <a:pt x="195300" y="741260"/>
                  </a:lnTo>
                  <a:close/>
                </a:path>
                <a:path w="6347459" h="777239">
                  <a:moveTo>
                    <a:pt x="878852" y="764184"/>
                  </a:moveTo>
                  <a:lnTo>
                    <a:pt x="683552" y="764184"/>
                  </a:lnTo>
                  <a:lnTo>
                    <a:pt x="683552" y="776884"/>
                  </a:lnTo>
                  <a:lnTo>
                    <a:pt x="878852" y="776884"/>
                  </a:lnTo>
                  <a:lnTo>
                    <a:pt x="878852" y="764184"/>
                  </a:lnTo>
                  <a:close/>
                </a:path>
                <a:path w="6347459" h="777239">
                  <a:moveTo>
                    <a:pt x="1562392" y="760361"/>
                  </a:moveTo>
                  <a:lnTo>
                    <a:pt x="1367104" y="760361"/>
                  </a:lnTo>
                  <a:lnTo>
                    <a:pt x="1367104" y="775639"/>
                  </a:lnTo>
                  <a:lnTo>
                    <a:pt x="1562392" y="775639"/>
                  </a:lnTo>
                  <a:lnTo>
                    <a:pt x="1562392" y="760361"/>
                  </a:lnTo>
                  <a:close/>
                </a:path>
                <a:path w="6347459" h="777239">
                  <a:moveTo>
                    <a:pt x="2245944" y="756539"/>
                  </a:moveTo>
                  <a:lnTo>
                    <a:pt x="2050643" y="756539"/>
                  </a:lnTo>
                  <a:lnTo>
                    <a:pt x="2050643" y="775639"/>
                  </a:lnTo>
                  <a:lnTo>
                    <a:pt x="2245944" y="775639"/>
                  </a:lnTo>
                  <a:lnTo>
                    <a:pt x="2245944" y="756539"/>
                  </a:lnTo>
                  <a:close/>
                </a:path>
                <a:path w="6347459" h="777239">
                  <a:moveTo>
                    <a:pt x="2929496" y="752716"/>
                  </a:moveTo>
                  <a:lnTo>
                    <a:pt x="2734195" y="752716"/>
                  </a:lnTo>
                  <a:lnTo>
                    <a:pt x="2734195" y="775639"/>
                  </a:lnTo>
                  <a:lnTo>
                    <a:pt x="2929496" y="775639"/>
                  </a:lnTo>
                  <a:lnTo>
                    <a:pt x="2929496" y="752716"/>
                  </a:lnTo>
                  <a:close/>
                </a:path>
                <a:path w="6347459" h="777239">
                  <a:moveTo>
                    <a:pt x="3613035" y="741260"/>
                  </a:moveTo>
                  <a:lnTo>
                    <a:pt x="3417735" y="741260"/>
                  </a:lnTo>
                  <a:lnTo>
                    <a:pt x="3417735" y="775639"/>
                  </a:lnTo>
                  <a:lnTo>
                    <a:pt x="3613035" y="775639"/>
                  </a:lnTo>
                  <a:lnTo>
                    <a:pt x="3613035" y="741260"/>
                  </a:lnTo>
                  <a:close/>
                </a:path>
                <a:path w="6347459" h="777239">
                  <a:moveTo>
                    <a:pt x="4296588" y="751954"/>
                  </a:moveTo>
                  <a:lnTo>
                    <a:pt x="4101287" y="751954"/>
                  </a:lnTo>
                  <a:lnTo>
                    <a:pt x="4101287" y="775639"/>
                  </a:lnTo>
                  <a:lnTo>
                    <a:pt x="4296588" y="775639"/>
                  </a:lnTo>
                  <a:lnTo>
                    <a:pt x="4296588" y="751954"/>
                  </a:lnTo>
                  <a:close/>
                </a:path>
                <a:path w="6347459" h="777239">
                  <a:moveTo>
                    <a:pt x="4980127" y="756920"/>
                  </a:moveTo>
                  <a:lnTo>
                    <a:pt x="4784826" y="756920"/>
                  </a:lnTo>
                  <a:lnTo>
                    <a:pt x="4784826" y="775639"/>
                  </a:lnTo>
                  <a:lnTo>
                    <a:pt x="4980127" y="775639"/>
                  </a:lnTo>
                  <a:lnTo>
                    <a:pt x="4980127" y="756920"/>
                  </a:lnTo>
                  <a:close/>
                </a:path>
                <a:path w="6347459" h="777239">
                  <a:moveTo>
                    <a:pt x="5663679" y="751573"/>
                  </a:moveTo>
                  <a:lnTo>
                    <a:pt x="5468378" y="751573"/>
                  </a:lnTo>
                  <a:lnTo>
                    <a:pt x="5468378" y="775639"/>
                  </a:lnTo>
                  <a:lnTo>
                    <a:pt x="5663679" y="775639"/>
                  </a:lnTo>
                  <a:lnTo>
                    <a:pt x="5663679" y="751573"/>
                  </a:lnTo>
                  <a:close/>
                </a:path>
                <a:path w="6347459" h="777239">
                  <a:moveTo>
                    <a:pt x="6347219" y="0"/>
                  </a:moveTo>
                  <a:lnTo>
                    <a:pt x="6151918" y="0"/>
                  </a:lnTo>
                  <a:lnTo>
                    <a:pt x="6151918" y="775639"/>
                  </a:lnTo>
                  <a:lnTo>
                    <a:pt x="6347219" y="775639"/>
                  </a:lnTo>
                  <a:lnTo>
                    <a:pt x="6347219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1" name="object 61"/>
            <p:cNvSpPr/>
            <p:nvPr/>
          </p:nvSpPr>
          <p:spPr>
            <a:xfrm>
              <a:off x="2016986" y="5482920"/>
              <a:ext cx="6347460" cy="777240"/>
            </a:xfrm>
            <a:custGeom>
              <a:avLst/>
              <a:gdLst/>
              <a:ahLst/>
              <a:cxnLst/>
              <a:rect l="l" t="t" r="r" b="b"/>
              <a:pathLst>
                <a:path w="6347459" h="777239">
                  <a:moveTo>
                    <a:pt x="0" y="741252"/>
                  </a:moveTo>
                  <a:lnTo>
                    <a:pt x="195299" y="741252"/>
                  </a:lnTo>
                  <a:lnTo>
                    <a:pt x="195299" y="775640"/>
                  </a:lnTo>
                  <a:lnTo>
                    <a:pt x="0" y="775640"/>
                  </a:lnTo>
                  <a:lnTo>
                    <a:pt x="0" y="741252"/>
                  </a:lnTo>
                  <a:close/>
                </a:path>
                <a:path w="6347459" h="777239">
                  <a:moveTo>
                    <a:pt x="683546" y="764177"/>
                  </a:moveTo>
                  <a:lnTo>
                    <a:pt x="878845" y="764177"/>
                  </a:lnTo>
                  <a:lnTo>
                    <a:pt x="878845" y="776877"/>
                  </a:lnTo>
                  <a:lnTo>
                    <a:pt x="683546" y="776877"/>
                  </a:lnTo>
                  <a:lnTo>
                    <a:pt x="683546" y="764177"/>
                  </a:lnTo>
                  <a:close/>
                </a:path>
                <a:path w="6347459" h="777239">
                  <a:moveTo>
                    <a:pt x="1367093" y="760356"/>
                  </a:moveTo>
                  <a:lnTo>
                    <a:pt x="1562392" y="760356"/>
                  </a:lnTo>
                  <a:lnTo>
                    <a:pt x="1562392" y="775640"/>
                  </a:lnTo>
                  <a:lnTo>
                    <a:pt x="1367093" y="775640"/>
                  </a:lnTo>
                  <a:lnTo>
                    <a:pt x="1367093" y="760356"/>
                  </a:lnTo>
                  <a:close/>
                </a:path>
                <a:path w="6347459" h="777239">
                  <a:moveTo>
                    <a:pt x="2050639" y="756536"/>
                  </a:moveTo>
                  <a:lnTo>
                    <a:pt x="2245938" y="756536"/>
                  </a:lnTo>
                  <a:lnTo>
                    <a:pt x="2245938" y="775640"/>
                  </a:lnTo>
                  <a:lnTo>
                    <a:pt x="2050639" y="775640"/>
                  </a:lnTo>
                  <a:lnTo>
                    <a:pt x="2050639" y="756536"/>
                  </a:lnTo>
                  <a:close/>
                </a:path>
                <a:path w="6347459" h="777239">
                  <a:moveTo>
                    <a:pt x="2734186" y="752715"/>
                  </a:moveTo>
                  <a:lnTo>
                    <a:pt x="2929485" y="752715"/>
                  </a:lnTo>
                  <a:lnTo>
                    <a:pt x="2929485" y="775640"/>
                  </a:lnTo>
                  <a:lnTo>
                    <a:pt x="2734186" y="775640"/>
                  </a:lnTo>
                  <a:lnTo>
                    <a:pt x="2734186" y="752715"/>
                  </a:lnTo>
                  <a:close/>
                </a:path>
                <a:path w="6347459" h="777239">
                  <a:moveTo>
                    <a:pt x="3417733" y="741252"/>
                  </a:moveTo>
                  <a:lnTo>
                    <a:pt x="3613032" y="741252"/>
                  </a:lnTo>
                  <a:lnTo>
                    <a:pt x="3613032" y="775640"/>
                  </a:lnTo>
                  <a:lnTo>
                    <a:pt x="3417733" y="775640"/>
                  </a:lnTo>
                  <a:lnTo>
                    <a:pt x="3417733" y="741252"/>
                  </a:lnTo>
                  <a:close/>
                </a:path>
                <a:path w="6347459" h="777239">
                  <a:moveTo>
                    <a:pt x="4101279" y="751951"/>
                  </a:moveTo>
                  <a:lnTo>
                    <a:pt x="4296578" y="751951"/>
                  </a:lnTo>
                  <a:lnTo>
                    <a:pt x="4296578" y="775640"/>
                  </a:lnTo>
                  <a:lnTo>
                    <a:pt x="4101279" y="775640"/>
                  </a:lnTo>
                  <a:lnTo>
                    <a:pt x="4101279" y="751951"/>
                  </a:lnTo>
                  <a:close/>
                </a:path>
                <a:path w="6347459" h="777239">
                  <a:moveTo>
                    <a:pt x="4784825" y="756918"/>
                  </a:moveTo>
                  <a:lnTo>
                    <a:pt x="4980125" y="756918"/>
                  </a:lnTo>
                  <a:lnTo>
                    <a:pt x="4980125" y="775640"/>
                  </a:lnTo>
                  <a:lnTo>
                    <a:pt x="4784825" y="775640"/>
                  </a:lnTo>
                  <a:lnTo>
                    <a:pt x="4784825" y="756918"/>
                  </a:lnTo>
                  <a:close/>
                </a:path>
                <a:path w="6347459" h="777239">
                  <a:moveTo>
                    <a:pt x="5468373" y="751568"/>
                  </a:moveTo>
                  <a:lnTo>
                    <a:pt x="5663671" y="751568"/>
                  </a:lnTo>
                  <a:lnTo>
                    <a:pt x="5663671" y="775640"/>
                  </a:lnTo>
                  <a:lnTo>
                    <a:pt x="5468373" y="775640"/>
                  </a:lnTo>
                  <a:lnTo>
                    <a:pt x="5468373" y="751568"/>
                  </a:lnTo>
                  <a:close/>
                </a:path>
                <a:path w="6347459" h="777239">
                  <a:moveTo>
                    <a:pt x="6151919" y="0"/>
                  </a:moveTo>
                  <a:lnTo>
                    <a:pt x="6347218" y="0"/>
                  </a:lnTo>
                  <a:lnTo>
                    <a:pt x="6347218" y="775640"/>
                  </a:lnTo>
                  <a:lnTo>
                    <a:pt x="6151919" y="775640"/>
                  </a:lnTo>
                  <a:lnTo>
                    <a:pt x="6151919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2" name="object 62"/>
            <p:cNvSpPr/>
            <p:nvPr/>
          </p:nvSpPr>
          <p:spPr>
            <a:xfrm>
              <a:off x="2212276" y="4191469"/>
              <a:ext cx="6347460" cy="2068830"/>
            </a:xfrm>
            <a:custGeom>
              <a:avLst/>
              <a:gdLst/>
              <a:ahLst/>
              <a:cxnLst/>
              <a:rect l="l" t="t" r="r" b="b"/>
              <a:pathLst>
                <a:path w="6347459" h="2068829">
                  <a:moveTo>
                    <a:pt x="195300" y="2034616"/>
                  </a:moveTo>
                  <a:lnTo>
                    <a:pt x="0" y="2034616"/>
                  </a:lnTo>
                  <a:lnTo>
                    <a:pt x="0" y="2067090"/>
                  </a:lnTo>
                  <a:lnTo>
                    <a:pt x="195300" y="2067090"/>
                  </a:lnTo>
                  <a:lnTo>
                    <a:pt x="195300" y="2034616"/>
                  </a:lnTo>
                  <a:close/>
                </a:path>
                <a:path w="6347459" h="2068829">
                  <a:moveTo>
                    <a:pt x="878852" y="2051812"/>
                  </a:moveTo>
                  <a:lnTo>
                    <a:pt x="683552" y="2051812"/>
                  </a:lnTo>
                  <a:lnTo>
                    <a:pt x="683552" y="2067090"/>
                  </a:lnTo>
                  <a:lnTo>
                    <a:pt x="878852" y="2067090"/>
                  </a:lnTo>
                  <a:lnTo>
                    <a:pt x="878852" y="2051812"/>
                  </a:lnTo>
                  <a:close/>
                </a:path>
                <a:path w="6347459" h="2068829">
                  <a:moveTo>
                    <a:pt x="1562392" y="2044166"/>
                  </a:moveTo>
                  <a:lnTo>
                    <a:pt x="1367091" y="2044166"/>
                  </a:lnTo>
                  <a:lnTo>
                    <a:pt x="1367091" y="2067090"/>
                  </a:lnTo>
                  <a:lnTo>
                    <a:pt x="1562392" y="2067090"/>
                  </a:lnTo>
                  <a:lnTo>
                    <a:pt x="1562392" y="2044166"/>
                  </a:lnTo>
                  <a:close/>
                </a:path>
                <a:path w="6347459" h="2068829">
                  <a:moveTo>
                    <a:pt x="2245944" y="2055634"/>
                  </a:moveTo>
                  <a:lnTo>
                    <a:pt x="2050643" y="2055634"/>
                  </a:lnTo>
                  <a:lnTo>
                    <a:pt x="2050643" y="2068334"/>
                  </a:lnTo>
                  <a:lnTo>
                    <a:pt x="2245944" y="2068334"/>
                  </a:lnTo>
                  <a:lnTo>
                    <a:pt x="2245944" y="2055634"/>
                  </a:lnTo>
                  <a:close/>
                </a:path>
                <a:path w="6347459" h="2068829">
                  <a:moveTo>
                    <a:pt x="2929483" y="2051812"/>
                  </a:moveTo>
                  <a:lnTo>
                    <a:pt x="2734195" y="2051812"/>
                  </a:lnTo>
                  <a:lnTo>
                    <a:pt x="2734195" y="2067090"/>
                  </a:lnTo>
                  <a:lnTo>
                    <a:pt x="2929483" y="2067090"/>
                  </a:lnTo>
                  <a:lnTo>
                    <a:pt x="2929483" y="2051812"/>
                  </a:lnTo>
                  <a:close/>
                </a:path>
                <a:path w="6347459" h="2068829">
                  <a:moveTo>
                    <a:pt x="3613035" y="2036533"/>
                  </a:moveTo>
                  <a:lnTo>
                    <a:pt x="3417735" y="2036533"/>
                  </a:lnTo>
                  <a:lnTo>
                    <a:pt x="3417735" y="2067090"/>
                  </a:lnTo>
                  <a:lnTo>
                    <a:pt x="3613035" y="2067090"/>
                  </a:lnTo>
                  <a:lnTo>
                    <a:pt x="3613035" y="2036533"/>
                  </a:lnTo>
                  <a:close/>
                </a:path>
                <a:path w="6347459" h="2068829">
                  <a:moveTo>
                    <a:pt x="4296588" y="2039581"/>
                  </a:moveTo>
                  <a:lnTo>
                    <a:pt x="4101287" y="2039581"/>
                  </a:lnTo>
                  <a:lnTo>
                    <a:pt x="4101287" y="2067090"/>
                  </a:lnTo>
                  <a:lnTo>
                    <a:pt x="4296588" y="2067090"/>
                  </a:lnTo>
                  <a:lnTo>
                    <a:pt x="4296588" y="2039581"/>
                  </a:lnTo>
                  <a:close/>
                </a:path>
                <a:path w="6347459" h="2068829">
                  <a:moveTo>
                    <a:pt x="4980127" y="2048370"/>
                  </a:moveTo>
                  <a:lnTo>
                    <a:pt x="4784826" y="2048370"/>
                  </a:lnTo>
                  <a:lnTo>
                    <a:pt x="4784826" y="2067090"/>
                  </a:lnTo>
                  <a:lnTo>
                    <a:pt x="4980127" y="2067090"/>
                  </a:lnTo>
                  <a:lnTo>
                    <a:pt x="4980127" y="2048370"/>
                  </a:lnTo>
                  <a:close/>
                </a:path>
                <a:path w="6347459" h="2068829">
                  <a:moveTo>
                    <a:pt x="5663679" y="2042261"/>
                  </a:moveTo>
                  <a:lnTo>
                    <a:pt x="5468378" y="2042261"/>
                  </a:lnTo>
                  <a:lnTo>
                    <a:pt x="5468378" y="2067090"/>
                  </a:lnTo>
                  <a:lnTo>
                    <a:pt x="5663679" y="2067090"/>
                  </a:lnTo>
                  <a:lnTo>
                    <a:pt x="5663679" y="2042261"/>
                  </a:lnTo>
                  <a:close/>
                </a:path>
                <a:path w="6347459" h="2068829">
                  <a:moveTo>
                    <a:pt x="6347219" y="0"/>
                  </a:moveTo>
                  <a:lnTo>
                    <a:pt x="6151918" y="0"/>
                  </a:lnTo>
                  <a:lnTo>
                    <a:pt x="6151918" y="2067090"/>
                  </a:lnTo>
                  <a:lnTo>
                    <a:pt x="6347219" y="2067090"/>
                  </a:lnTo>
                  <a:lnTo>
                    <a:pt x="6347219" y="0"/>
                  </a:lnTo>
                  <a:close/>
                </a:path>
              </a:pathLst>
            </a:custGeom>
            <a:solidFill>
              <a:srgbClr val="427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3" name="object 63"/>
            <p:cNvSpPr/>
            <p:nvPr/>
          </p:nvSpPr>
          <p:spPr>
            <a:xfrm>
              <a:off x="2212285" y="4191461"/>
              <a:ext cx="6347460" cy="2068830"/>
            </a:xfrm>
            <a:custGeom>
              <a:avLst/>
              <a:gdLst/>
              <a:ahLst/>
              <a:cxnLst/>
              <a:rect l="l" t="t" r="r" b="b"/>
              <a:pathLst>
                <a:path w="6347459" h="2068829">
                  <a:moveTo>
                    <a:pt x="0" y="2034621"/>
                  </a:moveTo>
                  <a:lnTo>
                    <a:pt x="195299" y="2034621"/>
                  </a:lnTo>
                  <a:lnTo>
                    <a:pt x="195299" y="2067099"/>
                  </a:lnTo>
                  <a:lnTo>
                    <a:pt x="0" y="2067099"/>
                  </a:lnTo>
                  <a:lnTo>
                    <a:pt x="0" y="2034621"/>
                  </a:lnTo>
                  <a:close/>
                </a:path>
                <a:path w="6347459" h="2068829">
                  <a:moveTo>
                    <a:pt x="683546" y="2051815"/>
                  </a:moveTo>
                  <a:lnTo>
                    <a:pt x="878845" y="2051815"/>
                  </a:lnTo>
                  <a:lnTo>
                    <a:pt x="878845" y="2067099"/>
                  </a:lnTo>
                  <a:lnTo>
                    <a:pt x="683546" y="2067099"/>
                  </a:lnTo>
                  <a:lnTo>
                    <a:pt x="683546" y="2051815"/>
                  </a:lnTo>
                  <a:close/>
                </a:path>
                <a:path w="6347459" h="2068829">
                  <a:moveTo>
                    <a:pt x="1367093" y="2044174"/>
                  </a:moveTo>
                  <a:lnTo>
                    <a:pt x="1562392" y="2044174"/>
                  </a:lnTo>
                  <a:lnTo>
                    <a:pt x="1562392" y="2067099"/>
                  </a:lnTo>
                  <a:lnTo>
                    <a:pt x="1367093" y="2067099"/>
                  </a:lnTo>
                  <a:lnTo>
                    <a:pt x="1367093" y="2044174"/>
                  </a:lnTo>
                  <a:close/>
                </a:path>
                <a:path w="6347459" h="2068829">
                  <a:moveTo>
                    <a:pt x="2050639" y="2055636"/>
                  </a:moveTo>
                  <a:lnTo>
                    <a:pt x="2245938" y="2055636"/>
                  </a:lnTo>
                  <a:lnTo>
                    <a:pt x="2245938" y="2068336"/>
                  </a:lnTo>
                  <a:lnTo>
                    <a:pt x="2050639" y="2068336"/>
                  </a:lnTo>
                  <a:lnTo>
                    <a:pt x="2050639" y="2055636"/>
                  </a:lnTo>
                  <a:close/>
                </a:path>
                <a:path w="6347459" h="2068829">
                  <a:moveTo>
                    <a:pt x="2734186" y="2051815"/>
                  </a:moveTo>
                  <a:lnTo>
                    <a:pt x="2929485" y="2051815"/>
                  </a:lnTo>
                  <a:lnTo>
                    <a:pt x="2929485" y="2067099"/>
                  </a:lnTo>
                  <a:lnTo>
                    <a:pt x="2734186" y="2067099"/>
                  </a:lnTo>
                  <a:lnTo>
                    <a:pt x="2734186" y="2051815"/>
                  </a:lnTo>
                  <a:close/>
                </a:path>
                <a:path w="6347459" h="2068829">
                  <a:moveTo>
                    <a:pt x="3417733" y="2036532"/>
                  </a:moveTo>
                  <a:lnTo>
                    <a:pt x="3613032" y="2036532"/>
                  </a:lnTo>
                  <a:lnTo>
                    <a:pt x="3613032" y="2067099"/>
                  </a:lnTo>
                  <a:lnTo>
                    <a:pt x="3417733" y="2067099"/>
                  </a:lnTo>
                  <a:lnTo>
                    <a:pt x="3417733" y="2036532"/>
                  </a:lnTo>
                  <a:close/>
                </a:path>
                <a:path w="6347459" h="2068829">
                  <a:moveTo>
                    <a:pt x="4101279" y="2039589"/>
                  </a:moveTo>
                  <a:lnTo>
                    <a:pt x="4296578" y="2039589"/>
                  </a:lnTo>
                  <a:lnTo>
                    <a:pt x="4296578" y="2067099"/>
                  </a:lnTo>
                  <a:lnTo>
                    <a:pt x="4101279" y="2067099"/>
                  </a:lnTo>
                  <a:lnTo>
                    <a:pt x="4101279" y="2039589"/>
                  </a:lnTo>
                  <a:close/>
                </a:path>
                <a:path w="6347459" h="2068829">
                  <a:moveTo>
                    <a:pt x="4784826" y="2048377"/>
                  </a:moveTo>
                  <a:lnTo>
                    <a:pt x="4980126" y="2048377"/>
                  </a:lnTo>
                  <a:lnTo>
                    <a:pt x="4980126" y="2067099"/>
                  </a:lnTo>
                  <a:lnTo>
                    <a:pt x="4784826" y="2067099"/>
                  </a:lnTo>
                  <a:lnTo>
                    <a:pt x="4784826" y="2048377"/>
                  </a:lnTo>
                  <a:close/>
                </a:path>
                <a:path w="6347459" h="2068829">
                  <a:moveTo>
                    <a:pt x="5468372" y="2042263"/>
                  </a:moveTo>
                  <a:lnTo>
                    <a:pt x="5663671" y="2042263"/>
                  </a:lnTo>
                  <a:lnTo>
                    <a:pt x="5663671" y="2067099"/>
                  </a:lnTo>
                  <a:lnTo>
                    <a:pt x="5468372" y="2067099"/>
                  </a:lnTo>
                  <a:lnTo>
                    <a:pt x="5468372" y="2042263"/>
                  </a:lnTo>
                  <a:close/>
                </a:path>
                <a:path w="6347459" h="2068829">
                  <a:moveTo>
                    <a:pt x="6151919" y="0"/>
                  </a:moveTo>
                  <a:lnTo>
                    <a:pt x="6347218" y="0"/>
                  </a:lnTo>
                  <a:lnTo>
                    <a:pt x="6347218" y="2067099"/>
                  </a:lnTo>
                  <a:lnTo>
                    <a:pt x="6151919" y="2067099"/>
                  </a:lnTo>
                  <a:lnTo>
                    <a:pt x="6151919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4" name="object 64"/>
            <p:cNvSpPr/>
            <p:nvPr/>
          </p:nvSpPr>
          <p:spPr>
            <a:xfrm>
              <a:off x="2114636" y="6218768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h="11429">
                  <a:moveTo>
                    <a:pt x="0" y="10808"/>
                  </a:moveTo>
                  <a:lnTo>
                    <a:pt x="0" y="5404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5" name="object 65"/>
            <p:cNvSpPr/>
            <p:nvPr/>
          </p:nvSpPr>
          <p:spPr>
            <a:xfrm>
              <a:off x="2086051" y="6212420"/>
              <a:ext cx="57150" cy="24130"/>
            </a:xfrm>
            <a:custGeom>
              <a:avLst/>
              <a:gdLst/>
              <a:ahLst/>
              <a:cxnLst/>
              <a:rect l="l" t="t" r="r" b="b"/>
              <a:pathLst>
                <a:path w="57150" h="24129">
                  <a:moveTo>
                    <a:pt x="57150" y="0"/>
                  </a:moveTo>
                  <a:lnTo>
                    <a:pt x="0" y="0"/>
                  </a:lnTo>
                  <a:lnTo>
                    <a:pt x="0" y="10807"/>
                  </a:lnTo>
                  <a:lnTo>
                    <a:pt x="0" y="12700"/>
                  </a:lnTo>
                  <a:lnTo>
                    <a:pt x="0" y="23507"/>
                  </a:lnTo>
                  <a:lnTo>
                    <a:pt x="57150" y="23507"/>
                  </a:lnTo>
                  <a:lnTo>
                    <a:pt x="57150" y="12700"/>
                  </a:lnTo>
                  <a:lnTo>
                    <a:pt x="57150" y="10807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6" name="object 66"/>
            <p:cNvSpPr/>
            <p:nvPr/>
          </p:nvSpPr>
          <p:spPr>
            <a:xfrm>
              <a:off x="2798183" y="6241694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h="11429">
                  <a:moveTo>
                    <a:pt x="0" y="10807"/>
                  </a:moveTo>
                  <a:lnTo>
                    <a:pt x="0" y="5403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7" name="object 67"/>
            <p:cNvSpPr/>
            <p:nvPr/>
          </p:nvSpPr>
          <p:spPr>
            <a:xfrm>
              <a:off x="2769603" y="6235344"/>
              <a:ext cx="57150" cy="24130"/>
            </a:xfrm>
            <a:custGeom>
              <a:avLst/>
              <a:gdLst/>
              <a:ahLst/>
              <a:cxnLst/>
              <a:rect l="l" t="t" r="r" b="b"/>
              <a:pathLst>
                <a:path w="57150" h="24129">
                  <a:moveTo>
                    <a:pt x="57150" y="0"/>
                  </a:moveTo>
                  <a:lnTo>
                    <a:pt x="0" y="0"/>
                  </a:lnTo>
                  <a:lnTo>
                    <a:pt x="0" y="10807"/>
                  </a:lnTo>
                  <a:lnTo>
                    <a:pt x="0" y="12700"/>
                  </a:lnTo>
                  <a:lnTo>
                    <a:pt x="0" y="23507"/>
                  </a:lnTo>
                  <a:lnTo>
                    <a:pt x="57150" y="23507"/>
                  </a:lnTo>
                  <a:lnTo>
                    <a:pt x="57150" y="12700"/>
                  </a:lnTo>
                  <a:lnTo>
                    <a:pt x="57150" y="10807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8" name="object 68"/>
            <p:cNvSpPr/>
            <p:nvPr/>
          </p:nvSpPr>
          <p:spPr>
            <a:xfrm>
              <a:off x="3453153" y="6232469"/>
              <a:ext cx="712470" cy="22225"/>
            </a:xfrm>
            <a:custGeom>
              <a:avLst/>
              <a:gdLst/>
              <a:ahLst/>
              <a:cxnLst/>
              <a:rect l="l" t="t" r="r" b="b"/>
              <a:pathLst>
                <a:path w="712470" h="22225">
                  <a:moveTo>
                    <a:pt x="28575" y="21615"/>
                  </a:moveTo>
                  <a:lnTo>
                    <a:pt x="28575" y="10807"/>
                  </a:lnTo>
                  <a:lnTo>
                    <a:pt x="28575" y="0"/>
                  </a:lnTo>
                </a:path>
                <a:path w="712470" h="22225">
                  <a:moveTo>
                    <a:pt x="0" y="21615"/>
                  </a:moveTo>
                  <a:lnTo>
                    <a:pt x="57150" y="21615"/>
                  </a:lnTo>
                </a:path>
                <a:path w="712470" h="22225">
                  <a:moveTo>
                    <a:pt x="0" y="0"/>
                  </a:moveTo>
                  <a:lnTo>
                    <a:pt x="57150" y="0"/>
                  </a:lnTo>
                </a:path>
                <a:path w="712470" h="22225">
                  <a:moveTo>
                    <a:pt x="712122" y="12390"/>
                  </a:moveTo>
                  <a:lnTo>
                    <a:pt x="712122" y="6987"/>
                  </a:lnTo>
                  <a:lnTo>
                    <a:pt x="712122" y="158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9" name="object 69"/>
            <p:cNvSpPr/>
            <p:nvPr/>
          </p:nvSpPr>
          <p:spPr>
            <a:xfrm>
              <a:off x="4136694" y="6227711"/>
              <a:ext cx="57150" cy="24130"/>
            </a:xfrm>
            <a:custGeom>
              <a:avLst/>
              <a:gdLst/>
              <a:ahLst/>
              <a:cxnLst/>
              <a:rect l="l" t="t" r="r" b="b"/>
              <a:pathLst>
                <a:path w="57150" h="24129">
                  <a:moveTo>
                    <a:pt x="57150" y="0"/>
                  </a:moveTo>
                  <a:lnTo>
                    <a:pt x="0" y="0"/>
                  </a:lnTo>
                  <a:lnTo>
                    <a:pt x="0" y="10807"/>
                  </a:lnTo>
                  <a:lnTo>
                    <a:pt x="0" y="12700"/>
                  </a:lnTo>
                  <a:lnTo>
                    <a:pt x="0" y="23507"/>
                  </a:lnTo>
                  <a:lnTo>
                    <a:pt x="57150" y="23507"/>
                  </a:lnTo>
                  <a:lnTo>
                    <a:pt x="57150" y="12700"/>
                  </a:lnTo>
                  <a:lnTo>
                    <a:pt x="57150" y="10807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0" name="object 70"/>
            <p:cNvSpPr/>
            <p:nvPr/>
          </p:nvSpPr>
          <p:spPr>
            <a:xfrm>
              <a:off x="4820248" y="6218768"/>
              <a:ext cx="712470" cy="27940"/>
            </a:xfrm>
            <a:custGeom>
              <a:avLst/>
              <a:gdLst/>
              <a:ahLst/>
              <a:cxnLst/>
              <a:rect l="l" t="t" r="r" b="b"/>
              <a:pathLst>
                <a:path w="712470" h="27939">
                  <a:moveTo>
                    <a:pt x="28574" y="27674"/>
                  </a:moveTo>
                  <a:lnTo>
                    <a:pt x="28574" y="16867"/>
                  </a:lnTo>
                  <a:lnTo>
                    <a:pt x="28574" y="6060"/>
                  </a:lnTo>
                </a:path>
                <a:path w="712470" h="27939">
                  <a:moveTo>
                    <a:pt x="0" y="27674"/>
                  </a:moveTo>
                  <a:lnTo>
                    <a:pt x="57150" y="27674"/>
                  </a:lnTo>
                </a:path>
                <a:path w="712470" h="27939">
                  <a:moveTo>
                    <a:pt x="0" y="6060"/>
                  </a:moveTo>
                  <a:lnTo>
                    <a:pt x="57150" y="6060"/>
                  </a:lnTo>
                </a:path>
                <a:path w="712470" h="27939">
                  <a:moveTo>
                    <a:pt x="712121" y="10808"/>
                  </a:moveTo>
                  <a:lnTo>
                    <a:pt x="712121" y="5404"/>
                  </a:lnTo>
                  <a:lnTo>
                    <a:pt x="712121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1" name="object 71"/>
            <p:cNvSpPr/>
            <p:nvPr/>
          </p:nvSpPr>
          <p:spPr>
            <a:xfrm>
              <a:off x="5503786" y="6212420"/>
              <a:ext cx="57150" cy="24130"/>
            </a:xfrm>
            <a:custGeom>
              <a:avLst/>
              <a:gdLst/>
              <a:ahLst/>
              <a:cxnLst/>
              <a:rect l="l" t="t" r="r" b="b"/>
              <a:pathLst>
                <a:path w="57150" h="24129">
                  <a:moveTo>
                    <a:pt x="57150" y="0"/>
                  </a:moveTo>
                  <a:lnTo>
                    <a:pt x="0" y="0"/>
                  </a:lnTo>
                  <a:lnTo>
                    <a:pt x="0" y="10807"/>
                  </a:lnTo>
                  <a:lnTo>
                    <a:pt x="0" y="12700"/>
                  </a:lnTo>
                  <a:lnTo>
                    <a:pt x="0" y="23507"/>
                  </a:lnTo>
                  <a:lnTo>
                    <a:pt x="57150" y="23507"/>
                  </a:lnTo>
                  <a:lnTo>
                    <a:pt x="57150" y="12700"/>
                  </a:lnTo>
                  <a:lnTo>
                    <a:pt x="57150" y="10807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2" name="object 72"/>
            <p:cNvSpPr/>
            <p:nvPr/>
          </p:nvSpPr>
          <p:spPr>
            <a:xfrm>
              <a:off x="6215915" y="6233790"/>
              <a:ext cx="0" cy="2540"/>
            </a:xfrm>
            <a:custGeom>
              <a:avLst/>
              <a:gdLst/>
              <a:ahLst/>
              <a:cxnLst/>
              <a:rect l="l" t="t" r="r" b="b"/>
              <a:pathLst>
                <a:path h="2539">
                  <a:moveTo>
                    <a:pt x="0" y="2161"/>
                  </a:moveTo>
                  <a:lnTo>
                    <a:pt x="0" y="1081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3" name="object 73"/>
            <p:cNvSpPr/>
            <p:nvPr/>
          </p:nvSpPr>
          <p:spPr>
            <a:xfrm>
              <a:off x="6187338" y="6227445"/>
              <a:ext cx="57150" cy="15240"/>
            </a:xfrm>
            <a:custGeom>
              <a:avLst/>
              <a:gdLst/>
              <a:ahLst/>
              <a:cxnLst/>
              <a:rect l="l" t="t" r="r" b="b"/>
              <a:pathLst>
                <a:path w="57150" h="15239">
                  <a:moveTo>
                    <a:pt x="57150" y="0"/>
                  </a:moveTo>
                  <a:lnTo>
                    <a:pt x="0" y="0"/>
                  </a:lnTo>
                  <a:lnTo>
                    <a:pt x="0" y="2159"/>
                  </a:lnTo>
                  <a:lnTo>
                    <a:pt x="0" y="12700"/>
                  </a:lnTo>
                  <a:lnTo>
                    <a:pt x="0" y="14859"/>
                  </a:lnTo>
                  <a:lnTo>
                    <a:pt x="57150" y="14859"/>
                  </a:lnTo>
                  <a:lnTo>
                    <a:pt x="57150" y="12700"/>
                  </a:lnTo>
                  <a:lnTo>
                    <a:pt x="57150" y="215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4" name="object 74"/>
            <p:cNvSpPr/>
            <p:nvPr/>
          </p:nvSpPr>
          <p:spPr>
            <a:xfrm>
              <a:off x="6899462" y="6239297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1081"/>
                  </a:moveTo>
                  <a:lnTo>
                    <a:pt x="0" y="541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5" name="object 75"/>
            <p:cNvSpPr/>
            <p:nvPr/>
          </p:nvSpPr>
          <p:spPr>
            <a:xfrm>
              <a:off x="6870878" y="6232956"/>
              <a:ext cx="57150" cy="13970"/>
            </a:xfrm>
            <a:custGeom>
              <a:avLst/>
              <a:gdLst/>
              <a:ahLst/>
              <a:cxnLst/>
              <a:rect l="l" t="t" r="r" b="b"/>
              <a:pathLst>
                <a:path w="57150" h="13970">
                  <a:moveTo>
                    <a:pt x="57150" y="0"/>
                  </a:moveTo>
                  <a:lnTo>
                    <a:pt x="0" y="0"/>
                  </a:lnTo>
                  <a:lnTo>
                    <a:pt x="0" y="1079"/>
                  </a:lnTo>
                  <a:lnTo>
                    <a:pt x="0" y="12700"/>
                  </a:lnTo>
                  <a:lnTo>
                    <a:pt x="0" y="13779"/>
                  </a:lnTo>
                  <a:lnTo>
                    <a:pt x="57150" y="13779"/>
                  </a:lnTo>
                  <a:lnTo>
                    <a:pt x="57150" y="12700"/>
                  </a:lnTo>
                  <a:lnTo>
                    <a:pt x="57150" y="107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6" name="object 76"/>
            <p:cNvSpPr/>
            <p:nvPr/>
          </p:nvSpPr>
          <p:spPr>
            <a:xfrm>
              <a:off x="7583009" y="6233948"/>
              <a:ext cx="0" cy="1270"/>
            </a:xfrm>
            <a:custGeom>
              <a:avLst/>
              <a:gdLst/>
              <a:ahLst/>
              <a:cxnLst/>
              <a:rect l="l" t="t" r="r" b="b"/>
              <a:pathLst>
                <a:path h="1270">
                  <a:moveTo>
                    <a:pt x="0" y="1081"/>
                  </a:moveTo>
                  <a:lnTo>
                    <a:pt x="0" y="54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7" name="object 77"/>
            <p:cNvSpPr/>
            <p:nvPr/>
          </p:nvSpPr>
          <p:spPr>
            <a:xfrm>
              <a:off x="7554430" y="6227610"/>
              <a:ext cx="57150" cy="13970"/>
            </a:xfrm>
            <a:custGeom>
              <a:avLst/>
              <a:gdLst/>
              <a:ahLst/>
              <a:cxnLst/>
              <a:rect l="l" t="t" r="r" b="b"/>
              <a:pathLst>
                <a:path w="57150" h="13970">
                  <a:moveTo>
                    <a:pt x="57150" y="0"/>
                  </a:moveTo>
                  <a:lnTo>
                    <a:pt x="0" y="0"/>
                  </a:lnTo>
                  <a:lnTo>
                    <a:pt x="0" y="1079"/>
                  </a:lnTo>
                  <a:lnTo>
                    <a:pt x="0" y="12700"/>
                  </a:lnTo>
                  <a:lnTo>
                    <a:pt x="0" y="13779"/>
                  </a:lnTo>
                  <a:lnTo>
                    <a:pt x="57150" y="13779"/>
                  </a:lnTo>
                  <a:lnTo>
                    <a:pt x="57150" y="12700"/>
                  </a:lnTo>
                  <a:lnTo>
                    <a:pt x="57150" y="107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8" name="object 78"/>
            <p:cNvSpPr/>
            <p:nvPr/>
          </p:nvSpPr>
          <p:spPr>
            <a:xfrm>
              <a:off x="8266554" y="5477517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h="11429">
                  <a:moveTo>
                    <a:pt x="0" y="10807"/>
                  </a:moveTo>
                  <a:lnTo>
                    <a:pt x="0" y="5403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9" name="object 79"/>
            <p:cNvSpPr/>
            <p:nvPr/>
          </p:nvSpPr>
          <p:spPr>
            <a:xfrm>
              <a:off x="8237969" y="5471172"/>
              <a:ext cx="57150" cy="24130"/>
            </a:xfrm>
            <a:custGeom>
              <a:avLst/>
              <a:gdLst/>
              <a:ahLst/>
              <a:cxnLst/>
              <a:rect l="l" t="t" r="r" b="b"/>
              <a:pathLst>
                <a:path w="57150" h="24129">
                  <a:moveTo>
                    <a:pt x="57150" y="0"/>
                  </a:moveTo>
                  <a:lnTo>
                    <a:pt x="0" y="0"/>
                  </a:lnTo>
                  <a:lnTo>
                    <a:pt x="0" y="10807"/>
                  </a:lnTo>
                  <a:lnTo>
                    <a:pt x="0" y="12700"/>
                  </a:lnTo>
                  <a:lnTo>
                    <a:pt x="0" y="23507"/>
                  </a:lnTo>
                  <a:lnTo>
                    <a:pt x="57150" y="23507"/>
                  </a:lnTo>
                  <a:lnTo>
                    <a:pt x="57150" y="12700"/>
                  </a:lnTo>
                  <a:lnTo>
                    <a:pt x="57150" y="10807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0" name="object 80"/>
            <p:cNvSpPr/>
            <p:nvPr/>
          </p:nvSpPr>
          <p:spPr>
            <a:xfrm>
              <a:off x="2309934" y="6223381"/>
              <a:ext cx="0" cy="5715"/>
            </a:xfrm>
            <a:custGeom>
              <a:avLst/>
              <a:gdLst/>
              <a:ahLst/>
              <a:cxnLst/>
              <a:rect l="l" t="t" r="r" b="b"/>
              <a:pathLst>
                <a:path h="5714">
                  <a:moveTo>
                    <a:pt x="0" y="5403"/>
                  </a:moveTo>
                  <a:lnTo>
                    <a:pt x="0" y="2701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1" name="object 81"/>
            <p:cNvSpPr/>
            <p:nvPr/>
          </p:nvSpPr>
          <p:spPr>
            <a:xfrm>
              <a:off x="2281351" y="6217030"/>
              <a:ext cx="57150" cy="18415"/>
            </a:xfrm>
            <a:custGeom>
              <a:avLst/>
              <a:gdLst/>
              <a:ahLst/>
              <a:cxnLst/>
              <a:rect l="l" t="t" r="r" b="b"/>
              <a:pathLst>
                <a:path w="57150" h="18414">
                  <a:moveTo>
                    <a:pt x="57150" y="0"/>
                  </a:moveTo>
                  <a:lnTo>
                    <a:pt x="0" y="0"/>
                  </a:lnTo>
                  <a:lnTo>
                    <a:pt x="0" y="5410"/>
                  </a:lnTo>
                  <a:lnTo>
                    <a:pt x="0" y="12700"/>
                  </a:lnTo>
                  <a:lnTo>
                    <a:pt x="0" y="18110"/>
                  </a:lnTo>
                  <a:lnTo>
                    <a:pt x="57150" y="18110"/>
                  </a:lnTo>
                  <a:lnTo>
                    <a:pt x="57150" y="12700"/>
                  </a:lnTo>
                  <a:lnTo>
                    <a:pt x="57150" y="541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2" name="object 82"/>
            <p:cNvSpPr/>
            <p:nvPr/>
          </p:nvSpPr>
          <p:spPr>
            <a:xfrm>
              <a:off x="2964907" y="6224828"/>
              <a:ext cx="1395730" cy="29845"/>
            </a:xfrm>
            <a:custGeom>
              <a:avLst/>
              <a:gdLst/>
              <a:ahLst/>
              <a:cxnLst/>
              <a:rect l="l" t="t" r="r" b="b"/>
              <a:pathLst>
                <a:path w="1395729" h="29845">
                  <a:moveTo>
                    <a:pt x="28575" y="29256"/>
                  </a:moveTo>
                  <a:lnTo>
                    <a:pt x="28575" y="18448"/>
                  </a:lnTo>
                  <a:lnTo>
                    <a:pt x="28575" y="7641"/>
                  </a:lnTo>
                </a:path>
                <a:path w="1395729" h="29845">
                  <a:moveTo>
                    <a:pt x="0" y="29256"/>
                  </a:moveTo>
                  <a:lnTo>
                    <a:pt x="57150" y="29256"/>
                  </a:lnTo>
                </a:path>
                <a:path w="1395729" h="29845">
                  <a:moveTo>
                    <a:pt x="0" y="7641"/>
                  </a:moveTo>
                  <a:lnTo>
                    <a:pt x="57150" y="7641"/>
                  </a:lnTo>
                </a:path>
                <a:path w="1395729" h="29845">
                  <a:moveTo>
                    <a:pt x="712121" y="21614"/>
                  </a:moveTo>
                  <a:lnTo>
                    <a:pt x="712121" y="10807"/>
                  </a:lnTo>
                  <a:lnTo>
                    <a:pt x="712121" y="0"/>
                  </a:lnTo>
                </a:path>
                <a:path w="1395729" h="29845">
                  <a:moveTo>
                    <a:pt x="683546" y="21614"/>
                  </a:moveTo>
                  <a:lnTo>
                    <a:pt x="740696" y="21614"/>
                  </a:lnTo>
                </a:path>
                <a:path w="1395729" h="29845">
                  <a:moveTo>
                    <a:pt x="683546" y="0"/>
                  </a:moveTo>
                  <a:lnTo>
                    <a:pt x="740696" y="0"/>
                  </a:lnTo>
                </a:path>
                <a:path w="1395729" h="29845">
                  <a:moveTo>
                    <a:pt x="1395668" y="27673"/>
                  </a:moveTo>
                  <a:lnTo>
                    <a:pt x="1395668" y="22269"/>
                  </a:lnTo>
                  <a:lnTo>
                    <a:pt x="1395668" y="16866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3" name="object 83"/>
            <p:cNvSpPr/>
            <p:nvPr/>
          </p:nvSpPr>
          <p:spPr>
            <a:xfrm>
              <a:off x="4331995" y="6235344"/>
              <a:ext cx="57150" cy="24130"/>
            </a:xfrm>
            <a:custGeom>
              <a:avLst/>
              <a:gdLst/>
              <a:ahLst/>
              <a:cxnLst/>
              <a:rect l="l" t="t" r="r" b="b"/>
              <a:pathLst>
                <a:path w="57150" h="24129">
                  <a:moveTo>
                    <a:pt x="57150" y="0"/>
                  </a:moveTo>
                  <a:lnTo>
                    <a:pt x="0" y="0"/>
                  </a:lnTo>
                  <a:lnTo>
                    <a:pt x="0" y="10807"/>
                  </a:lnTo>
                  <a:lnTo>
                    <a:pt x="0" y="12700"/>
                  </a:lnTo>
                  <a:lnTo>
                    <a:pt x="0" y="23507"/>
                  </a:lnTo>
                  <a:lnTo>
                    <a:pt x="57150" y="23507"/>
                  </a:lnTo>
                  <a:lnTo>
                    <a:pt x="57150" y="12700"/>
                  </a:lnTo>
                  <a:lnTo>
                    <a:pt x="57150" y="10807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4" name="object 84"/>
            <p:cNvSpPr/>
            <p:nvPr/>
          </p:nvSpPr>
          <p:spPr>
            <a:xfrm>
              <a:off x="5015546" y="6217186"/>
              <a:ext cx="1395730" cy="37465"/>
            </a:xfrm>
            <a:custGeom>
              <a:avLst/>
              <a:gdLst/>
              <a:ahLst/>
              <a:cxnLst/>
              <a:rect l="l" t="t" r="r" b="b"/>
              <a:pathLst>
                <a:path w="1395729" h="37464">
                  <a:moveTo>
                    <a:pt x="28575" y="36898"/>
                  </a:moveTo>
                  <a:lnTo>
                    <a:pt x="28575" y="26090"/>
                  </a:lnTo>
                  <a:lnTo>
                    <a:pt x="28575" y="15283"/>
                  </a:lnTo>
                </a:path>
                <a:path w="1395729" h="37464">
                  <a:moveTo>
                    <a:pt x="0" y="36898"/>
                  </a:moveTo>
                  <a:lnTo>
                    <a:pt x="57150" y="36898"/>
                  </a:lnTo>
                </a:path>
                <a:path w="1395729" h="37464">
                  <a:moveTo>
                    <a:pt x="0" y="15283"/>
                  </a:moveTo>
                  <a:lnTo>
                    <a:pt x="57150" y="15283"/>
                  </a:lnTo>
                </a:path>
                <a:path w="1395729" h="37464">
                  <a:moveTo>
                    <a:pt x="712121" y="21614"/>
                  </a:moveTo>
                  <a:lnTo>
                    <a:pt x="712121" y="10807"/>
                  </a:lnTo>
                  <a:lnTo>
                    <a:pt x="712121" y="0"/>
                  </a:lnTo>
                </a:path>
                <a:path w="1395729" h="37464">
                  <a:moveTo>
                    <a:pt x="683546" y="21614"/>
                  </a:moveTo>
                  <a:lnTo>
                    <a:pt x="740696" y="21614"/>
                  </a:lnTo>
                </a:path>
                <a:path w="1395729" h="37464">
                  <a:moveTo>
                    <a:pt x="683546" y="0"/>
                  </a:moveTo>
                  <a:lnTo>
                    <a:pt x="740696" y="0"/>
                  </a:lnTo>
                </a:path>
                <a:path w="1395729" h="37464">
                  <a:moveTo>
                    <a:pt x="1395669" y="14944"/>
                  </a:moveTo>
                  <a:lnTo>
                    <a:pt x="1395669" y="13864"/>
                  </a:lnTo>
                  <a:lnTo>
                    <a:pt x="1395669" y="1278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5" name="object 85"/>
            <p:cNvSpPr/>
            <p:nvPr/>
          </p:nvSpPr>
          <p:spPr>
            <a:xfrm>
              <a:off x="6382639" y="6223622"/>
              <a:ext cx="57150" cy="15240"/>
            </a:xfrm>
            <a:custGeom>
              <a:avLst/>
              <a:gdLst/>
              <a:ahLst/>
              <a:cxnLst/>
              <a:rect l="l" t="t" r="r" b="b"/>
              <a:pathLst>
                <a:path w="57150" h="15239">
                  <a:moveTo>
                    <a:pt x="57150" y="0"/>
                  </a:moveTo>
                  <a:lnTo>
                    <a:pt x="0" y="0"/>
                  </a:lnTo>
                  <a:lnTo>
                    <a:pt x="0" y="2159"/>
                  </a:lnTo>
                  <a:lnTo>
                    <a:pt x="0" y="12700"/>
                  </a:lnTo>
                  <a:lnTo>
                    <a:pt x="0" y="14859"/>
                  </a:lnTo>
                  <a:lnTo>
                    <a:pt x="57150" y="14859"/>
                  </a:lnTo>
                  <a:lnTo>
                    <a:pt x="57150" y="12700"/>
                  </a:lnTo>
                  <a:lnTo>
                    <a:pt x="57150" y="215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6" name="object 86"/>
            <p:cNvSpPr/>
            <p:nvPr/>
          </p:nvSpPr>
          <p:spPr>
            <a:xfrm>
              <a:off x="7094759" y="6236055"/>
              <a:ext cx="0" cy="7620"/>
            </a:xfrm>
            <a:custGeom>
              <a:avLst/>
              <a:gdLst/>
              <a:ahLst/>
              <a:cxnLst/>
              <a:rect l="l" t="t" r="r" b="b"/>
              <a:pathLst>
                <a:path h="7620">
                  <a:moveTo>
                    <a:pt x="0" y="7565"/>
                  </a:moveTo>
                  <a:lnTo>
                    <a:pt x="0" y="3783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7" name="object 87"/>
            <p:cNvSpPr/>
            <p:nvPr/>
          </p:nvSpPr>
          <p:spPr>
            <a:xfrm>
              <a:off x="7066178" y="6229705"/>
              <a:ext cx="57150" cy="20320"/>
            </a:xfrm>
            <a:custGeom>
              <a:avLst/>
              <a:gdLst/>
              <a:ahLst/>
              <a:cxnLst/>
              <a:rect l="l" t="t" r="r" b="b"/>
              <a:pathLst>
                <a:path w="57150" h="20320">
                  <a:moveTo>
                    <a:pt x="57150" y="0"/>
                  </a:moveTo>
                  <a:lnTo>
                    <a:pt x="0" y="0"/>
                  </a:lnTo>
                  <a:lnTo>
                    <a:pt x="0" y="7569"/>
                  </a:lnTo>
                  <a:lnTo>
                    <a:pt x="0" y="12700"/>
                  </a:lnTo>
                  <a:lnTo>
                    <a:pt x="0" y="20269"/>
                  </a:lnTo>
                  <a:lnTo>
                    <a:pt x="57150" y="20269"/>
                  </a:lnTo>
                  <a:lnTo>
                    <a:pt x="57150" y="12700"/>
                  </a:lnTo>
                  <a:lnTo>
                    <a:pt x="57150" y="7569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8" name="object 88"/>
            <p:cNvSpPr/>
            <p:nvPr/>
          </p:nvSpPr>
          <p:spPr>
            <a:xfrm>
              <a:off x="7778307" y="6224538"/>
              <a:ext cx="0" cy="18415"/>
            </a:xfrm>
            <a:custGeom>
              <a:avLst/>
              <a:gdLst/>
              <a:ahLst/>
              <a:cxnLst/>
              <a:rect l="l" t="t" r="r" b="b"/>
              <a:pathLst>
                <a:path h="18414">
                  <a:moveTo>
                    <a:pt x="0" y="18372"/>
                  </a:moveTo>
                  <a:lnTo>
                    <a:pt x="0" y="9186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9" name="object 89"/>
            <p:cNvSpPr/>
            <p:nvPr/>
          </p:nvSpPr>
          <p:spPr>
            <a:xfrm>
              <a:off x="7749730" y="6218199"/>
              <a:ext cx="57150" cy="31115"/>
            </a:xfrm>
            <a:custGeom>
              <a:avLst/>
              <a:gdLst/>
              <a:ahLst/>
              <a:cxnLst/>
              <a:rect l="l" t="t" r="r" b="b"/>
              <a:pathLst>
                <a:path w="57150" h="31114">
                  <a:moveTo>
                    <a:pt x="57150" y="18364"/>
                  </a:moveTo>
                  <a:lnTo>
                    <a:pt x="0" y="18364"/>
                  </a:lnTo>
                  <a:lnTo>
                    <a:pt x="0" y="31064"/>
                  </a:lnTo>
                  <a:lnTo>
                    <a:pt x="57150" y="31064"/>
                  </a:lnTo>
                  <a:lnTo>
                    <a:pt x="57150" y="18364"/>
                  </a:lnTo>
                  <a:close/>
                </a:path>
                <a:path w="57150" h="31114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0" name="object 90"/>
            <p:cNvSpPr/>
            <p:nvPr/>
          </p:nvSpPr>
          <p:spPr>
            <a:xfrm>
              <a:off x="8433279" y="4034758"/>
              <a:ext cx="57150" cy="313690"/>
            </a:xfrm>
            <a:custGeom>
              <a:avLst/>
              <a:gdLst/>
              <a:ahLst/>
              <a:cxnLst/>
              <a:rect l="l" t="t" r="r" b="b"/>
              <a:pathLst>
                <a:path w="57150" h="313689">
                  <a:moveTo>
                    <a:pt x="28575" y="313406"/>
                  </a:moveTo>
                  <a:lnTo>
                    <a:pt x="28575" y="156703"/>
                  </a:lnTo>
                  <a:lnTo>
                    <a:pt x="28575" y="0"/>
                  </a:lnTo>
                </a:path>
                <a:path w="57150" h="313689">
                  <a:moveTo>
                    <a:pt x="0" y="313406"/>
                  </a:moveTo>
                  <a:lnTo>
                    <a:pt x="57150" y="313406"/>
                  </a:lnTo>
                </a:path>
                <a:path w="57150" h="313689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1" name="object 91"/>
            <p:cNvSpPr/>
            <p:nvPr/>
          </p:nvSpPr>
          <p:spPr>
            <a:xfrm>
              <a:off x="1402514" y="6258560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5" y="0"/>
                  </a:moveTo>
                  <a:lnTo>
                    <a:pt x="28575" y="0"/>
                  </a:lnTo>
                  <a:lnTo>
                    <a:pt x="28575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  <a:path w="5715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2" name="object 92"/>
            <p:cNvSpPr/>
            <p:nvPr/>
          </p:nvSpPr>
          <p:spPr>
            <a:xfrm>
              <a:off x="1431089" y="625856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3" name="object 93"/>
            <p:cNvSpPr/>
            <p:nvPr/>
          </p:nvSpPr>
          <p:spPr>
            <a:xfrm>
              <a:off x="1402511" y="6252210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4" name="object 94"/>
            <p:cNvSpPr/>
            <p:nvPr/>
          </p:nvSpPr>
          <p:spPr>
            <a:xfrm>
              <a:off x="1597813" y="6258560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28574" y="0"/>
                  </a:moveTo>
                  <a:lnTo>
                    <a:pt x="28574" y="0"/>
                  </a:lnTo>
                  <a:lnTo>
                    <a:pt x="28574" y="0"/>
                  </a:lnTo>
                  <a:close/>
                </a:path>
                <a:path w="57150">
                  <a:moveTo>
                    <a:pt x="0" y="0"/>
                  </a:moveTo>
                  <a:lnTo>
                    <a:pt x="57149" y="0"/>
                  </a:lnTo>
                </a:path>
                <a:path w="57150">
                  <a:moveTo>
                    <a:pt x="0" y="0"/>
                  </a:moveTo>
                  <a:lnTo>
                    <a:pt x="57149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5" name="object 95"/>
            <p:cNvSpPr/>
            <p:nvPr/>
          </p:nvSpPr>
          <p:spPr>
            <a:xfrm>
              <a:off x="1626389" y="6258560"/>
              <a:ext cx="0" cy="0"/>
            </a:xfrm>
            <a:custGeom>
              <a:avLst/>
              <a:gdLst/>
              <a:ahLst/>
              <a:cxnLst/>
              <a:rect l="l" t="t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6" name="object 96"/>
            <p:cNvSpPr/>
            <p:nvPr/>
          </p:nvSpPr>
          <p:spPr>
            <a:xfrm>
              <a:off x="1597812" y="6252210"/>
              <a:ext cx="57150" cy="12700"/>
            </a:xfrm>
            <a:custGeom>
              <a:avLst/>
              <a:gdLst/>
              <a:ahLst/>
              <a:cxnLst/>
              <a:rect l="l" t="t" r="r" b="b"/>
              <a:pathLst>
                <a:path w="57150" h="12700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7" name="object 97"/>
            <p:cNvSpPr/>
            <p:nvPr/>
          </p:nvSpPr>
          <p:spPr>
            <a:xfrm>
              <a:off x="1140991" y="3583940"/>
              <a:ext cx="7565390" cy="2674620"/>
            </a:xfrm>
            <a:custGeom>
              <a:avLst/>
              <a:gdLst/>
              <a:ahLst/>
              <a:cxnLst/>
              <a:rect l="l" t="t" r="r" b="b"/>
              <a:pathLst>
                <a:path w="7565390" h="2674620">
                  <a:moveTo>
                    <a:pt x="45974" y="2674620"/>
                  </a:moveTo>
                  <a:lnTo>
                    <a:pt x="45975" y="0"/>
                  </a:lnTo>
                </a:path>
                <a:path w="7565390" h="2674620">
                  <a:moveTo>
                    <a:pt x="0" y="2674620"/>
                  </a:moveTo>
                  <a:lnTo>
                    <a:pt x="45974" y="2674620"/>
                  </a:lnTo>
                </a:path>
                <a:path w="7565390" h="2674620">
                  <a:moveTo>
                    <a:pt x="0" y="2292531"/>
                  </a:moveTo>
                  <a:lnTo>
                    <a:pt x="45974" y="2292531"/>
                  </a:lnTo>
                </a:path>
                <a:path w="7565390" h="2674620">
                  <a:moveTo>
                    <a:pt x="0" y="1910443"/>
                  </a:moveTo>
                  <a:lnTo>
                    <a:pt x="45974" y="1910443"/>
                  </a:lnTo>
                </a:path>
                <a:path w="7565390" h="2674620">
                  <a:moveTo>
                    <a:pt x="0" y="1528354"/>
                  </a:moveTo>
                  <a:lnTo>
                    <a:pt x="45974" y="1528354"/>
                  </a:lnTo>
                </a:path>
                <a:path w="7565390" h="2674620">
                  <a:moveTo>
                    <a:pt x="0" y="1146266"/>
                  </a:moveTo>
                  <a:lnTo>
                    <a:pt x="45974" y="1146266"/>
                  </a:lnTo>
                </a:path>
                <a:path w="7565390" h="2674620">
                  <a:moveTo>
                    <a:pt x="0" y="764177"/>
                  </a:moveTo>
                  <a:lnTo>
                    <a:pt x="45974" y="764177"/>
                  </a:lnTo>
                </a:path>
                <a:path w="7565390" h="2674620">
                  <a:moveTo>
                    <a:pt x="0" y="382089"/>
                  </a:moveTo>
                  <a:lnTo>
                    <a:pt x="45974" y="382089"/>
                  </a:lnTo>
                </a:path>
                <a:path w="7565390" h="2674620">
                  <a:moveTo>
                    <a:pt x="0" y="0"/>
                  </a:moveTo>
                  <a:lnTo>
                    <a:pt x="45974" y="0"/>
                  </a:lnTo>
                </a:path>
                <a:path w="7565390" h="2674620">
                  <a:moveTo>
                    <a:pt x="45974" y="2674620"/>
                  </a:moveTo>
                  <a:lnTo>
                    <a:pt x="7564986" y="2674621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98" name="object 98"/>
          <p:cNvSpPr txBox="1"/>
          <p:nvPr/>
        </p:nvSpPr>
        <p:spPr>
          <a:xfrm>
            <a:off x="2996585" y="3450381"/>
            <a:ext cx="145401" cy="1318128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20</a:t>
            </a:r>
            <a:endParaRPr sz="895">
              <a:latin typeface="Arial"/>
              <a:cs typeface="Arial"/>
            </a:endParaRPr>
          </a:p>
          <a:p>
            <a:pPr>
              <a:spcBef>
                <a:spcPts val="11"/>
              </a:spcBef>
            </a:pPr>
            <a:endParaRPr sz="1007">
              <a:latin typeface="Arial"/>
              <a:cs typeface="Arial"/>
            </a:endParaRPr>
          </a:p>
          <a:p>
            <a:pPr marL="9473"/>
            <a:r>
              <a:rPr sz="895" b="1" spc="-4" dirty="0">
                <a:latin typeface="Arial"/>
                <a:cs typeface="Arial"/>
              </a:rPr>
              <a:t>15</a:t>
            </a:r>
            <a:endParaRPr sz="895">
              <a:latin typeface="Arial"/>
              <a:cs typeface="Arial"/>
            </a:endParaRPr>
          </a:p>
          <a:p>
            <a:pPr>
              <a:spcBef>
                <a:spcPts val="11"/>
              </a:spcBef>
            </a:pPr>
            <a:endParaRPr sz="1007">
              <a:latin typeface="Arial"/>
              <a:cs typeface="Arial"/>
            </a:endParaRPr>
          </a:p>
          <a:p>
            <a:pPr marL="9473"/>
            <a:r>
              <a:rPr sz="895" b="1" spc="-4" dirty="0">
                <a:latin typeface="Arial"/>
                <a:cs typeface="Arial"/>
              </a:rPr>
              <a:t>10</a:t>
            </a:r>
            <a:endParaRPr sz="895">
              <a:latin typeface="Arial"/>
              <a:cs typeface="Arial"/>
            </a:endParaRPr>
          </a:p>
          <a:p>
            <a:pPr>
              <a:spcBef>
                <a:spcPts val="11"/>
              </a:spcBef>
            </a:pPr>
            <a:endParaRPr sz="1007">
              <a:latin typeface="Arial"/>
              <a:cs typeface="Arial"/>
            </a:endParaRPr>
          </a:p>
          <a:p>
            <a:pPr marL="72468"/>
            <a:r>
              <a:rPr sz="895" b="1" dirty="0">
                <a:latin typeface="Arial"/>
                <a:cs typeface="Arial"/>
              </a:rPr>
              <a:t>5</a:t>
            </a:r>
            <a:endParaRPr sz="895">
              <a:latin typeface="Arial"/>
              <a:cs typeface="Arial"/>
            </a:endParaRPr>
          </a:p>
          <a:p>
            <a:pPr>
              <a:spcBef>
                <a:spcPts val="11"/>
              </a:spcBef>
            </a:pPr>
            <a:endParaRPr sz="1007">
              <a:latin typeface="Arial"/>
              <a:cs typeface="Arial"/>
            </a:endParaRPr>
          </a:p>
          <a:p>
            <a:pPr marL="72468">
              <a:spcBef>
                <a:spcPts val="4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99" name="object 99"/>
          <p:cNvSpPr txBox="1"/>
          <p:nvPr/>
        </p:nvSpPr>
        <p:spPr>
          <a:xfrm>
            <a:off x="2996585" y="3165396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25</a:t>
            </a:r>
            <a:endParaRPr sz="895">
              <a:latin typeface="Arial"/>
              <a:cs typeface="Arial"/>
            </a:endParaRPr>
          </a:p>
        </p:txBody>
      </p:sp>
      <p:sp>
        <p:nvSpPr>
          <p:cNvPr id="100" name="object 100"/>
          <p:cNvSpPr txBox="1"/>
          <p:nvPr/>
        </p:nvSpPr>
        <p:spPr>
          <a:xfrm>
            <a:off x="2996585" y="2880414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30</a:t>
            </a:r>
            <a:endParaRPr sz="895">
              <a:latin typeface="Arial"/>
              <a:cs typeface="Arial"/>
            </a:endParaRPr>
          </a:p>
        </p:txBody>
      </p:sp>
      <p:sp>
        <p:nvSpPr>
          <p:cNvPr id="101" name="object 101"/>
          <p:cNvSpPr txBox="1"/>
          <p:nvPr/>
        </p:nvSpPr>
        <p:spPr>
          <a:xfrm>
            <a:off x="2996585" y="2595431"/>
            <a:ext cx="145401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35</a:t>
            </a:r>
            <a:endParaRPr sz="895">
              <a:latin typeface="Arial"/>
              <a:cs typeface="Arial"/>
            </a:endParaRPr>
          </a:p>
        </p:txBody>
      </p:sp>
      <p:sp>
        <p:nvSpPr>
          <p:cNvPr id="102" name="object 102"/>
          <p:cNvSpPr txBox="1"/>
          <p:nvPr/>
        </p:nvSpPr>
        <p:spPr>
          <a:xfrm>
            <a:off x="2742075" y="3264688"/>
            <a:ext cx="131896" cy="664487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spc="-4" dirty="0">
                <a:latin typeface="Arial"/>
                <a:cs typeface="Arial"/>
              </a:rPr>
              <a:t>Cells</a:t>
            </a:r>
            <a:r>
              <a:rPr sz="895" b="1" spc="-30" dirty="0">
                <a:latin typeface="Arial"/>
                <a:cs typeface="Arial"/>
              </a:rPr>
              <a:t> </a:t>
            </a:r>
            <a:r>
              <a:rPr sz="895" b="1" dirty="0">
                <a:latin typeface="Arial"/>
                <a:cs typeface="Arial"/>
              </a:rPr>
              <a:t>(×</a:t>
            </a:r>
            <a:r>
              <a:rPr sz="895" b="1" spc="-26" dirty="0">
                <a:latin typeface="Arial"/>
                <a:cs typeface="Arial"/>
              </a:rPr>
              <a:t> </a:t>
            </a:r>
            <a:r>
              <a:rPr sz="895" b="1" spc="-4" dirty="0">
                <a:latin typeface="Arial"/>
                <a:cs typeface="Arial"/>
              </a:rPr>
              <a:t>10</a:t>
            </a:r>
            <a:r>
              <a:rPr sz="895" b="1" spc="-5" baseline="24305" dirty="0">
                <a:latin typeface="Arial"/>
                <a:cs typeface="Arial"/>
              </a:rPr>
              <a:t>5</a:t>
            </a:r>
            <a:r>
              <a:rPr sz="895" b="1" spc="-4" dirty="0">
                <a:latin typeface="Arial"/>
                <a:cs typeface="Arial"/>
              </a:rPr>
              <a:t>)</a:t>
            </a:r>
            <a:endParaRPr sz="895">
              <a:latin typeface="Arial"/>
              <a:cs typeface="Arial"/>
            </a:endParaRPr>
          </a:p>
        </p:txBody>
      </p:sp>
      <p:sp>
        <p:nvSpPr>
          <p:cNvPr id="103" name="object 103"/>
          <p:cNvSpPr txBox="1"/>
          <p:nvPr/>
        </p:nvSpPr>
        <p:spPr>
          <a:xfrm>
            <a:off x="3868334" y="4733582"/>
            <a:ext cx="24675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SCF</a:t>
            </a:r>
            <a:endParaRPr sz="895">
              <a:latin typeface="Arial"/>
              <a:cs typeface="Arial"/>
            </a:endParaRPr>
          </a:p>
        </p:txBody>
      </p:sp>
      <p:sp>
        <p:nvSpPr>
          <p:cNvPr id="104" name="object 104"/>
          <p:cNvSpPr txBox="1"/>
          <p:nvPr/>
        </p:nvSpPr>
        <p:spPr>
          <a:xfrm>
            <a:off x="4386947" y="4744239"/>
            <a:ext cx="22118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IL-3</a:t>
            </a:r>
            <a:endParaRPr sz="895">
              <a:latin typeface="Arial"/>
              <a:cs typeface="Arial"/>
            </a:endParaRPr>
          </a:p>
        </p:txBody>
      </p:sp>
      <p:sp>
        <p:nvSpPr>
          <p:cNvPr id="105" name="object 105"/>
          <p:cNvSpPr txBox="1"/>
          <p:nvPr/>
        </p:nvSpPr>
        <p:spPr>
          <a:xfrm>
            <a:off x="4896087" y="4733582"/>
            <a:ext cx="221180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IL-6</a:t>
            </a:r>
            <a:endParaRPr sz="895">
              <a:latin typeface="Arial"/>
              <a:cs typeface="Arial"/>
            </a:endParaRPr>
          </a:p>
        </p:txBody>
      </p:sp>
      <p:sp>
        <p:nvSpPr>
          <p:cNvPr id="106" name="object 106"/>
          <p:cNvSpPr txBox="1"/>
          <p:nvPr/>
        </p:nvSpPr>
        <p:spPr>
          <a:xfrm>
            <a:off x="5375626" y="4744239"/>
            <a:ext cx="29080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Flt3L</a:t>
            </a:r>
            <a:endParaRPr sz="895">
              <a:latin typeface="Arial"/>
              <a:cs typeface="Arial"/>
            </a:endParaRPr>
          </a:p>
        </p:txBody>
      </p:sp>
      <p:sp>
        <p:nvSpPr>
          <p:cNvPr id="107" name="object 107"/>
          <p:cNvSpPr txBox="1"/>
          <p:nvPr/>
        </p:nvSpPr>
        <p:spPr>
          <a:xfrm>
            <a:off x="5903711" y="4733582"/>
            <a:ext cx="252912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TPO</a:t>
            </a:r>
            <a:endParaRPr sz="895">
              <a:latin typeface="Arial"/>
              <a:cs typeface="Arial"/>
            </a:endParaRPr>
          </a:p>
        </p:txBody>
      </p:sp>
      <p:sp>
        <p:nvSpPr>
          <p:cNvPr id="108" name="object 108"/>
          <p:cNvSpPr txBox="1"/>
          <p:nvPr/>
        </p:nvSpPr>
        <p:spPr>
          <a:xfrm>
            <a:off x="6382066" y="4733582"/>
            <a:ext cx="313061" cy="27369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56838" marR="3789" indent="-47365">
              <a:lnSpc>
                <a:spcPts val="1044"/>
              </a:lnSpc>
              <a:spcBef>
                <a:spcPts val="134"/>
              </a:spcBef>
            </a:pPr>
            <a:r>
              <a:rPr sz="895" b="1" dirty="0">
                <a:latin typeface="Arial"/>
                <a:cs typeface="Arial"/>
              </a:rPr>
              <a:t>SCF+  IL-3</a:t>
            </a:r>
            <a:endParaRPr sz="895">
              <a:latin typeface="Arial"/>
              <a:cs typeface="Arial"/>
            </a:endParaRPr>
          </a:p>
        </p:txBody>
      </p:sp>
      <p:sp>
        <p:nvSpPr>
          <p:cNvPr id="109" name="object 109"/>
          <p:cNvSpPr txBox="1"/>
          <p:nvPr/>
        </p:nvSpPr>
        <p:spPr>
          <a:xfrm>
            <a:off x="6892390" y="4733582"/>
            <a:ext cx="313061" cy="27369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56838" marR="3789" indent="-47365">
              <a:lnSpc>
                <a:spcPts val="1044"/>
              </a:lnSpc>
              <a:spcBef>
                <a:spcPts val="134"/>
              </a:spcBef>
            </a:pPr>
            <a:r>
              <a:rPr sz="895" b="1" dirty="0">
                <a:latin typeface="Arial"/>
                <a:cs typeface="Arial"/>
              </a:rPr>
              <a:t>SCF+  IL-6</a:t>
            </a:r>
            <a:endParaRPr sz="895">
              <a:latin typeface="Arial"/>
              <a:cs typeface="Arial"/>
            </a:endParaRPr>
          </a:p>
        </p:txBody>
      </p:sp>
      <p:sp>
        <p:nvSpPr>
          <p:cNvPr id="110" name="object 110"/>
          <p:cNvSpPr txBox="1"/>
          <p:nvPr/>
        </p:nvSpPr>
        <p:spPr>
          <a:xfrm>
            <a:off x="7401530" y="4733582"/>
            <a:ext cx="313061" cy="2825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lnSpc>
                <a:spcPts val="1059"/>
              </a:lnSpc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SCF+</a:t>
            </a:r>
            <a:endParaRPr sz="895">
              <a:latin typeface="Arial"/>
              <a:cs typeface="Arial"/>
            </a:endParaRPr>
          </a:p>
          <a:p>
            <a:pPr marL="18946">
              <a:lnSpc>
                <a:spcPts val="1059"/>
              </a:lnSpc>
            </a:pPr>
            <a:r>
              <a:rPr sz="895" b="1" dirty="0">
                <a:latin typeface="Arial"/>
                <a:cs typeface="Arial"/>
              </a:rPr>
              <a:t>Flt3L</a:t>
            </a:r>
            <a:endParaRPr sz="895">
              <a:latin typeface="Arial"/>
              <a:cs typeface="Arial"/>
            </a:endParaRPr>
          </a:p>
        </p:txBody>
      </p:sp>
      <p:sp>
        <p:nvSpPr>
          <p:cNvPr id="111" name="object 111"/>
          <p:cNvSpPr txBox="1"/>
          <p:nvPr/>
        </p:nvSpPr>
        <p:spPr>
          <a:xfrm>
            <a:off x="7911855" y="4739503"/>
            <a:ext cx="313061" cy="27369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37892" marR="3789" indent="-28419">
              <a:lnSpc>
                <a:spcPts val="1044"/>
              </a:lnSpc>
              <a:spcBef>
                <a:spcPts val="134"/>
              </a:spcBef>
            </a:pPr>
            <a:r>
              <a:rPr sz="895" b="1" dirty="0">
                <a:latin typeface="Arial"/>
                <a:cs typeface="Arial"/>
              </a:rPr>
              <a:t>SCF+  TPO</a:t>
            </a:r>
            <a:endParaRPr sz="895">
              <a:latin typeface="Arial"/>
              <a:cs typeface="Arial"/>
            </a:endParaRPr>
          </a:p>
        </p:txBody>
      </p:sp>
      <p:sp>
        <p:nvSpPr>
          <p:cNvPr id="112" name="object 112"/>
          <p:cNvSpPr txBox="1"/>
          <p:nvPr/>
        </p:nvSpPr>
        <p:spPr>
          <a:xfrm>
            <a:off x="8278039" y="4733583"/>
            <a:ext cx="612863" cy="411427"/>
          </a:xfrm>
          <a:prstGeom prst="rect">
            <a:avLst/>
          </a:prstGeom>
        </p:spPr>
        <p:txBody>
          <a:bodyPr vert="horz" wrap="square" lIns="0" tIns="17050" rIns="0" bIns="0" rtlCol="0">
            <a:spAutoFit/>
          </a:bodyPr>
          <a:lstStyle/>
          <a:p>
            <a:pPr marL="8999" marR="3789" algn="ctr">
              <a:lnSpc>
                <a:spcPts val="1044"/>
              </a:lnSpc>
              <a:spcBef>
                <a:spcPts val="134"/>
              </a:spcBef>
            </a:pPr>
            <a:r>
              <a:rPr sz="895" b="1" dirty="0">
                <a:latin typeface="Arial"/>
                <a:cs typeface="Arial"/>
              </a:rPr>
              <a:t>SCF+TPO+  IL-3+IL-6+</a:t>
            </a:r>
            <a:endParaRPr sz="895">
              <a:latin typeface="Arial"/>
              <a:cs typeface="Arial"/>
            </a:endParaRPr>
          </a:p>
          <a:p>
            <a:pPr algn="ctr">
              <a:spcBef>
                <a:spcPts val="15"/>
              </a:spcBef>
            </a:pPr>
            <a:r>
              <a:rPr sz="895" b="1" dirty="0">
                <a:latin typeface="Arial"/>
                <a:cs typeface="Arial"/>
              </a:rPr>
              <a:t>Flt3L</a:t>
            </a:r>
            <a:endParaRPr sz="895">
              <a:latin typeface="Arial"/>
              <a:cs typeface="Arial"/>
            </a:endParaRPr>
          </a:p>
        </p:txBody>
      </p:sp>
      <p:sp>
        <p:nvSpPr>
          <p:cNvPr id="113" name="object 113"/>
          <p:cNvSpPr txBox="1"/>
          <p:nvPr/>
        </p:nvSpPr>
        <p:spPr>
          <a:xfrm>
            <a:off x="8622283" y="2871077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sp>
        <p:nvSpPr>
          <p:cNvPr id="114" name="object 114"/>
          <p:cNvSpPr txBox="1"/>
          <p:nvPr/>
        </p:nvSpPr>
        <p:spPr>
          <a:xfrm>
            <a:off x="3445629" y="4695693"/>
            <a:ext cx="75779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dirty="0">
                <a:latin typeface="Arial"/>
                <a:cs typeface="Arial"/>
              </a:rPr>
              <a:t>-</a:t>
            </a:r>
            <a:endParaRPr sz="1343">
              <a:latin typeface="Arial"/>
              <a:cs typeface="Arial"/>
            </a:endParaRPr>
          </a:p>
        </p:txBody>
      </p:sp>
      <p:sp>
        <p:nvSpPr>
          <p:cNvPr id="115" name="object 115"/>
          <p:cNvSpPr txBox="1"/>
          <p:nvPr/>
        </p:nvSpPr>
        <p:spPr>
          <a:xfrm>
            <a:off x="2488919" y="67253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a</a:t>
            </a:r>
            <a:endParaRPr sz="1343">
              <a:latin typeface="Arial"/>
              <a:cs typeface="Arial"/>
            </a:endParaRPr>
          </a:p>
        </p:txBody>
      </p:sp>
      <p:sp>
        <p:nvSpPr>
          <p:cNvPr id="116" name="object 116"/>
          <p:cNvSpPr txBox="1"/>
          <p:nvPr/>
        </p:nvSpPr>
        <p:spPr>
          <a:xfrm>
            <a:off x="2479446" y="2477973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b</a:t>
            </a:r>
            <a:endParaRPr sz="1343">
              <a:latin typeface="Arial"/>
              <a:cs typeface="Arial"/>
            </a:endParaRPr>
          </a:p>
        </p:txBody>
      </p:sp>
      <p:sp>
        <p:nvSpPr>
          <p:cNvPr id="117" name="object 117"/>
          <p:cNvSpPr txBox="1"/>
          <p:nvPr/>
        </p:nvSpPr>
        <p:spPr>
          <a:xfrm>
            <a:off x="3739273" y="2856869"/>
            <a:ext cx="436203" cy="193141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193" b="1" i="1" dirty="0">
                <a:solidFill>
                  <a:srgbClr val="FF2800"/>
                </a:solidFill>
                <a:latin typeface="Calibri"/>
                <a:cs typeface="Calibri"/>
              </a:rPr>
              <a:t>Itch</a:t>
            </a:r>
            <a:r>
              <a:rPr sz="1175" b="1" baseline="26455" dirty="0">
                <a:solidFill>
                  <a:srgbClr val="FF2800"/>
                </a:solidFill>
                <a:latin typeface="Calibri"/>
                <a:cs typeface="Calibri"/>
              </a:rPr>
              <a:t>+/+</a:t>
            </a:r>
            <a:endParaRPr sz="1175" baseline="26455">
              <a:latin typeface="Calibri"/>
              <a:cs typeface="Calibri"/>
            </a:endParaRPr>
          </a:p>
        </p:txBody>
      </p:sp>
      <p:sp>
        <p:nvSpPr>
          <p:cNvPr id="118" name="object 118"/>
          <p:cNvSpPr txBox="1"/>
          <p:nvPr/>
        </p:nvSpPr>
        <p:spPr>
          <a:xfrm>
            <a:off x="3729276" y="3046577"/>
            <a:ext cx="397366" cy="193141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193" b="1" i="1" spc="-4" dirty="0">
                <a:solidFill>
                  <a:srgbClr val="0A31FF"/>
                </a:solidFill>
                <a:latin typeface="Calibri"/>
                <a:cs typeface="Calibri"/>
              </a:rPr>
              <a:t>Itch</a:t>
            </a:r>
            <a:r>
              <a:rPr sz="1175" b="1" spc="-5" baseline="26455" dirty="0">
                <a:solidFill>
                  <a:srgbClr val="0A31FF"/>
                </a:solidFill>
                <a:latin typeface="Calibri"/>
                <a:cs typeface="Calibri"/>
              </a:rPr>
              <a:t>‐/‐</a:t>
            </a:r>
            <a:endParaRPr sz="1175" baseline="26455">
              <a:latin typeface="Calibri"/>
              <a:cs typeface="Calibri"/>
            </a:endParaRPr>
          </a:p>
        </p:txBody>
      </p:sp>
      <p:sp>
        <p:nvSpPr>
          <p:cNvPr id="119" name="object 119"/>
          <p:cNvSpPr txBox="1"/>
          <p:nvPr/>
        </p:nvSpPr>
        <p:spPr>
          <a:xfrm>
            <a:off x="2782563" y="5262851"/>
            <a:ext cx="6384381" cy="799396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6.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Viability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and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proliferation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of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="1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b="1" spc="145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HSCs </a:t>
            </a:r>
            <a:r>
              <a:rPr sz="1044" b="1" i="1" dirty="0">
                <a:latin typeface="YaleNew" panose="02000602050000020003" pitchFamily="50" charset="0"/>
                <a:cs typeface="Arial"/>
              </a:rPr>
              <a:t>in-vitro.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27350" indent="-199405">
              <a:spcBef>
                <a:spcPts val="15"/>
              </a:spcBef>
              <a:buAutoNum type="alphaLcParenBoth"/>
              <a:tabLst>
                <a:tab pos="227824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Viability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 CD150</a:t>
            </a:r>
            <a:r>
              <a:rPr sz="1007" spc="-5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CD48</a:t>
            </a:r>
            <a:r>
              <a:rPr sz="1007" spc="-5" baseline="24691" dirty="0">
                <a:latin typeface="YaleNew" panose="02000602050000020003" pitchFamily="50" charset="0"/>
                <a:cs typeface="Arial"/>
              </a:rPr>
              <a:t>-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LSK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from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 and</a:t>
            </a:r>
            <a:r>
              <a:rPr sz="1044" spc="4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151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 </a:t>
            </a:r>
            <a:r>
              <a:rPr sz="1044" dirty="0">
                <a:latin typeface="YaleNew" panose="02000602050000020003" pitchFamily="50" charset="0"/>
                <a:cs typeface="Arial"/>
              </a:rPr>
              <a:t>the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presence of indicated</a:t>
            </a:r>
            <a:r>
              <a:rPr sz="1044" dirty="0">
                <a:latin typeface="YaleNew" panose="02000602050000020003" pitchFamily="50" charset="0"/>
                <a:cs typeface="Arial"/>
              </a:rPr>
              <a:t> cytokines.</a:t>
            </a:r>
          </a:p>
          <a:p>
            <a:pPr marL="253401" indent="-225456">
              <a:lnSpc>
                <a:spcPts val="1223"/>
              </a:lnSpc>
              <a:spcBef>
                <a:spcPts val="15"/>
              </a:spcBef>
              <a:buAutoNum type="alphaLcParenBoth"/>
              <a:tabLst>
                <a:tab pos="253875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Absolute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numbers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CD150</a:t>
            </a:r>
            <a:r>
              <a:rPr sz="1007" spc="-5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CD48</a:t>
            </a:r>
            <a:r>
              <a:rPr sz="1007" spc="-5" baseline="24691" dirty="0">
                <a:latin typeface="YaleNew" panose="02000602050000020003" pitchFamily="50" charset="0"/>
                <a:cs typeface="Arial"/>
              </a:rPr>
              <a:t>-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LSK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from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</a:t>
            </a:r>
            <a:r>
              <a:rPr sz="1044" spc="15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152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106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after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10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days</a:t>
            </a:r>
            <a:r>
              <a:rPr sz="1044" spc="149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157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spc="-4" dirty="0">
                <a:latin typeface="YaleNew" panose="02000602050000020003" pitchFamily="50" charset="0"/>
                <a:cs typeface="Arial"/>
              </a:rPr>
              <a:t>in-vitro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>
              <a:lnSpc>
                <a:spcPts val="1223"/>
              </a:lnSpc>
            </a:pPr>
            <a:r>
              <a:rPr sz="1044" dirty="0">
                <a:latin typeface="YaleNew" panose="02000602050000020003" pitchFamily="50" charset="0"/>
                <a:cs typeface="Arial"/>
              </a:rPr>
              <a:t>culture</a:t>
            </a:r>
            <a:r>
              <a:rPr sz="1044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presence</a:t>
            </a:r>
            <a:r>
              <a:rPr sz="1044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-1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indicated</a:t>
            </a:r>
            <a:r>
              <a:rPr sz="1044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cytokines.</a:t>
            </a:r>
          </a:p>
          <a:p>
            <a:pPr marL="28419">
              <a:spcBef>
                <a:spcPts val="15"/>
              </a:spcBef>
            </a:pPr>
            <a:r>
              <a:rPr sz="1044" dirty="0">
                <a:latin typeface="YaleNew" panose="02000602050000020003" pitchFamily="50" charset="0"/>
                <a:cs typeface="Arial"/>
              </a:rPr>
              <a:t>Shown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are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the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mean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values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of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duplicate </a:t>
            </a:r>
            <a:r>
              <a:rPr sz="1044" dirty="0">
                <a:latin typeface="YaleNew" panose="02000602050000020003" pitchFamily="50" charset="0"/>
                <a:cs typeface="Arial"/>
              </a:rPr>
              <a:t>samples.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Data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of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049967" y="1109165"/>
            <a:ext cx="3523724" cy="2306523"/>
            <a:chOff x="2286000" y="1487102"/>
            <a:chExt cx="4724400" cy="30924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000" y="4051300"/>
              <a:ext cx="4216400" cy="52787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06700" y="1765300"/>
              <a:ext cx="4203700" cy="281387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355342" y="4091863"/>
              <a:ext cx="4080510" cy="487680"/>
            </a:xfrm>
            <a:custGeom>
              <a:avLst/>
              <a:gdLst/>
              <a:ahLst/>
              <a:cxnLst/>
              <a:rect l="l" t="t" r="r" b="b"/>
              <a:pathLst>
                <a:path w="4080510" h="487679">
                  <a:moveTo>
                    <a:pt x="510006" y="0"/>
                  </a:moveTo>
                  <a:lnTo>
                    <a:pt x="0" y="0"/>
                  </a:lnTo>
                  <a:lnTo>
                    <a:pt x="0" y="487324"/>
                  </a:lnTo>
                  <a:lnTo>
                    <a:pt x="510006" y="487324"/>
                  </a:lnTo>
                  <a:lnTo>
                    <a:pt x="510006" y="0"/>
                  </a:lnTo>
                  <a:close/>
                </a:path>
                <a:path w="4080510" h="487679">
                  <a:moveTo>
                    <a:pt x="2295017" y="469201"/>
                  </a:moveTo>
                  <a:lnTo>
                    <a:pt x="1785010" y="469201"/>
                  </a:lnTo>
                  <a:lnTo>
                    <a:pt x="1785010" y="487324"/>
                  </a:lnTo>
                  <a:lnTo>
                    <a:pt x="2295017" y="487324"/>
                  </a:lnTo>
                  <a:lnTo>
                    <a:pt x="2295017" y="469201"/>
                  </a:lnTo>
                  <a:close/>
                </a:path>
                <a:path w="4080510" h="487679">
                  <a:moveTo>
                    <a:pt x="4080040" y="434708"/>
                  </a:moveTo>
                  <a:lnTo>
                    <a:pt x="3570033" y="434708"/>
                  </a:lnTo>
                  <a:lnTo>
                    <a:pt x="3570033" y="487324"/>
                  </a:lnTo>
                  <a:lnTo>
                    <a:pt x="4080040" y="487324"/>
                  </a:lnTo>
                  <a:lnTo>
                    <a:pt x="4080040" y="434708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" name="object 6"/>
            <p:cNvSpPr/>
            <p:nvPr/>
          </p:nvSpPr>
          <p:spPr>
            <a:xfrm>
              <a:off x="2865348" y="1806206"/>
              <a:ext cx="4080510" cy="2773045"/>
            </a:xfrm>
            <a:custGeom>
              <a:avLst/>
              <a:gdLst/>
              <a:ahLst/>
              <a:cxnLst/>
              <a:rect l="l" t="t" r="r" b="b"/>
              <a:pathLst>
                <a:path w="4080509" h="2773045">
                  <a:moveTo>
                    <a:pt x="509993" y="0"/>
                  </a:moveTo>
                  <a:lnTo>
                    <a:pt x="0" y="0"/>
                  </a:lnTo>
                  <a:lnTo>
                    <a:pt x="0" y="2772981"/>
                  </a:lnTo>
                  <a:lnTo>
                    <a:pt x="509993" y="2772981"/>
                  </a:lnTo>
                  <a:lnTo>
                    <a:pt x="509993" y="0"/>
                  </a:lnTo>
                  <a:close/>
                </a:path>
                <a:path w="4080509" h="2773045">
                  <a:moveTo>
                    <a:pt x="2295017" y="2753144"/>
                  </a:moveTo>
                  <a:lnTo>
                    <a:pt x="1785010" y="2753144"/>
                  </a:lnTo>
                  <a:lnTo>
                    <a:pt x="1785010" y="2772981"/>
                  </a:lnTo>
                  <a:lnTo>
                    <a:pt x="2295017" y="2772981"/>
                  </a:lnTo>
                  <a:lnTo>
                    <a:pt x="2295017" y="2753144"/>
                  </a:lnTo>
                  <a:close/>
                </a:path>
                <a:path w="4080509" h="2773045">
                  <a:moveTo>
                    <a:pt x="4080040" y="2492654"/>
                  </a:moveTo>
                  <a:lnTo>
                    <a:pt x="3570033" y="2492654"/>
                  </a:lnTo>
                  <a:lnTo>
                    <a:pt x="3570033" y="2772981"/>
                  </a:lnTo>
                  <a:lnTo>
                    <a:pt x="4080040" y="2772981"/>
                  </a:lnTo>
                  <a:lnTo>
                    <a:pt x="4080040" y="2492654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" name="object 7"/>
            <p:cNvSpPr/>
            <p:nvPr/>
          </p:nvSpPr>
          <p:spPr>
            <a:xfrm>
              <a:off x="2581770" y="3984129"/>
              <a:ext cx="1814195" cy="581660"/>
            </a:xfrm>
            <a:custGeom>
              <a:avLst/>
              <a:gdLst/>
              <a:ahLst/>
              <a:cxnLst/>
              <a:rect l="l" t="t" r="r" b="b"/>
              <a:pathLst>
                <a:path w="1814195" h="581660">
                  <a:moveTo>
                    <a:pt x="28575" y="215456"/>
                  </a:moveTo>
                  <a:lnTo>
                    <a:pt x="28575" y="107728"/>
                  </a:lnTo>
                  <a:lnTo>
                    <a:pt x="28575" y="0"/>
                  </a:lnTo>
                </a:path>
                <a:path w="1814195" h="581660">
                  <a:moveTo>
                    <a:pt x="0" y="215456"/>
                  </a:moveTo>
                  <a:lnTo>
                    <a:pt x="57150" y="215456"/>
                  </a:lnTo>
                </a:path>
                <a:path w="1814195" h="581660">
                  <a:moveTo>
                    <a:pt x="0" y="0"/>
                  </a:moveTo>
                  <a:lnTo>
                    <a:pt x="57150" y="0"/>
                  </a:lnTo>
                </a:path>
                <a:path w="1814195" h="581660">
                  <a:moveTo>
                    <a:pt x="1813596" y="581600"/>
                  </a:moveTo>
                  <a:lnTo>
                    <a:pt x="1813596" y="576935"/>
                  </a:lnTo>
                  <a:lnTo>
                    <a:pt x="1813596" y="57227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" name="object 8"/>
            <p:cNvSpPr/>
            <p:nvPr/>
          </p:nvSpPr>
          <p:spPr>
            <a:xfrm>
              <a:off x="4366780" y="4550054"/>
              <a:ext cx="57150" cy="22225"/>
            </a:xfrm>
            <a:custGeom>
              <a:avLst/>
              <a:gdLst/>
              <a:ahLst/>
              <a:cxnLst/>
              <a:rect l="l" t="t" r="r" b="b"/>
              <a:pathLst>
                <a:path w="57150" h="22225">
                  <a:moveTo>
                    <a:pt x="57150" y="0"/>
                  </a:moveTo>
                  <a:lnTo>
                    <a:pt x="0" y="0"/>
                  </a:lnTo>
                  <a:lnTo>
                    <a:pt x="0" y="9334"/>
                  </a:lnTo>
                  <a:lnTo>
                    <a:pt x="0" y="12700"/>
                  </a:lnTo>
                  <a:lnTo>
                    <a:pt x="0" y="22034"/>
                  </a:lnTo>
                  <a:lnTo>
                    <a:pt x="57150" y="22034"/>
                  </a:lnTo>
                  <a:lnTo>
                    <a:pt x="57150" y="12700"/>
                  </a:lnTo>
                  <a:lnTo>
                    <a:pt x="57150" y="9334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" name="object 9"/>
            <p:cNvSpPr/>
            <p:nvPr/>
          </p:nvSpPr>
          <p:spPr>
            <a:xfrm>
              <a:off x="3091776" y="1493452"/>
              <a:ext cx="3117215" cy="3072765"/>
            </a:xfrm>
            <a:custGeom>
              <a:avLst/>
              <a:gdLst/>
              <a:ahLst/>
              <a:cxnLst/>
              <a:rect l="l" t="t" r="r" b="b"/>
              <a:pathLst>
                <a:path w="3117215" h="3072765">
                  <a:moveTo>
                    <a:pt x="3088611" y="3044415"/>
                  </a:moveTo>
                  <a:lnTo>
                    <a:pt x="3088611" y="3033112"/>
                  </a:lnTo>
                  <a:lnTo>
                    <a:pt x="3088611" y="3021808"/>
                  </a:lnTo>
                </a:path>
                <a:path w="3117215" h="3072765">
                  <a:moveTo>
                    <a:pt x="3060036" y="3044415"/>
                  </a:moveTo>
                  <a:lnTo>
                    <a:pt x="3117186" y="3044415"/>
                  </a:lnTo>
                </a:path>
                <a:path w="3117215" h="3072765">
                  <a:moveTo>
                    <a:pt x="3060036" y="3021808"/>
                  </a:moveTo>
                  <a:lnTo>
                    <a:pt x="3117186" y="3021808"/>
                  </a:lnTo>
                </a:path>
                <a:path w="3117215" h="3072765">
                  <a:moveTo>
                    <a:pt x="28575" y="625486"/>
                  </a:moveTo>
                  <a:lnTo>
                    <a:pt x="28575" y="312743"/>
                  </a:lnTo>
                  <a:lnTo>
                    <a:pt x="28575" y="0"/>
                  </a:lnTo>
                </a:path>
                <a:path w="3117215" h="3072765">
                  <a:moveTo>
                    <a:pt x="0" y="625486"/>
                  </a:moveTo>
                  <a:lnTo>
                    <a:pt x="57150" y="625486"/>
                  </a:lnTo>
                </a:path>
                <a:path w="3117215" h="3072765">
                  <a:moveTo>
                    <a:pt x="0" y="0"/>
                  </a:moveTo>
                  <a:lnTo>
                    <a:pt x="57150" y="0"/>
                  </a:lnTo>
                </a:path>
                <a:path w="3117215" h="3072765">
                  <a:moveTo>
                    <a:pt x="1813596" y="3072526"/>
                  </a:moveTo>
                  <a:lnTo>
                    <a:pt x="1813596" y="3065887"/>
                  </a:lnTo>
                  <a:lnTo>
                    <a:pt x="1813596" y="3059248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" name="object 10"/>
            <p:cNvSpPr/>
            <p:nvPr/>
          </p:nvSpPr>
          <p:spPr>
            <a:xfrm>
              <a:off x="4876787" y="4546358"/>
              <a:ext cx="57150" cy="26034"/>
            </a:xfrm>
            <a:custGeom>
              <a:avLst/>
              <a:gdLst/>
              <a:ahLst/>
              <a:cxnLst/>
              <a:rect l="l" t="t" r="r" b="b"/>
              <a:pathLst>
                <a:path w="57150" h="26035">
                  <a:moveTo>
                    <a:pt x="57150" y="13271"/>
                  </a:moveTo>
                  <a:lnTo>
                    <a:pt x="0" y="13271"/>
                  </a:lnTo>
                  <a:lnTo>
                    <a:pt x="0" y="25971"/>
                  </a:lnTo>
                  <a:lnTo>
                    <a:pt x="57150" y="25971"/>
                  </a:lnTo>
                  <a:lnTo>
                    <a:pt x="57150" y="13271"/>
                  </a:lnTo>
                  <a:close/>
                </a:path>
                <a:path w="57150" h="26035">
                  <a:moveTo>
                    <a:pt x="57150" y="0"/>
                  </a:moveTo>
                  <a:lnTo>
                    <a:pt x="0" y="0"/>
                  </a:lnTo>
                  <a:lnTo>
                    <a:pt x="0" y="12700"/>
                  </a:lnTo>
                  <a:lnTo>
                    <a:pt x="57150" y="127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" name="object 11"/>
            <p:cNvSpPr/>
            <p:nvPr/>
          </p:nvSpPr>
          <p:spPr>
            <a:xfrm>
              <a:off x="6661818" y="4259335"/>
              <a:ext cx="57150" cy="79375"/>
            </a:xfrm>
            <a:custGeom>
              <a:avLst/>
              <a:gdLst/>
              <a:ahLst/>
              <a:cxnLst/>
              <a:rect l="l" t="t" r="r" b="b"/>
              <a:pathLst>
                <a:path w="57150" h="79375">
                  <a:moveTo>
                    <a:pt x="28575" y="79050"/>
                  </a:moveTo>
                  <a:lnTo>
                    <a:pt x="28575" y="39525"/>
                  </a:lnTo>
                  <a:lnTo>
                    <a:pt x="28575" y="0"/>
                  </a:lnTo>
                </a:path>
                <a:path w="57150" h="79375">
                  <a:moveTo>
                    <a:pt x="0" y="79050"/>
                  </a:moveTo>
                  <a:lnTo>
                    <a:pt x="57150" y="79050"/>
                  </a:lnTo>
                </a:path>
                <a:path w="57150" h="79375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2" name="object 12"/>
          <p:cNvSpPr/>
          <p:nvPr/>
        </p:nvSpPr>
        <p:spPr>
          <a:xfrm>
            <a:off x="3782102" y="520507"/>
            <a:ext cx="4028601" cy="2895231"/>
          </a:xfrm>
          <a:custGeom>
            <a:avLst/>
            <a:gdLst/>
            <a:ahLst/>
            <a:cxnLst/>
            <a:rect l="l" t="t" r="r" b="b"/>
            <a:pathLst>
              <a:path w="5401309" h="3881754">
                <a:moveTo>
                  <a:pt x="45974" y="3881311"/>
                </a:moveTo>
                <a:lnTo>
                  <a:pt x="45975" y="0"/>
                </a:lnTo>
              </a:path>
              <a:path w="5401309" h="3881754">
                <a:moveTo>
                  <a:pt x="0" y="3881311"/>
                </a:moveTo>
                <a:lnTo>
                  <a:pt x="45974" y="3881311"/>
                </a:lnTo>
              </a:path>
              <a:path w="5401309" h="3881754">
                <a:moveTo>
                  <a:pt x="0" y="2587540"/>
                </a:moveTo>
                <a:lnTo>
                  <a:pt x="45974" y="2587540"/>
                </a:lnTo>
              </a:path>
              <a:path w="5401309" h="3881754">
                <a:moveTo>
                  <a:pt x="0" y="1293770"/>
                </a:moveTo>
                <a:lnTo>
                  <a:pt x="45974" y="1293770"/>
                </a:lnTo>
              </a:path>
              <a:path w="5401309" h="3881754">
                <a:moveTo>
                  <a:pt x="0" y="0"/>
                </a:moveTo>
                <a:lnTo>
                  <a:pt x="45974" y="0"/>
                </a:lnTo>
              </a:path>
              <a:path w="5401309" h="3881754">
                <a:moveTo>
                  <a:pt x="45974" y="3881311"/>
                </a:moveTo>
                <a:lnTo>
                  <a:pt x="5401038" y="3881312"/>
                </a:lnTo>
              </a:path>
            </a:pathLst>
          </a:custGeom>
          <a:ln w="12700">
            <a:solidFill>
              <a:srgbClr val="989898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3" name="object 13"/>
          <p:cNvSpPr txBox="1"/>
          <p:nvPr/>
        </p:nvSpPr>
        <p:spPr>
          <a:xfrm>
            <a:off x="3645948" y="3337734"/>
            <a:ext cx="8240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519515" y="2372767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100</a:t>
            </a:r>
            <a:endParaRPr sz="895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519515" y="1407800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200</a:t>
            </a:r>
            <a:endParaRPr sz="895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3519515" y="442833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300</a:t>
            </a:r>
            <a:endParaRPr sz="895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234642" y="1621678"/>
            <a:ext cx="153888" cy="772472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227"/>
              </a:lnSpc>
            </a:pPr>
            <a:r>
              <a:rPr sz="1044" b="1" spc="-4" dirty="0">
                <a:latin typeface="Arial"/>
                <a:cs typeface="Arial"/>
              </a:rPr>
              <a:t>Cells</a:t>
            </a:r>
            <a:r>
              <a:rPr sz="1044" b="1" spc="-30" dirty="0">
                <a:latin typeface="Arial"/>
                <a:cs typeface="Arial"/>
              </a:rPr>
              <a:t> </a:t>
            </a:r>
            <a:r>
              <a:rPr sz="1044" b="1" dirty="0">
                <a:latin typeface="Arial"/>
                <a:cs typeface="Arial"/>
              </a:rPr>
              <a:t>(×</a:t>
            </a:r>
            <a:r>
              <a:rPr sz="1044" b="1" spc="-26" dirty="0">
                <a:latin typeface="Arial"/>
                <a:cs typeface="Arial"/>
              </a:rPr>
              <a:t> </a:t>
            </a:r>
            <a:r>
              <a:rPr sz="1044" b="1" dirty="0">
                <a:latin typeface="Arial"/>
                <a:cs typeface="Arial"/>
              </a:rPr>
              <a:t>10</a:t>
            </a:r>
            <a:r>
              <a:rPr sz="1007" b="1" baseline="24691" dirty="0">
                <a:latin typeface="Arial"/>
                <a:cs typeface="Arial"/>
              </a:rPr>
              <a:t>3</a:t>
            </a:r>
            <a:r>
              <a:rPr sz="1044" b="1" dirty="0">
                <a:latin typeface="Arial"/>
                <a:cs typeface="Arial"/>
              </a:rPr>
              <a:t>)</a:t>
            </a:r>
            <a:endParaRPr sz="1044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326561" y="3489287"/>
            <a:ext cx="291749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PBS</a:t>
            </a:r>
            <a:endParaRPr sz="1044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63246" y="3489287"/>
            <a:ext cx="755896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spc="-4" dirty="0">
                <a:latin typeface="Arial"/>
                <a:cs typeface="Arial"/>
              </a:rPr>
              <a:t>Day</a:t>
            </a:r>
            <a:r>
              <a:rPr sz="1044" b="1" spc="-56" dirty="0">
                <a:latin typeface="Arial"/>
                <a:cs typeface="Arial"/>
              </a:rPr>
              <a:t> </a:t>
            </a:r>
            <a:r>
              <a:rPr sz="1044" b="1" spc="-4" dirty="0">
                <a:latin typeface="Arial"/>
                <a:cs typeface="Arial"/>
              </a:rPr>
              <a:t>2(5-FU)</a:t>
            </a:r>
            <a:endParaRPr sz="1044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6785724" y="3489287"/>
            <a:ext cx="755896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spc="-4" dirty="0">
                <a:latin typeface="Arial"/>
                <a:cs typeface="Arial"/>
              </a:rPr>
              <a:t>Day</a:t>
            </a:r>
            <a:r>
              <a:rPr sz="1044" b="1" spc="-56" dirty="0">
                <a:latin typeface="Arial"/>
                <a:cs typeface="Arial"/>
              </a:rPr>
              <a:t> </a:t>
            </a:r>
            <a:r>
              <a:rPr sz="1044" b="1" spc="-4" dirty="0">
                <a:latin typeface="Arial"/>
                <a:cs typeface="Arial"/>
              </a:rPr>
              <a:t>8(5-FU)</a:t>
            </a:r>
            <a:endParaRPr sz="1044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623861" y="941103"/>
            <a:ext cx="85725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dirty="0">
                <a:latin typeface="Arial"/>
                <a:cs typeface="Arial"/>
              </a:rPr>
              <a:t>*</a:t>
            </a:r>
            <a:endParaRPr sz="1343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7291414" y="3034595"/>
            <a:ext cx="85725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dirty="0">
                <a:latin typeface="Arial"/>
                <a:cs typeface="Arial"/>
              </a:rPr>
              <a:t>*</a:t>
            </a:r>
            <a:endParaRPr sz="1343">
              <a:latin typeface="Arial"/>
              <a:cs typeface="Arial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2970116" y="657052"/>
            <a:ext cx="7843127" cy="219237"/>
          </a:xfrm>
          <a:prstGeom prst="rect">
            <a:avLst/>
          </a:prstGeom>
        </p:spPr>
        <p:txBody>
          <a:bodyPr vert="horz" wrap="square" lIns="0" tIns="9472" rIns="0" bIns="0" rtlCol="0" anchor="ctr">
            <a:spAutoFit/>
          </a:bodyPr>
          <a:lstStyle/>
          <a:p>
            <a:pPr marL="2110569" marR="22735">
              <a:lnSpc>
                <a:spcPct val="110000"/>
              </a:lnSpc>
              <a:spcBef>
                <a:spcPts val="75"/>
              </a:spcBef>
            </a:pPr>
            <a:r>
              <a:rPr sz="1343" i="1" dirty="0">
                <a:latin typeface="Arial"/>
                <a:cs typeface="Arial"/>
              </a:rPr>
              <a:t>Itc</a:t>
            </a:r>
            <a:r>
              <a:rPr sz="1343" i="1" spc="-4" dirty="0">
                <a:latin typeface="Arial"/>
                <a:cs typeface="Arial"/>
              </a:rPr>
              <a:t>h</a:t>
            </a:r>
            <a:r>
              <a:rPr sz="1343" baseline="25462" dirty="0"/>
              <a:t>+/+  </a:t>
            </a:r>
            <a:r>
              <a:rPr sz="1343" i="1" spc="-4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1343" spc="-5" baseline="25462" dirty="0">
                <a:solidFill>
                  <a:srgbClr val="0A31FF"/>
                </a:solidFill>
              </a:rPr>
              <a:t>-/-</a:t>
            </a:r>
            <a:endParaRPr sz="1343" baseline="25462">
              <a:latin typeface="Arial"/>
              <a:cs typeface="Arial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668895" y="4230363"/>
            <a:ext cx="6421797" cy="491812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7.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Frequencies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of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LSK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following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5-FU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injection.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>
              <a:lnSpc>
                <a:spcPct val="101200"/>
              </a:lnSpc>
            </a:pPr>
            <a:r>
              <a:rPr sz="1044" dirty="0">
                <a:latin typeface="YaleNew" panose="02000602050000020003" pitchFamily="50" charset="0"/>
                <a:cs typeface="Arial"/>
              </a:rPr>
              <a:t>Absolute</a:t>
            </a:r>
            <a:r>
              <a:rPr sz="1044" spc="7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numbers</a:t>
            </a:r>
            <a:r>
              <a:rPr sz="1044" spc="7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75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BM</a:t>
            </a:r>
            <a:r>
              <a:rPr sz="1044" spc="7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LSK</a:t>
            </a:r>
            <a:r>
              <a:rPr sz="1044" spc="7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75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from</a:t>
            </a:r>
            <a:r>
              <a:rPr sz="1044" spc="7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</a:t>
            </a:r>
            <a:r>
              <a:rPr sz="1044" spc="7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85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90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mice</a:t>
            </a:r>
            <a:r>
              <a:rPr sz="1044" spc="7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(n=3)</a:t>
            </a:r>
            <a:r>
              <a:rPr sz="1044" spc="75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following</a:t>
            </a:r>
            <a:r>
              <a:rPr sz="1044" spc="7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5FU</a:t>
            </a:r>
            <a:r>
              <a:rPr sz="1044" spc="7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injections.</a:t>
            </a:r>
            <a:r>
              <a:rPr sz="1044" spc="7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Data</a:t>
            </a:r>
            <a:r>
              <a:rPr sz="1044" spc="7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 </a:t>
            </a:r>
            <a:r>
              <a:rPr sz="1044" spc="-28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representative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of </a:t>
            </a:r>
            <a:r>
              <a:rPr sz="1044" dirty="0">
                <a:latin typeface="YaleNew" panose="02000602050000020003" pitchFamily="50" charset="0"/>
                <a:cs typeface="Arial"/>
              </a:rPr>
              <a:t>2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independent 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641326" y="425981"/>
            <a:ext cx="1366864" cy="1366864"/>
            <a:chOff x="4419600" y="571130"/>
            <a:chExt cx="1832610" cy="1832610"/>
          </a:xfrm>
        </p:grpSpPr>
        <p:sp>
          <p:nvSpPr>
            <p:cNvPr id="3" name="object 3"/>
            <p:cNvSpPr/>
            <p:nvPr/>
          </p:nvSpPr>
          <p:spPr>
            <a:xfrm>
              <a:off x="4429312" y="574675"/>
              <a:ext cx="1819275" cy="1818639"/>
            </a:xfrm>
            <a:custGeom>
              <a:avLst/>
              <a:gdLst/>
              <a:ahLst/>
              <a:cxnLst/>
              <a:rect l="l" t="t" r="r" b="b"/>
              <a:pathLst>
                <a:path w="1819275" h="1818639">
                  <a:moveTo>
                    <a:pt x="1819087" y="1818167"/>
                  </a:moveTo>
                  <a:lnTo>
                    <a:pt x="0" y="1818167"/>
                  </a:lnTo>
                  <a:lnTo>
                    <a:pt x="0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" name="object 4"/>
            <p:cNvSpPr/>
            <p:nvPr/>
          </p:nvSpPr>
          <p:spPr>
            <a:xfrm>
              <a:off x="4419600" y="574687"/>
              <a:ext cx="1828800" cy="1828800"/>
            </a:xfrm>
            <a:custGeom>
              <a:avLst/>
              <a:gdLst/>
              <a:ahLst/>
              <a:cxnLst/>
              <a:rect l="l" t="t" r="r" b="b"/>
              <a:pathLst>
                <a:path w="1828800" h="1828800">
                  <a:moveTo>
                    <a:pt x="1828800" y="1814614"/>
                  </a:moveTo>
                  <a:lnTo>
                    <a:pt x="13246" y="1814614"/>
                  </a:lnTo>
                  <a:lnTo>
                    <a:pt x="13246" y="1736648"/>
                  </a:lnTo>
                  <a:lnTo>
                    <a:pt x="13246" y="1729562"/>
                  </a:lnTo>
                  <a:lnTo>
                    <a:pt x="13246" y="0"/>
                  </a:lnTo>
                  <a:lnTo>
                    <a:pt x="6159" y="0"/>
                  </a:lnTo>
                  <a:lnTo>
                    <a:pt x="6159" y="70878"/>
                  </a:lnTo>
                  <a:lnTo>
                    <a:pt x="0" y="70878"/>
                  </a:lnTo>
                  <a:lnTo>
                    <a:pt x="0" y="77965"/>
                  </a:lnTo>
                  <a:lnTo>
                    <a:pt x="6159" y="77965"/>
                  </a:lnTo>
                  <a:lnTo>
                    <a:pt x="6159" y="155943"/>
                  </a:lnTo>
                  <a:lnTo>
                    <a:pt x="0" y="155943"/>
                  </a:lnTo>
                  <a:lnTo>
                    <a:pt x="0" y="163029"/>
                  </a:lnTo>
                  <a:lnTo>
                    <a:pt x="6159" y="163029"/>
                  </a:lnTo>
                  <a:lnTo>
                    <a:pt x="6159" y="240995"/>
                  </a:lnTo>
                  <a:lnTo>
                    <a:pt x="0" y="240995"/>
                  </a:lnTo>
                  <a:lnTo>
                    <a:pt x="0" y="248081"/>
                  </a:lnTo>
                  <a:lnTo>
                    <a:pt x="6159" y="248081"/>
                  </a:lnTo>
                  <a:lnTo>
                    <a:pt x="6159" y="333146"/>
                  </a:lnTo>
                  <a:lnTo>
                    <a:pt x="0" y="333146"/>
                  </a:lnTo>
                  <a:lnTo>
                    <a:pt x="0" y="340233"/>
                  </a:lnTo>
                  <a:lnTo>
                    <a:pt x="6159" y="340233"/>
                  </a:lnTo>
                  <a:lnTo>
                    <a:pt x="6159" y="418211"/>
                  </a:lnTo>
                  <a:lnTo>
                    <a:pt x="0" y="418211"/>
                  </a:lnTo>
                  <a:lnTo>
                    <a:pt x="0" y="425297"/>
                  </a:lnTo>
                  <a:lnTo>
                    <a:pt x="6159" y="425297"/>
                  </a:lnTo>
                  <a:lnTo>
                    <a:pt x="6159" y="503262"/>
                  </a:lnTo>
                  <a:lnTo>
                    <a:pt x="0" y="503262"/>
                  </a:lnTo>
                  <a:lnTo>
                    <a:pt x="0" y="510362"/>
                  </a:lnTo>
                  <a:lnTo>
                    <a:pt x="6159" y="510362"/>
                  </a:lnTo>
                  <a:lnTo>
                    <a:pt x="6159" y="595414"/>
                  </a:lnTo>
                  <a:lnTo>
                    <a:pt x="0" y="595414"/>
                  </a:lnTo>
                  <a:lnTo>
                    <a:pt x="0" y="602500"/>
                  </a:lnTo>
                  <a:lnTo>
                    <a:pt x="6159" y="602500"/>
                  </a:lnTo>
                  <a:lnTo>
                    <a:pt x="6159" y="680478"/>
                  </a:lnTo>
                  <a:lnTo>
                    <a:pt x="0" y="680478"/>
                  </a:lnTo>
                  <a:lnTo>
                    <a:pt x="0" y="687565"/>
                  </a:lnTo>
                  <a:lnTo>
                    <a:pt x="6159" y="687565"/>
                  </a:lnTo>
                  <a:lnTo>
                    <a:pt x="6159" y="765543"/>
                  </a:lnTo>
                  <a:lnTo>
                    <a:pt x="0" y="765543"/>
                  </a:lnTo>
                  <a:lnTo>
                    <a:pt x="0" y="772629"/>
                  </a:lnTo>
                  <a:lnTo>
                    <a:pt x="6159" y="772629"/>
                  </a:lnTo>
                  <a:lnTo>
                    <a:pt x="6159" y="857681"/>
                  </a:lnTo>
                  <a:lnTo>
                    <a:pt x="0" y="857681"/>
                  </a:lnTo>
                  <a:lnTo>
                    <a:pt x="0" y="864781"/>
                  </a:lnTo>
                  <a:lnTo>
                    <a:pt x="6159" y="864781"/>
                  </a:lnTo>
                  <a:lnTo>
                    <a:pt x="6159" y="942746"/>
                  </a:lnTo>
                  <a:lnTo>
                    <a:pt x="0" y="942746"/>
                  </a:lnTo>
                  <a:lnTo>
                    <a:pt x="0" y="949833"/>
                  </a:lnTo>
                  <a:lnTo>
                    <a:pt x="6159" y="949833"/>
                  </a:lnTo>
                  <a:lnTo>
                    <a:pt x="6159" y="1027811"/>
                  </a:lnTo>
                  <a:lnTo>
                    <a:pt x="0" y="1027811"/>
                  </a:lnTo>
                  <a:lnTo>
                    <a:pt x="0" y="1034897"/>
                  </a:lnTo>
                  <a:lnTo>
                    <a:pt x="6159" y="1034897"/>
                  </a:lnTo>
                  <a:lnTo>
                    <a:pt x="6159" y="1119962"/>
                  </a:lnTo>
                  <a:lnTo>
                    <a:pt x="0" y="1119962"/>
                  </a:lnTo>
                  <a:lnTo>
                    <a:pt x="0" y="1127048"/>
                  </a:lnTo>
                  <a:lnTo>
                    <a:pt x="6159" y="1127048"/>
                  </a:lnTo>
                  <a:lnTo>
                    <a:pt x="6159" y="1205014"/>
                  </a:lnTo>
                  <a:lnTo>
                    <a:pt x="0" y="1205014"/>
                  </a:lnTo>
                  <a:lnTo>
                    <a:pt x="0" y="1212100"/>
                  </a:lnTo>
                  <a:lnTo>
                    <a:pt x="6159" y="1212100"/>
                  </a:lnTo>
                  <a:lnTo>
                    <a:pt x="6159" y="1290078"/>
                  </a:lnTo>
                  <a:lnTo>
                    <a:pt x="0" y="1290078"/>
                  </a:lnTo>
                  <a:lnTo>
                    <a:pt x="0" y="1297165"/>
                  </a:lnTo>
                  <a:lnTo>
                    <a:pt x="6159" y="1297165"/>
                  </a:lnTo>
                  <a:lnTo>
                    <a:pt x="6159" y="1382229"/>
                  </a:lnTo>
                  <a:lnTo>
                    <a:pt x="0" y="1382229"/>
                  </a:lnTo>
                  <a:lnTo>
                    <a:pt x="0" y="1389316"/>
                  </a:lnTo>
                  <a:lnTo>
                    <a:pt x="6159" y="1389316"/>
                  </a:lnTo>
                  <a:lnTo>
                    <a:pt x="6159" y="1467281"/>
                  </a:lnTo>
                  <a:lnTo>
                    <a:pt x="0" y="1467281"/>
                  </a:lnTo>
                  <a:lnTo>
                    <a:pt x="0" y="1474381"/>
                  </a:lnTo>
                  <a:lnTo>
                    <a:pt x="6159" y="1474381"/>
                  </a:lnTo>
                  <a:lnTo>
                    <a:pt x="6159" y="1552346"/>
                  </a:lnTo>
                  <a:lnTo>
                    <a:pt x="0" y="1552346"/>
                  </a:lnTo>
                  <a:lnTo>
                    <a:pt x="0" y="1559433"/>
                  </a:lnTo>
                  <a:lnTo>
                    <a:pt x="6159" y="1559433"/>
                  </a:lnTo>
                  <a:lnTo>
                    <a:pt x="6159" y="1644497"/>
                  </a:lnTo>
                  <a:lnTo>
                    <a:pt x="0" y="1644497"/>
                  </a:lnTo>
                  <a:lnTo>
                    <a:pt x="0" y="1651584"/>
                  </a:lnTo>
                  <a:lnTo>
                    <a:pt x="6159" y="1651584"/>
                  </a:lnTo>
                  <a:lnTo>
                    <a:pt x="6159" y="1729562"/>
                  </a:lnTo>
                  <a:lnTo>
                    <a:pt x="0" y="1729562"/>
                  </a:lnTo>
                  <a:lnTo>
                    <a:pt x="0" y="1736648"/>
                  </a:lnTo>
                  <a:lnTo>
                    <a:pt x="6159" y="1736648"/>
                  </a:lnTo>
                  <a:lnTo>
                    <a:pt x="6159" y="1814614"/>
                  </a:lnTo>
                  <a:lnTo>
                    <a:pt x="0" y="1814614"/>
                  </a:lnTo>
                  <a:lnTo>
                    <a:pt x="0" y="1821700"/>
                  </a:lnTo>
                  <a:lnTo>
                    <a:pt x="6159" y="1821700"/>
                  </a:lnTo>
                  <a:lnTo>
                    <a:pt x="6159" y="1828800"/>
                  </a:lnTo>
                  <a:lnTo>
                    <a:pt x="13246" y="1828800"/>
                  </a:lnTo>
                  <a:lnTo>
                    <a:pt x="13246" y="1821700"/>
                  </a:lnTo>
                  <a:lnTo>
                    <a:pt x="140906" y="1821700"/>
                  </a:lnTo>
                  <a:lnTo>
                    <a:pt x="140906" y="1828800"/>
                  </a:lnTo>
                  <a:lnTo>
                    <a:pt x="148005" y="1828800"/>
                  </a:lnTo>
                  <a:lnTo>
                    <a:pt x="148005" y="1821700"/>
                  </a:lnTo>
                  <a:lnTo>
                    <a:pt x="218922" y="1821700"/>
                  </a:lnTo>
                  <a:lnTo>
                    <a:pt x="218922" y="1828800"/>
                  </a:lnTo>
                  <a:lnTo>
                    <a:pt x="226009" y="1828800"/>
                  </a:lnTo>
                  <a:lnTo>
                    <a:pt x="226009" y="1821700"/>
                  </a:lnTo>
                  <a:lnTo>
                    <a:pt x="275653" y="1821700"/>
                  </a:lnTo>
                  <a:lnTo>
                    <a:pt x="275653" y="1828800"/>
                  </a:lnTo>
                  <a:lnTo>
                    <a:pt x="282752" y="1828800"/>
                  </a:lnTo>
                  <a:lnTo>
                    <a:pt x="282752" y="1821700"/>
                  </a:lnTo>
                  <a:lnTo>
                    <a:pt x="325297" y="1821700"/>
                  </a:lnTo>
                  <a:lnTo>
                    <a:pt x="325297" y="1828800"/>
                  </a:lnTo>
                  <a:lnTo>
                    <a:pt x="332384" y="1828800"/>
                  </a:lnTo>
                  <a:lnTo>
                    <a:pt x="332384" y="1821700"/>
                  </a:lnTo>
                  <a:lnTo>
                    <a:pt x="360756" y="1821700"/>
                  </a:lnTo>
                  <a:lnTo>
                    <a:pt x="360756" y="1828800"/>
                  </a:lnTo>
                  <a:lnTo>
                    <a:pt x="367855" y="1828800"/>
                  </a:lnTo>
                  <a:lnTo>
                    <a:pt x="367855" y="1821700"/>
                  </a:lnTo>
                  <a:lnTo>
                    <a:pt x="389128" y="1821700"/>
                  </a:lnTo>
                  <a:lnTo>
                    <a:pt x="389128" y="1828800"/>
                  </a:lnTo>
                  <a:lnTo>
                    <a:pt x="396214" y="1828800"/>
                  </a:lnTo>
                  <a:lnTo>
                    <a:pt x="396214" y="1821700"/>
                  </a:lnTo>
                  <a:lnTo>
                    <a:pt x="417499" y="1821700"/>
                  </a:lnTo>
                  <a:lnTo>
                    <a:pt x="417499" y="1828800"/>
                  </a:lnTo>
                  <a:lnTo>
                    <a:pt x="424586" y="1828800"/>
                  </a:lnTo>
                  <a:lnTo>
                    <a:pt x="424586" y="1821700"/>
                  </a:lnTo>
                  <a:lnTo>
                    <a:pt x="438772" y="1821700"/>
                  </a:lnTo>
                  <a:lnTo>
                    <a:pt x="438772" y="1828800"/>
                  </a:lnTo>
                  <a:lnTo>
                    <a:pt x="445858" y="1828800"/>
                  </a:lnTo>
                  <a:lnTo>
                    <a:pt x="445858" y="1821700"/>
                  </a:lnTo>
                  <a:lnTo>
                    <a:pt x="460044" y="1821700"/>
                  </a:lnTo>
                  <a:lnTo>
                    <a:pt x="460044" y="1828800"/>
                  </a:lnTo>
                  <a:lnTo>
                    <a:pt x="467131" y="1828800"/>
                  </a:lnTo>
                  <a:lnTo>
                    <a:pt x="467131" y="1821700"/>
                  </a:lnTo>
                  <a:lnTo>
                    <a:pt x="601891" y="1821700"/>
                  </a:lnTo>
                  <a:lnTo>
                    <a:pt x="601891" y="1828800"/>
                  </a:lnTo>
                  <a:lnTo>
                    <a:pt x="608977" y="1828800"/>
                  </a:lnTo>
                  <a:lnTo>
                    <a:pt x="608977" y="1821700"/>
                  </a:lnTo>
                  <a:lnTo>
                    <a:pt x="679894" y="1821700"/>
                  </a:lnTo>
                  <a:lnTo>
                    <a:pt x="679894" y="1828800"/>
                  </a:lnTo>
                  <a:lnTo>
                    <a:pt x="686993" y="1828800"/>
                  </a:lnTo>
                  <a:lnTo>
                    <a:pt x="686993" y="1821700"/>
                  </a:lnTo>
                  <a:lnTo>
                    <a:pt x="736638" y="1821700"/>
                  </a:lnTo>
                  <a:lnTo>
                    <a:pt x="736638" y="1828800"/>
                  </a:lnTo>
                  <a:lnTo>
                    <a:pt x="743724" y="1828800"/>
                  </a:lnTo>
                  <a:lnTo>
                    <a:pt x="743724" y="1821700"/>
                  </a:lnTo>
                  <a:lnTo>
                    <a:pt x="779183" y="1821700"/>
                  </a:lnTo>
                  <a:lnTo>
                    <a:pt x="779183" y="1828800"/>
                  </a:lnTo>
                  <a:lnTo>
                    <a:pt x="786269" y="1828800"/>
                  </a:lnTo>
                  <a:lnTo>
                    <a:pt x="786269" y="1821700"/>
                  </a:lnTo>
                  <a:lnTo>
                    <a:pt x="821740" y="1821700"/>
                  </a:lnTo>
                  <a:lnTo>
                    <a:pt x="821740" y="1828800"/>
                  </a:lnTo>
                  <a:lnTo>
                    <a:pt x="828827" y="1828800"/>
                  </a:lnTo>
                  <a:lnTo>
                    <a:pt x="828827" y="1821700"/>
                  </a:lnTo>
                  <a:lnTo>
                    <a:pt x="850099" y="1821700"/>
                  </a:lnTo>
                  <a:lnTo>
                    <a:pt x="850099" y="1828800"/>
                  </a:lnTo>
                  <a:lnTo>
                    <a:pt x="857199" y="1828800"/>
                  </a:lnTo>
                  <a:lnTo>
                    <a:pt x="857199" y="1821700"/>
                  </a:lnTo>
                  <a:lnTo>
                    <a:pt x="878471" y="1821700"/>
                  </a:lnTo>
                  <a:lnTo>
                    <a:pt x="878471" y="1828800"/>
                  </a:lnTo>
                  <a:lnTo>
                    <a:pt x="885558" y="1828800"/>
                  </a:lnTo>
                  <a:lnTo>
                    <a:pt x="885558" y="1821700"/>
                  </a:lnTo>
                  <a:lnTo>
                    <a:pt x="899744" y="1821700"/>
                  </a:lnTo>
                  <a:lnTo>
                    <a:pt x="899744" y="1828800"/>
                  </a:lnTo>
                  <a:lnTo>
                    <a:pt x="906843" y="1828800"/>
                  </a:lnTo>
                  <a:lnTo>
                    <a:pt x="906843" y="1821700"/>
                  </a:lnTo>
                  <a:lnTo>
                    <a:pt x="921029" y="1821700"/>
                  </a:lnTo>
                  <a:lnTo>
                    <a:pt x="921029" y="1828800"/>
                  </a:lnTo>
                  <a:lnTo>
                    <a:pt x="928116" y="1828800"/>
                  </a:lnTo>
                  <a:lnTo>
                    <a:pt x="928116" y="1821700"/>
                  </a:lnTo>
                  <a:lnTo>
                    <a:pt x="1055776" y="1821700"/>
                  </a:lnTo>
                  <a:lnTo>
                    <a:pt x="1055776" y="1828800"/>
                  </a:lnTo>
                  <a:lnTo>
                    <a:pt x="1062863" y="1828800"/>
                  </a:lnTo>
                  <a:lnTo>
                    <a:pt x="1062863" y="1821700"/>
                  </a:lnTo>
                  <a:lnTo>
                    <a:pt x="1140879" y="1821700"/>
                  </a:lnTo>
                  <a:lnTo>
                    <a:pt x="1140879" y="1828800"/>
                  </a:lnTo>
                  <a:lnTo>
                    <a:pt x="1147965" y="1828800"/>
                  </a:lnTo>
                  <a:lnTo>
                    <a:pt x="1147965" y="1821700"/>
                  </a:lnTo>
                  <a:lnTo>
                    <a:pt x="1197610" y="1821700"/>
                  </a:lnTo>
                  <a:lnTo>
                    <a:pt x="1197610" y="1828800"/>
                  </a:lnTo>
                  <a:lnTo>
                    <a:pt x="1204696" y="1828800"/>
                  </a:lnTo>
                  <a:lnTo>
                    <a:pt x="1204696" y="1821700"/>
                  </a:lnTo>
                  <a:lnTo>
                    <a:pt x="1240167" y="1821700"/>
                  </a:lnTo>
                  <a:lnTo>
                    <a:pt x="1240167" y="1828800"/>
                  </a:lnTo>
                  <a:lnTo>
                    <a:pt x="1247254" y="1828800"/>
                  </a:lnTo>
                  <a:lnTo>
                    <a:pt x="1247254" y="1821700"/>
                  </a:lnTo>
                  <a:lnTo>
                    <a:pt x="1275626" y="1821700"/>
                  </a:lnTo>
                  <a:lnTo>
                    <a:pt x="1275626" y="1828800"/>
                  </a:lnTo>
                  <a:lnTo>
                    <a:pt x="1282712" y="1828800"/>
                  </a:lnTo>
                  <a:lnTo>
                    <a:pt x="1282712" y="1821700"/>
                  </a:lnTo>
                  <a:lnTo>
                    <a:pt x="1311084" y="1821700"/>
                  </a:lnTo>
                  <a:lnTo>
                    <a:pt x="1311084" y="1828800"/>
                  </a:lnTo>
                  <a:lnTo>
                    <a:pt x="1318171" y="1828800"/>
                  </a:lnTo>
                  <a:lnTo>
                    <a:pt x="1318171" y="1821700"/>
                  </a:lnTo>
                  <a:lnTo>
                    <a:pt x="1332357" y="1821700"/>
                  </a:lnTo>
                  <a:lnTo>
                    <a:pt x="1332357" y="1828800"/>
                  </a:lnTo>
                  <a:lnTo>
                    <a:pt x="1339443" y="1828800"/>
                  </a:lnTo>
                  <a:lnTo>
                    <a:pt x="1339443" y="1821700"/>
                  </a:lnTo>
                  <a:lnTo>
                    <a:pt x="1360728" y="1821700"/>
                  </a:lnTo>
                  <a:lnTo>
                    <a:pt x="1360728" y="1828800"/>
                  </a:lnTo>
                  <a:lnTo>
                    <a:pt x="1367815" y="1828800"/>
                  </a:lnTo>
                  <a:lnTo>
                    <a:pt x="1367815" y="1821700"/>
                  </a:lnTo>
                  <a:lnTo>
                    <a:pt x="1382001" y="1821700"/>
                  </a:lnTo>
                  <a:lnTo>
                    <a:pt x="1382001" y="1828800"/>
                  </a:lnTo>
                  <a:lnTo>
                    <a:pt x="1389087" y="1828800"/>
                  </a:lnTo>
                  <a:lnTo>
                    <a:pt x="1389087" y="1821700"/>
                  </a:lnTo>
                  <a:lnTo>
                    <a:pt x="1516748" y="1821700"/>
                  </a:lnTo>
                  <a:lnTo>
                    <a:pt x="1516748" y="1828800"/>
                  </a:lnTo>
                  <a:lnTo>
                    <a:pt x="1523834" y="1828800"/>
                  </a:lnTo>
                  <a:lnTo>
                    <a:pt x="1523834" y="1821700"/>
                  </a:lnTo>
                  <a:lnTo>
                    <a:pt x="1601851" y="1821700"/>
                  </a:lnTo>
                  <a:lnTo>
                    <a:pt x="1601851" y="1828800"/>
                  </a:lnTo>
                  <a:lnTo>
                    <a:pt x="1608937" y="1828800"/>
                  </a:lnTo>
                  <a:lnTo>
                    <a:pt x="1608937" y="1821700"/>
                  </a:lnTo>
                  <a:lnTo>
                    <a:pt x="1658581" y="1821700"/>
                  </a:lnTo>
                  <a:lnTo>
                    <a:pt x="1658581" y="1828800"/>
                  </a:lnTo>
                  <a:lnTo>
                    <a:pt x="1665681" y="1828800"/>
                  </a:lnTo>
                  <a:lnTo>
                    <a:pt x="1665681" y="1821700"/>
                  </a:lnTo>
                  <a:lnTo>
                    <a:pt x="1701139" y="1821700"/>
                  </a:lnTo>
                  <a:lnTo>
                    <a:pt x="1701139" y="1828800"/>
                  </a:lnTo>
                  <a:lnTo>
                    <a:pt x="1708226" y="1828800"/>
                  </a:lnTo>
                  <a:lnTo>
                    <a:pt x="1708226" y="1821700"/>
                  </a:lnTo>
                  <a:lnTo>
                    <a:pt x="1736598" y="1821700"/>
                  </a:lnTo>
                  <a:lnTo>
                    <a:pt x="1736598" y="1828800"/>
                  </a:lnTo>
                  <a:lnTo>
                    <a:pt x="1743684" y="1828800"/>
                  </a:lnTo>
                  <a:lnTo>
                    <a:pt x="1743684" y="1821700"/>
                  </a:lnTo>
                  <a:lnTo>
                    <a:pt x="1764969" y="1821700"/>
                  </a:lnTo>
                  <a:lnTo>
                    <a:pt x="1764969" y="1828800"/>
                  </a:lnTo>
                  <a:lnTo>
                    <a:pt x="1772056" y="1828800"/>
                  </a:lnTo>
                  <a:lnTo>
                    <a:pt x="1772056" y="1821700"/>
                  </a:lnTo>
                  <a:lnTo>
                    <a:pt x="1793328" y="1821700"/>
                  </a:lnTo>
                  <a:lnTo>
                    <a:pt x="1793328" y="1828800"/>
                  </a:lnTo>
                  <a:lnTo>
                    <a:pt x="1800428" y="1828800"/>
                  </a:lnTo>
                  <a:lnTo>
                    <a:pt x="1800428" y="1821700"/>
                  </a:lnTo>
                  <a:lnTo>
                    <a:pt x="1814614" y="1821700"/>
                  </a:lnTo>
                  <a:lnTo>
                    <a:pt x="1814614" y="1828800"/>
                  </a:lnTo>
                  <a:lnTo>
                    <a:pt x="1821700" y="1828800"/>
                  </a:lnTo>
                  <a:lnTo>
                    <a:pt x="1821700" y="1821700"/>
                  </a:lnTo>
                  <a:lnTo>
                    <a:pt x="1828800" y="1821700"/>
                  </a:lnTo>
                  <a:lnTo>
                    <a:pt x="1828800" y="181461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" name="object 5"/>
            <p:cNvSpPr/>
            <p:nvPr/>
          </p:nvSpPr>
          <p:spPr>
            <a:xfrm>
              <a:off x="4439950" y="659735"/>
              <a:ext cx="1021715" cy="1722755"/>
            </a:xfrm>
            <a:custGeom>
              <a:avLst/>
              <a:gdLst/>
              <a:ahLst/>
              <a:cxnLst/>
              <a:rect l="l" t="t" r="r" b="b"/>
              <a:pathLst>
                <a:path w="1021714" h="1722755">
                  <a:moveTo>
                    <a:pt x="0" y="517450"/>
                  </a:moveTo>
                  <a:lnTo>
                    <a:pt x="0" y="1722474"/>
                  </a:lnTo>
                  <a:lnTo>
                    <a:pt x="1021242" y="1722474"/>
                  </a:lnTo>
                  <a:lnTo>
                    <a:pt x="1014149" y="1715386"/>
                  </a:lnTo>
                  <a:lnTo>
                    <a:pt x="992874" y="1715386"/>
                  </a:lnTo>
                  <a:lnTo>
                    <a:pt x="985782" y="1708297"/>
                  </a:lnTo>
                  <a:lnTo>
                    <a:pt x="978689" y="1708297"/>
                  </a:lnTo>
                  <a:lnTo>
                    <a:pt x="971598" y="1701209"/>
                  </a:lnTo>
                  <a:lnTo>
                    <a:pt x="964506" y="1701209"/>
                  </a:lnTo>
                  <a:lnTo>
                    <a:pt x="957413" y="1694120"/>
                  </a:lnTo>
                  <a:lnTo>
                    <a:pt x="907770" y="1694120"/>
                  </a:lnTo>
                  <a:lnTo>
                    <a:pt x="893586" y="1679943"/>
                  </a:lnTo>
                  <a:lnTo>
                    <a:pt x="42551" y="1679943"/>
                  </a:lnTo>
                  <a:lnTo>
                    <a:pt x="35459" y="1672855"/>
                  </a:lnTo>
                  <a:lnTo>
                    <a:pt x="28367" y="1644502"/>
                  </a:lnTo>
                  <a:lnTo>
                    <a:pt x="21275" y="1552352"/>
                  </a:lnTo>
                  <a:lnTo>
                    <a:pt x="14183" y="1346790"/>
                  </a:lnTo>
                  <a:lnTo>
                    <a:pt x="7091" y="978194"/>
                  </a:lnTo>
                  <a:lnTo>
                    <a:pt x="0" y="517450"/>
                  </a:lnTo>
                  <a:close/>
                </a:path>
                <a:path w="1021714" h="1722755">
                  <a:moveTo>
                    <a:pt x="134747" y="1580706"/>
                  </a:moveTo>
                  <a:lnTo>
                    <a:pt x="127655" y="1580706"/>
                  </a:lnTo>
                  <a:lnTo>
                    <a:pt x="113470" y="1594883"/>
                  </a:lnTo>
                  <a:lnTo>
                    <a:pt x="92194" y="1637413"/>
                  </a:lnTo>
                  <a:lnTo>
                    <a:pt x="85102" y="1644502"/>
                  </a:lnTo>
                  <a:lnTo>
                    <a:pt x="78011" y="1658678"/>
                  </a:lnTo>
                  <a:lnTo>
                    <a:pt x="56735" y="1679943"/>
                  </a:lnTo>
                  <a:lnTo>
                    <a:pt x="191482" y="1679943"/>
                  </a:lnTo>
                  <a:lnTo>
                    <a:pt x="177298" y="1665767"/>
                  </a:lnTo>
                  <a:lnTo>
                    <a:pt x="170206" y="1651590"/>
                  </a:lnTo>
                  <a:lnTo>
                    <a:pt x="163114" y="1630325"/>
                  </a:lnTo>
                  <a:lnTo>
                    <a:pt x="156023" y="1616148"/>
                  </a:lnTo>
                  <a:lnTo>
                    <a:pt x="148930" y="1594883"/>
                  </a:lnTo>
                  <a:lnTo>
                    <a:pt x="134747" y="1580706"/>
                  </a:lnTo>
                  <a:close/>
                </a:path>
                <a:path w="1021714" h="1722755">
                  <a:moveTo>
                    <a:pt x="368781" y="1601971"/>
                  </a:moveTo>
                  <a:lnTo>
                    <a:pt x="312045" y="1601971"/>
                  </a:lnTo>
                  <a:lnTo>
                    <a:pt x="304953" y="1609060"/>
                  </a:lnTo>
                  <a:lnTo>
                    <a:pt x="283678" y="1609060"/>
                  </a:lnTo>
                  <a:lnTo>
                    <a:pt x="276585" y="1616148"/>
                  </a:lnTo>
                  <a:lnTo>
                    <a:pt x="262402" y="1616148"/>
                  </a:lnTo>
                  <a:lnTo>
                    <a:pt x="241126" y="1637413"/>
                  </a:lnTo>
                  <a:lnTo>
                    <a:pt x="234034" y="1651590"/>
                  </a:lnTo>
                  <a:lnTo>
                    <a:pt x="205666" y="1679943"/>
                  </a:lnTo>
                  <a:lnTo>
                    <a:pt x="893586" y="1679943"/>
                  </a:lnTo>
                  <a:lnTo>
                    <a:pt x="886495" y="1672855"/>
                  </a:lnTo>
                  <a:lnTo>
                    <a:pt x="432608" y="1672855"/>
                  </a:lnTo>
                  <a:lnTo>
                    <a:pt x="425517" y="1665767"/>
                  </a:lnTo>
                  <a:lnTo>
                    <a:pt x="418425" y="1665767"/>
                  </a:lnTo>
                  <a:lnTo>
                    <a:pt x="404240" y="1651590"/>
                  </a:lnTo>
                  <a:lnTo>
                    <a:pt x="397149" y="1637413"/>
                  </a:lnTo>
                  <a:lnTo>
                    <a:pt x="390057" y="1630325"/>
                  </a:lnTo>
                  <a:lnTo>
                    <a:pt x="382965" y="1616148"/>
                  </a:lnTo>
                  <a:lnTo>
                    <a:pt x="368781" y="1601971"/>
                  </a:lnTo>
                  <a:close/>
                </a:path>
                <a:path w="1021714" h="1722755">
                  <a:moveTo>
                    <a:pt x="595723" y="0"/>
                  </a:moveTo>
                  <a:lnTo>
                    <a:pt x="588632" y="49618"/>
                  </a:lnTo>
                  <a:lnTo>
                    <a:pt x="581540" y="191386"/>
                  </a:lnTo>
                  <a:lnTo>
                    <a:pt x="574448" y="411125"/>
                  </a:lnTo>
                  <a:lnTo>
                    <a:pt x="567357" y="602510"/>
                  </a:lnTo>
                  <a:lnTo>
                    <a:pt x="560264" y="744278"/>
                  </a:lnTo>
                  <a:lnTo>
                    <a:pt x="553172" y="829339"/>
                  </a:lnTo>
                  <a:lnTo>
                    <a:pt x="546080" y="878958"/>
                  </a:lnTo>
                  <a:lnTo>
                    <a:pt x="531896" y="921487"/>
                  </a:lnTo>
                  <a:lnTo>
                    <a:pt x="524804" y="935664"/>
                  </a:lnTo>
                  <a:lnTo>
                    <a:pt x="517712" y="978194"/>
                  </a:lnTo>
                  <a:lnTo>
                    <a:pt x="510621" y="1056167"/>
                  </a:lnTo>
                  <a:lnTo>
                    <a:pt x="503528" y="1162493"/>
                  </a:lnTo>
                  <a:lnTo>
                    <a:pt x="496436" y="1282994"/>
                  </a:lnTo>
                  <a:lnTo>
                    <a:pt x="489344" y="1396409"/>
                  </a:lnTo>
                  <a:lnTo>
                    <a:pt x="482253" y="1488558"/>
                  </a:lnTo>
                  <a:lnTo>
                    <a:pt x="475161" y="1566529"/>
                  </a:lnTo>
                  <a:lnTo>
                    <a:pt x="468068" y="1609060"/>
                  </a:lnTo>
                  <a:lnTo>
                    <a:pt x="446793" y="1665767"/>
                  </a:lnTo>
                  <a:lnTo>
                    <a:pt x="439700" y="1665767"/>
                  </a:lnTo>
                  <a:lnTo>
                    <a:pt x="432608" y="1672855"/>
                  </a:lnTo>
                  <a:lnTo>
                    <a:pt x="886495" y="1672855"/>
                  </a:lnTo>
                  <a:lnTo>
                    <a:pt x="872310" y="1644502"/>
                  </a:lnTo>
                  <a:lnTo>
                    <a:pt x="865219" y="1616148"/>
                  </a:lnTo>
                  <a:lnTo>
                    <a:pt x="851034" y="1573617"/>
                  </a:lnTo>
                  <a:lnTo>
                    <a:pt x="843942" y="1559441"/>
                  </a:lnTo>
                  <a:lnTo>
                    <a:pt x="836851" y="1538177"/>
                  </a:lnTo>
                  <a:lnTo>
                    <a:pt x="829759" y="1531087"/>
                  </a:lnTo>
                  <a:lnTo>
                    <a:pt x="822666" y="1516910"/>
                  </a:lnTo>
                  <a:lnTo>
                    <a:pt x="787206" y="1481468"/>
                  </a:lnTo>
                  <a:lnTo>
                    <a:pt x="773023" y="1431851"/>
                  </a:lnTo>
                  <a:lnTo>
                    <a:pt x="765931" y="1368055"/>
                  </a:lnTo>
                  <a:lnTo>
                    <a:pt x="758838" y="1290083"/>
                  </a:lnTo>
                  <a:lnTo>
                    <a:pt x="751747" y="1183758"/>
                  </a:lnTo>
                  <a:lnTo>
                    <a:pt x="744655" y="1070343"/>
                  </a:lnTo>
                  <a:lnTo>
                    <a:pt x="723379" y="708836"/>
                  </a:lnTo>
                  <a:lnTo>
                    <a:pt x="716287" y="574158"/>
                  </a:lnTo>
                  <a:lnTo>
                    <a:pt x="715362" y="552893"/>
                  </a:lnTo>
                  <a:lnTo>
                    <a:pt x="659551" y="552893"/>
                  </a:lnTo>
                  <a:lnTo>
                    <a:pt x="645368" y="503274"/>
                  </a:lnTo>
                  <a:lnTo>
                    <a:pt x="638276" y="446567"/>
                  </a:lnTo>
                  <a:lnTo>
                    <a:pt x="631183" y="361506"/>
                  </a:lnTo>
                  <a:lnTo>
                    <a:pt x="624091" y="241004"/>
                  </a:lnTo>
                  <a:lnTo>
                    <a:pt x="617000" y="141767"/>
                  </a:lnTo>
                  <a:lnTo>
                    <a:pt x="609908" y="56706"/>
                  </a:lnTo>
                  <a:lnTo>
                    <a:pt x="602816" y="7087"/>
                  </a:lnTo>
                  <a:lnTo>
                    <a:pt x="595723" y="0"/>
                  </a:lnTo>
                  <a:close/>
                </a:path>
                <a:path w="1021714" h="1722755">
                  <a:moveTo>
                    <a:pt x="695011" y="163032"/>
                  </a:moveTo>
                  <a:lnTo>
                    <a:pt x="687919" y="170120"/>
                  </a:lnTo>
                  <a:lnTo>
                    <a:pt x="680827" y="276445"/>
                  </a:lnTo>
                  <a:lnTo>
                    <a:pt x="673736" y="411125"/>
                  </a:lnTo>
                  <a:lnTo>
                    <a:pt x="666644" y="503274"/>
                  </a:lnTo>
                  <a:lnTo>
                    <a:pt x="659551" y="552893"/>
                  </a:lnTo>
                  <a:lnTo>
                    <a:pt x="715362" y="552893"/>
                  </a:lnTo>
                  <a:lnTo>
                    <a:pt x="709195" y="411125"/>
                  </a:lnTo>
                  <a:lnTo>
                    <a:pt x="702104" y="255181"/>
                  </a:lnTo>
                  <a:lnTo>
                    <a:pt x="695011" y="163032"/>
                  </a:lnTo>
                  <a:close/>
                </a:path>
              </a:pathLst>
            </a:custGeom>
            <a:solidFill>
              <a:srgbClr val="D3D3D3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" name="object 6"/>
            <p:cNvSpPr/>
            <p:nvPr/>
          </p:nvSpPr>
          <p:spPr>
            <a:xfrm>
              <a:off x="4443496" y="836945"/>
              <a:ext cx="0" cy="1552575"/>
            </a:xfrm>
            <a:custGeom>
              <a:avLst/>
              <a:gdLst/>
              <a:ahLst/>
              <a:cxnLst/>
              <a:rect l="l" t="t" r="r" b="b"/>
              <a:pathLst>
                <a:path h="1552575">
                  <a:moveTo>
                    <a:pt x="0" y="0"/>
                  </a:moveTo>
                  <a:lnTo>
                    <a:pt x="0" y="1552353"/>
                  </a:lnTo>
                </a:path>
                <a:path h="1552575">
                  <a:moveTo>
                    <a:pt x="0" y="0"/>
                  </a:moveTo>
                  <a:lnTo>
                    <a:pt x="0" y="34733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" name="object 7"/>
            <p:cNvSpPr/>
            <p:nvPr/>
          </p:nvSpPr>
          <p:spPr>
            <a:xfrm>
              <a:off x="4439945" y="1177188"/>
              <a:ext cx="50165" cy="1169670"/>
            </a:xfrm>
            <a:custGeom>
              <a:avLst/>
              <a:gdLst/>
              <a:ahLst/>
              <a:cxnLst/>
              <a:rect l="l" t="t" r="r" b="b"/>
              <a:pathLst>
                <a:path w="50164" h="1169670">
                  <a:moveTo>
                    <a:pt x="49644" y="1162494"/>
                  </a:moveTo>
                  <a:lnTo>
                    <a:pt x="35458" y="1127061"/>
                  </a:lnTo>
                  <a:lnTo>
                    <a:pt x="28371" y="1034910"/>
                  </a:lnTo>
                  <a:lnTo>
                    <a:pt x="21272" y="829348"/>
                  </a:lnTo>
                  <a:lnTo>
                    <a:pt x="14185" y="460743"/>
                  </a:lnTo>
                  <a:lnTo>
                    <a:pt x="7086" y="0"/>
                  </a:lnTo>
                  <a:lnTo>
                    <a:pt x="0" y="0"/>
                  </a:lnTo>
                  <a:lnTo>
                    <a:pt x="7086" y="467842"/>
                  </a:lnTo>
                  <a:lnTo>
                    <a:pt x="14185" y="836434"/>
                  </a:lnTo>
                  <a:lnTo>
                    <a:pt x="21272" y="1041996"/>
                  </a:lnTo>
                  <a:lnTo>
                    <a:pt x="28371" y="1134148"/>
                  </a:lnTo>
                  <a:lnTo>
                    <a:pt x="42545" y="1169581"/>
                  </a:lnTo>
                  <a:lnTo>
                    <a:pt x="49644" y="1169581"/>
                  </a:lnTo>
                  <a:lnTo>
                    <a:pt x="49644" y="1162494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" name="object 8"/>
            <p:cNvSpPr/>
            <p:nvPr/>
          </p:nvSpPr>
          <p:spPr>
            <a:xfrm>
              <a:off x="4482502" y="234322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14183" y="0"/>
                  </a:lnTo>
                </a:path>
                <a:path w="21589">
                  <a:moveTo>
                    <a:pt x="7091" y="0"/>
                  </a:moveTo>
                  <a:lnTo>
                    <a:pt x="21275" y="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" name="object 9"/>
            <p:cNvSpPr/>
            <p:nvPr/>
          </p:nvSpPr>
          <p:spPr>
            <a:xfrm>
              <a:off x="4496676" y="2240444"/>
              <a:ext cx="78105" cy="106680"/>
            </a:xfrm>
            <a:custGeom>
              <a:avLst/>
              <a:gdLst/>
              <a:ahLst/>
              <a:cxnLst/>
              <a:rect l="l" t="t" r="r" b="b"/>
              <a:pathLst>
                <a:path w="78104" h="106680">
                  <a:moveTo>
                    <a:pt x="78016" y="0"/>
                  </a:moveTo>
                  <a:lnTo>
                    <a:pt x="70929" y="0"/>
                  </a:lnTo>
                  <a:lnTo>
                    <a:pt x="63830" y="7086"/>
                  </a:lnTo>
                  <a:lnTo>
                    <a:pt x="56743" y="14185"/>
                  </a:lnTo>
                  <a:lnTo>
                    <a:pt x="49644" y="28359"/>
                  </a:lnTo>
                  <a:lnTo>
                    <a:pt x="42557" y="42532"/>
                  </a:lnTo>
                  <a:lnTo>
                    <a:pt x="35458" y="56705"/>
                  </a:lnTo>
                  <a:lnTo>
                    <a:pt x="28371" y="63804"/>
                  </a:lnTo>
                  <a:lnTo>
                    <a:pt x="21285" y="77978"/>
                  </a:lnTo>
                  <a:lnTo>
                    <a:pt x="14185" y="85064"/>
                  </a:lnTo>
                  <a:lnTo>
                    <a:pt x="7099" y="92151"/>
                  </a:lnTo>
                  <a:lnTo>
                    <a:pt x="0" y="99237"/>
                  </a:lnTo>
                  <a:lnTo>
                    <a:pt x="0" y="106324"/>
                  </a:lnTo>
                  <a:lnTo>
                    <a:pt x="7099" y="106324"/>
                  </a:lnTo>
                  <a:lnTo>
                    <a:pt x="14185" y="99237"/>
                  </a:lnTo>
                  <a:lnTo>
                    <a:pt x="21285" y="92151"/>
                  </a:lnTo>
                  <a:lnTo>
                    <a:pt x="28371" y="85064"/>
                  </a:lnTo>
                  <a:lnTo>
                    <a:pt x="35458" y="70891"/>
                  </a:lnTo>
                  <a:lnTo>
                    <a:pt x="42557" y="63804"/>
                  </a:lnTo>
                  <a:lnTo>
                    <a:pt x="49644" y="49618"/>
                  </a:lnTo>
                  <a:lnTo>
                    <a:pt x="56743" y="35445"/>
                  </a:lnTo>
                  <a:lnTo>
                    <a:pt x="63830" y="21272"/>
                  </a:lnTo>
                  <a:lnTo>
                    <a:pt x="70929" y="14185"/>
                  </a:lnTo>
                  <a:lnTo>
                    <a:pt x="78016" y="7086"/>
                  </a:lnTo>
                  <a:lnTo>
                    <a:pt x="78016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" name="object 10"/>
            <p:cNvSpPr/>
            <p:nvPr/>
          </p:nvSpPr>
          <p:spPr>
            <a:xfrm>
              <a:off x="4567605" y="2243986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" name="object 11"/>
            <p:cNvSpPr/>
            <p:nvPr/>
          </p:nvSpPr>
          <p:spPr>
            <a:xfrm>
              <a:off x="4574692" y="2240444"/>
              <a:ext cx="64135" cy="106680"/>
            </a:xfrm>
            <a:custGeom>
              <a:avLst/>
              <a:gdLst/>
              <a:ahLst/>
              <a:cxnLst/>
              <a:rect l="l" t="t" r="r" b="b"/>
              <a:pathLst>
                <a:path w="64135" h="106680">
                  <a:moveTo>
                    <a:pt x="63830" y="99237"/>
                  </a:moveTo>
                  <a:lnTo>
                    <a:pt x="56730" y="92151"/>
                  </a:lnTo>
                  <a:lnTo>
                    <a:pt x="49644" y="85064"/>
                  </a:lnTo>
                  <a:lnTo>
                    <a:pt x="42545" y="70891"/>
                  </a:lnTo>
                  <a:lnTo>
                    <a:pt x="35458" y="49618"/>
                  </a:lnTo>
                  <a:lnTo>
                    <a:pt x="28371" y="35445"/>
                  </a:lnTo>
                  <a:lnTo>
                    <a:pt x="21272" y="14185"/>
                  </a:lnTo>
                  <a:lnTo>
                    <a:pt x="14185" y="7086"/>
                  </a:lnTo>
                  <a:lnTo>
                    <a:pt x="7086" y="0"/>
                  </a:lnTo>
                  <a:lnTo>
                    <a:pt x="0" y="0"/>
                  </a:lnTo>
                  <a:lnTo>
                    <a:pt x="0" y="7086"/>
                  </a:lnTo>
                  <a:lnTo>
                    <a:pt x="7086" y="14185"/>
                  </a:lnTo>
                  <a:lnTo>
                    <a:pt x="14185" y="21272"/>
                  </a:lnTo>
                  <a:lnTo>
                    <a:pt x="21272" y="42532"/>
                  </a:lnTo>
                  <a:lnTo>
                    <a:pt x="28371" y="56705"/>
                  </a:lnTo>
                  <a:lnTo>
                    <a:pt x="35458" y="77978"/>
                  </a:lnTo>
                  <a:lnTo>
                    <a:pt x="42545" y="92151"/>
                  </a:lnTo>
                  <a:lnTo>
                    <a:pt x="49644" y="99237"/>
                  </a:lnTo>
                  <a:lnTo>
                    <a:pt x="56730" y="106324"/>
                  </a:lnTo>
                  <a:lnTo>
                    <a:pt x="63830" y="106324"/>
                  </a:lnTo>
                  <a:lnTo>
                    <a:pt x="63830" y="99237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" name="object 12"/>
            <p:cNvSpPr/>
            <p:nvPr/>
          </p:nvSpPr>
          <p:spPr>
            <a:xfrm>
              <a:off x="4631433" y="2343224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14183" y="0"/>
                  </a:lnTo>
                </a:path>
                <a:path w="21589">
                  <a:moveTo>
                    <a:pt x="7091" y="0"/>
                  </a:moveTo>
                  <a:lnTo>
                    <a:pt x="21275" y="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" name="object 13"/>
            <p:cNvSpPr/>
            <p:nvPr/>
          </p:nvSpPr>
          <p:spPr>
            <a:xfrm>
              <a:off x="4645609" y="2275890"/>
              <a:ext cx="64135" cy="71120"/>
            </a:xfrm>
            <a:custGeom>
              <a:avLst/>
              <a:gdLst/>
              <a:ahLst/>
              <a:cxnLst/>
              <a:rect l="l" t="t" r="r" b="b"/>
              <a:pathLst>
                <a:path w="64135" h="71119">
                  <a:moveTo>
                    <a:pt x="63830" y="0"/>
                  </a:moveTo>
                  <a:lnTo>
                    <a:pt x="56743" y="0"/>
                  </a:lnTo>
                  <a:lnTo>
                    <a:pt x="49644" y="7086"/>
                  </a:lnTo>
                  <a:lnTo>
                    <a:pt x="42557" y="14173"/>
                  </a:lnTo>
                  <a:lnTo>
                    <a:pt x="35458" y="21259"/>
                  </a:lnTo>
                  <a:lnTo>
                    <a:pt x="28371" y="35445"/>
                  </a:lnTo>
                  <a:lnTo>
                    <a:pt x="21272" y="42532"/>
                  </a:lnTo>
                  <a:lnTo>
                    <a:pt x="14185" y="49618"/>
                  </a:lnTo>
                  <a:lnTo>
                    <a:pt x="7099" y="56705"/>
                  </a:lnTo>
                  <a:lnTo>
                    <a:pt x="0" y="63792"/>
                  </a:lnTo>
                  <a:lnTo>
                    <a:pt x="0" y="70878"/>
                  </a:lnTo>
                  <a:lnTo>
                    <a:pt x="7099" y="70878"/>
                  </a:lnTo>
                  <a:lnTo>
                    <a:pt x="14185" y="63792"/>
                  </a:lnTo>
                  <a:lnTo>
                    <a:pt x="21272" y="56705"/>
                  </a:lnTo>
                  <a:lnTo>
                    <a:pt x="28371" y="49618"/>
                  </a:lnTo>
                  <a:lnTo>
                    <a:pt x="35458" y="42532"/>
                  </a:lnTo>
                  <a:lnTo>
                    <a:pt x="42557" y="28359"/>
                  </a:lnTo>
                  <a:lnTo>
                    <a:pt x="49644" y="21259"/>
                  </a:lnTo>
                  <a:lnTo>
                    <a:pt x="56743" y="14173"/>
                  </a:lnTo>
                  <a:lnTo>
                    <a:pt x="63830" y="7086"/>
                  </a:lnTo>
                  <a:lnTo>
                    <a:pt x="63830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" name="object 14"/>
            <p:cNvSpPr/>
            <p:nvPr/>
          </p:nvSpPr>
          <p:spPr>
            <a:xfrm>
              <a:off x="4702352" y="2279428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14183" y="0"/>
                  </a:lnTo>
                </a:path>
                <a:path w="21589">
                  <a:moveTo>
                    <a:pt x="7091" y="0"/>
                  </a:moveTo>
                  <a:lnTo>
                    <a:pt x="21275" y="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5" name="object 15"/>
            <p:cNvSpPr/>
            <p:nvPr/>
          </p:nvSpPr>
          <p:spPr>
            <a:xfrm>
              <a:off x="4716536" y="226879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14184" y="0"/>
                  </a:moveTo>
                  <a:lnTo>
                    <a:pt x="7092" y="0"/>
                  </a:lnTo>
                  <a:lnTo>
                    <a:pt x="0" y="7087"/>
                  </a:lnTo>
                  <a:lnTo>
                    <a:pt x="0" y="14175"/>
                  </a:lnTo>
                  <a:lnTo>
                    <a:pt x="7092" y="14175"/>
                  </a:lnTo>
                  <a:lnTo>
                    <a:pt x="14184" y="7087"/>
                  </a:lnTo>
                  <a:lnTo>
                    <a:pt x="14184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6" name="object 16"/>
            <p:cNvSpPr/>
            <p:nvPr/>
          </p:nvSpPr>
          <p:spPr>
            <a:xfrm>
              <a:off x="4723628" y="2272340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>
                  <a:moveTo>
                    <a:pt x="0" y="0"/>
                  </a:moveTo>
                  <a:lnTo>
                    <a:pt x="14183" y="0"/>
                  </a:lnTo>
                </a:path>
                <a:path w="28575">
                  <a:moveTo>
                    <a:pt x="7091" y="0"/>
                  </a:moveTo>
                  <a:lnTo>
                    <a:pt x="21275" y="0"/>
                  </a:lnTo>
                </a:path>
                <a:path w="28575">
                  <a:moveTo>
                    <a:pt x="14183" y="0"/>
                  </a:moveTo>
                  <a:lnTo>
                    <a:pt x="28367" y="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" name="object 17"/>
            <p:cNvSpPr/>
            <p:nvPr/>
          </p:nvSpPr>
          <p:spPr>
            <a:xfrm>
              <a:off x="4744904" y="226170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14184" y="0"/>
                  </a:moveTo>
                  <a:lnTo>
                    <a:pt x="7091" y="0"/>
                  </a:lnTo>
                  <a:lnTo>
                    <a:pt x="0" y="7089"/>
                  </a:lnTo>
                  <a:lnTo>
                    <a:pt x="0" y="14177"/>
                  </a:lnTo>
                  <a:lnTo>
                    <a:pt x="7091" y="14177"/>
                  </a:lnTo>
                  <a:lnTo>
                    <a:pt x="14184" y="7089"/>
                  </a:lnTo>
                  <a:lnTo>
                    <a:pt x="14184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8" name="object 18"/>
            <p:cNvSpPr/>
            <p:nvPr/>
          </p:nvSpPr>
          <p:spPr>
            <a:xfrm>
              <a:off x="4751996" y="2265252"/>
              <a:ext cx="64135" cy="0"/>
            </a:xfrm>
            <a:custGeom>
              <a:avLst/>
              <a:gdLst/>
              <a:ahLst/>
              <a:cxnLst/>
              <a:rect l="l" t="t" r="r" b="b"/>
              <a:pathLst>
                <a:path w="64135">
                  <a:moveTo>
                    <a:pt x="0" y="0"/>
                  </a:moveTo>
                  <a:lnTo>
                    <a:pt x="14183" y="0"/>
                  </a:lnTo>
                </a:path>
                <a:path w="64135">
                  <a:moveTo>
                    <a:pt x="7091" y="0"/>
                  </a:moveTo>
                  <a:lnTo>
                    <a:pt x="21275" y="0"/>
                  </a:lnTo>
                </a:path>
                <a:path w="64135">
                  <a:moveTo>
                    <a:pt x="14183" y="0"/>
                  </a:moveTo>
                  <a:lnTo>
                    <a:pt x="28367" y="0"/>
                  </a:lnTo>
                </a:path>
                <a:path w="64135">
                  <a:moveTo>
                    <a:pt x="21275" y="0"/>
                  </a:moveTo>
                  <a:lnTo>
                    <a:pt x="35459" y="0"/>
                  </a:lnTo>
                </a:path>
                <a:path w="64135">
                  <a:moveTo>
                    <a:pt x="28367" y="0"/>
                  </a:moveTo>
                  <a:lnTo>
                    <a:pt x="42551" y="0"/>
                  </a:lnTo>
                </a:path>
                <a:path w="64135">
                  <a:moveTo>
                    <a:pt x="35459" y="0"/>
                  </a:moveTo>
                  <a:lnTo>
                    <a:pt x="49643" y="0"/>
                  </a:lnTo>
                </a:path>
                <a:path w="64135">
                  <a:moveTo>
                    <a:pt x="42551" y="0"/>
                  </a:moveTo>
                  <a:lnTo>
                    <a:pt x="56735" y="0"/>
                  </a:lnTo>
                </a:path>
                <a:path w="64135">
                  <a:moveTo>
                    <a:pt x="49643" y="0"/>
                  </a:moveTo>
                  <a:lnTo>
                    <a:pt x="63827" y="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9" name="object 19"/>
            <p:cNvSpPr/>
            <p:nvPr/>
          </p:nvSpPr>
          <p:spPr>
            <a:xfrm>
              <a:off x="4808728" y="2261717"/>
              <a:ext cx="57150" cy="71120"/>
            </a:xfrm>
            <a:custGeom>
              <a:avLst/>
              <a:gdLst/>
              <a:ahLst/>
              <a:cxnLst/>
              <a:rect l="l" t="t" r="r" b="b"/>
              <a:pathLst>
                <a:path w="57150" h="71119">
                  <a:moveTo>
                    <a:pt x="56730" y="63792"/>
                  </a:moveTo>
                  <a:lnTo>
                    <a:pt x="49644" y="56705"/>
                  </a:lnTo>
                  <a:lnTo>
                    <a:pt x="42545" y="49618"/>
                  </a:lnTo>
                  <a:lnTo>
                    <a:pt x="35458" y="35433"/>
                  </a:lnTo>
                  <a:lnTo>
                    <a:pt x="28371" y="28346"/>
                  </a:lnTo>
                  <a:lnTo>
                    <a:pt x="21272" y="14173"/>
                  </a:lnTo>
                  <a:lnTo>
                    <a:pt x="14185" y="7086"/>
                  </a:lnTo>
                  <a:lnTo>
                    <a:pt x="7086" y="0"/>
                  </a:lnTo>
                  <a:lnTo>
                    <a:pt x="0" y="0"/>
                  </a:lnTo>
                  <a:lnTo>
                    <a:pt x="0" y="7086"/>
                  </a:lnTo>
                  <a:lnTo>
                    <a:pt x="7086" y="14173"/>
                  </a:lnTo>
                  <a:lnTo>
                    <a:pt x="14185" y="21259"/>
                  </a:lnTo>
                  <a:lnTo>
                    <a:pt x="21272" y="35433"/>
                  </a:lnTo>
                  <a:lnTo>
                    <a:pt x="28371" y="42532"/>
                  </a:lnTo>
                  <a:lnTo>
                    <a:pt x="35458" y="56705"/>
                  </a:lnTo>
                  <a:lnTo>
                    <a:pt x="42545" y="63792"/>
                  </a:lnTo>
                  <a:lnTo>
                    <a:pt x="49644" y="70878"/>
                  </a:lnTo>
                  <a:lnTo>
                    <a:pt x="56730" y="70878"/>
                  </a:lnTo>
                  <a:lnTo>
                    <a:pt x="56730" y="63792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0" name="object 20"/>
            <p:cNvSpPr/>
            <p:nvPr/>
          </p:nvSpPr>
          <p:spPr>
            <a:xfrm>
              <a:off x="4858376" y="2329047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1" name="object 21"/>
            <p:cNvSpPr/>
            <p:nvPr/>
          </p:nvSpPr>
          <p:spPr>
            <a:xfrm>
              <a:off x="4865459" y="2325509"/>
              <a:ext cx="21590" cy="14604"/>
            </a:xfrm>
            <a:custGeom>
              <a:avLst/>
              <a:gdLst/>
              <a:ahLst/>
              <a:cxnLst/>
              <a:rect l="l" t="t" r="r" b="b"/>
              <a:pathLst>
                <a:path w="21589" h="14605">
                  <a:moveTo>
                    <a:pt x="21285" y="0"/>
                  </a:moveTo>
                  <a:lnTo>
                    <a:pt x="14185" y="0"/>
                  </a:lnTo>
                  <a:lnTo>
                    <a:pt x="10642" y="3543"/>
                  </a:lnTo>
                  <a:lnTo>
                    <a:pt x="7099" y="0"/>
                  </a:lnTo>
                  <a:lnTo>
                    <a:pt x="0" y="0"/>
                  </a:lnTo>
                  <a:lnTo>
                    <a:pt x="0" y="7086"/>
                  </a:lnTo>
                  <a:lnTo>
                    <a:pt x="7099" y="14173"/>
                  </a:lnTo>
                  <a:lnTo>
                    <a:pt x="14185" y="14173"/>
                  </a:lnTo>
                  <a:lnTo>
                    <a:pt x="21285" y="7086"/>
                  </a:lnTo>
                  <a:lnTo>
                    <a:pt x="21285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2" name="object 22"/>
            <p:cNvSpPr/>
            <p:nvPr/>
          </p:nvSpPr>
          <p:spPr>
            <a:xfrm>
              <a:off x="4879651" y="2329047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3" name="object 23"/>
            <p:cNvSpPr/>
            <p:nvPr/>
          </p:nvSpPr>
          <p:spPr>
            <a:xfrm>
              <a:off x="4886744" y="659739"/>
              <a:ext cx="468630" cy="1701800"/>
            </a:xfrm>
            <a:custGeom>
              <a:avLst/>
              <a:gdLst/>
              <a:ahLst/>
              <a:cxnLst/>
              <a:rect l="l" t="t" r="r" b="b"/>
              <a:pathLst>
                <a:path w="468629" h="1701800">
                  <a:moveTo>
                    <a:pt x="468058" y="1694116"/>
                  </a:moveTo>
                  <a:lnTo>
                    <a:pt x="460971" y="1687029"/>
                  </a:lnTo>
                  <a:lnTo>
                    <a:pt x="453885" y="1679943"/>
                  </a:lnTo>
                  <a:lnTo>
                    <a:pt x="446786" y="1672856"/>
                  </a:lnTo>
                  <a:lnTo>
                    <a:pt x="439699" y="1658683"/>
                  </a:lnTo>
                  <a:lnTo>
                    <a:pt x="432600" y="1644510"/>
                  </a:lnTo>
                  <a:lnTo>
                    <a:pt x="425513" y="1616151"/>
                  </a:lnTo>
                  <a:lnTo>
                    <a:pt x="418414" y="1594891"/>
                  </a:lnTo>
                  <a:lnTo>
                    <a:pt x="411327" y="1573618"/>
                  </a:lnTo>
                  <a:lnTo>
                    <a:pt x="404241" y="1559445"/>
                  </a:lnTo>
                  <a:lnTo>
                    <a:pt x="397141" y="1538173"/>
                  </a:lnTo>
                  <a:lnTo>
                    <a:pt x="390055" y="1531086"/>
                  </a:lnTo>
                  <a:lnTo>
                    <a:pt x="382955" y="1516913"/>
                  </a:lnTo>
                  <a:lnTo>
                    <a:pt x="375869" y="1509826"/>
                  </a:lnTo>
                  <a:lnTo>
                    <a:pt x="368769" y="1502740"/>
                  </a:lnTo>
                  <a:lnTo>
                    <a:pt x="361683" y="1495653"/>
                  </a:lnTo>
                  <a:lnTo>
                    <a:pt x="354596" y="1488554"/>
                  </a:lnTo>
                  <a:lnTo>
                    <a:pt x="347497" y="1481467"/>
                  </a:lnTo>
                  <a:lnTo>
                    <a:pt x="340410" y="1460207"/>
                  </a:lnTo>
                  <a:lnTo>
                    <a:pt x="326224" y="1368056"/>
                  </a:lnTo>
                  <a:lnTo>
                    <a:pt x="319138" y="1290091"/>
                  </a:lnTo>
                  <a:lnTo>
                    <a:pt x="312039" y="1183754"/>
                  </a:lnTo>
                  <a:lnTo>
                    <a:pt x="304952" y="1070343"/>
                  </a:lnTo>
                  <a:lnTo>
                    <a:pt x="297853" y="949845"/>
                  </a:lnTo>
                  <a:lnTo>
                    <a:pt x="290766" y="829335"/>
                  </a:lnTo>
                  <a:lnTo>
                    <a:pt x="283667" y="708837"/>
                  </a:lnTo>
                  <a:lnTo>
                    <a:pt x="276580" y="574154"/>
                  </a:lnTo>
                  <a:lnTo>
                    <a:pt x="269494" y="411124"/>
                  </a:lnTo>
                  <a:lnTo>
                    <a:pt x="262394" y="255181"/>
                  </a:lnTo>
                  <a:lnTo>
                    <a:pt x="255308" y="163029"/>
                  </a:lnTo>
                  <a:lnTo>
                    <a:pt x="248208" y="163029"/>
                  </a:lnTo>
                  <a:lnTo>
                    <a:pt x="241122" y="170116"/>
                  </a:lnTo>
                  <a:lnTo>
                    <a:pt x="234022" y="276453"/>
                  </a:lnTo>
                  <a:lnTo>
                    <a:pt x="226936" y="411124"/>
                  </a:lnTo>
                  <a:lnTo>
                    <a:pt x="219849" y="503275"/>
                  </a:lnTo>
                  <a:lnTo>
                    <a:pt x="214871" y="538022"/>
                  </a:lnTo>
                  <a:lnTo>
                    <a:pt x="212750" y="531634"/>
                  </a:lnTo>
                  <a:lnTo>
                    <a:pt x="205663" y="503275"/>
                  </a:lnTo>
                  <a:lnTo>
                    <a:pt x="198564" y="446570"/>
                  </a:lnTo>
                  <a:lnTo>
                    <a:pt x="191477" y="361505"/>
                  </a:lnTo>
                  <a:lnTo>
                    <a:pt x="184378" y="241007"/>
                  </a:lnTo>
                  <a:lnTo>
                    <a:pt x="177292" y="141770"/>
                  </a:lnTo>
                  <a:lnTo>
                    <a:pt x="170205" y="56705"/>
                  </a:lnTo>
                  <a:lnTo>
                    <a:pt x="163106" y="7086"/>
                  </a:lnTo>
                  <a:lnTo>
                    <a:pt x="156019" y="0"/>
                  </a:lnTo>
                  <a:lnTo>
                    <a:pt x="148920" y="0"/>
                  </a:lnTo>
                  <a:lnTo>
                    <a:pt x="141833" y="49618"/>
                  </a:lnTo>
                  <a:lnTo>
                    <a:pt x="134747" y="191389"/>
                  </a:lnTo>
                  <a:lnTo>
                    <a:pt x="127647" y="411124"/>
                  </a:lnTo>
                  <a:lnTo>
                    <a:pt x="120561" y="602513"/>
                  </a:lnTo>
                  <a:lnTo>
                    <a:pt x="113461" y="744283"/>
                  </a:lnTo>
                  <a:lnTo>
                    <a:pt x="106375" y="829335"/>
                  </a:lnTo>
                  <a:lnTo>
                    <a:pt x="99275" y="878954"/>
                  </a:lnTo>
                  <a:lnTo>
                    <a:pt x="85102" y="921486"/>
                  </a:lnTo>
                  <a:lnTo>
                    <a:pt x="78003" y="935672"/>
                  </a:lnTo>
                  <a:lnTo>
                    <a:pt x="70916" y="978192"/>
                  </a:lnTo>
                  <a:lnTo>
                    <a:pt x="63817" y="1056170"/>
                  </a:lnTo>
                  <a:lnTo>
                    <a:pt x="56730" y="1162494"/>
                  </a:lnTo>
                  <a:lnTo>
                    <a:pt x="49631" y="1282992"/>
                  </a:lnTo>
                  <a:lnTo>
                    <a:pt x="42545" y="1396415"/>
                  </a:lnTo>
                  <a:lnTo>
                    <a:pt x="35458" y="1488554"/>
                  </a:lnTo>
                  <a:lnTo>
                    <a:pt x="28359" y="1566532"/>
                  </a:lnTo>
                  <a:lnTo>
                    <a:pt x="21272" y="1609064"/>
                  </a:lnTo>
                  <a:lnTo>
                    <a:pt x="7086" y="1651596"/>
                  </a:lnTo>
                  <a:lnTo>
                    <a:pt x="0" y="1665770"/>
                  </a:lnTo>
                  <a:lnTo>
                    <a:pt x="0" y="1672856"/>
                  </a:lnTo>
                  <a:lnTo>
                    <a:pt x="7086" y="1672856"/>
                  </a:lnTo>
                  <a:lnTo>
                    <a:pt x="14173" y="1658683"/>
                  </a:lnTo>
                  <a:lnTo>
                    <a:pt x="21272" y="1644510"/>
                  </a:lnTo>
                  <a:lnTo>
                    <a:pt x="35458" y="1573618"/>
                  </a:lnTo>
                  <a:lnTo>
                    <a:pt x="42545" y="1495653"/>
                  </a:lnTo>
                  <a:lnTo>
                    <a:pt x="49631" y="1403502"/>
                  </a:lnTo>
                  <a:lnTo>
                    <a:pt x="56730" y="1290091"/>
                  </a:lnTo>
                  <a:lnTo>
                    <a:pt x="63817" y="1169581"/>
                  </a:lnTo>
                  <a:lnTo>
                    <a:pt x="70916" y="1063256"/>
                  </a:lnTo>
                  <a:lnTo>
                    <a:pt x="78003" y="985291"/>
                  </a:lnTo>
                  <a:lnTo>
                    <a:pt x="85102" y="942759"/>
                  </a:lnTo>
                  <a:lnTo>
                    <a:pt x="92189" y="928573"/>
                  </a:lnTo>
                  <a:lnTo>
                    <a:pt x="99275" y="907313"/>
                  </a:lnTo>
                  <a:lnTo>
                    <a:pt x="113461" y="836434"/>
                  </a:lnTo>
                  <a:lnTo>
                    <a:pt x="120561" y="751370"/>
                  </a:lnTo>
                  <a:lnTo>
                    <a:pt x="127647" y="609600"/>
                  </a:lnTo>
                  <a:lnTo>
                    <a:pt x="134747" y="418211"/>
                  </a:lnTo>
                  <a:lnTo>
                    <a:pt x="141833" y="198475"/>
                  </a:lnTo>
                  <a:lnTo>
                    <a:pt x="148920" y="56705"/>
                  </a:lnTo>
                  <a:lnTo>
                    <a:pt x="155130" y="13296"/>
                  </a:lnTo>
                  <a:lnTo>
                    <a:pt x="156019" y="14173"/>
                  </a:lnTo>
                  <a:lnTo>
                    <a:pt x="163106" y="63792"/>
                  </a:lnTo>
                  <a:lnTo>
                    <a:pt x="170205" y="148856"/>
                  </a:lnTo>
                  <a:lnTo>
                    <a:pt x="177292" y="248094"/>
                  </a:lnTo>
                  <a:lnTo>
                    <a:pt x="184378" y="368592"/>
                  </a:lnTo>
                  <a:lnTo>
                    <a:pt x="191477" y="453656"/>
                  </a:lnTo>
                  <a:lnTo>
                    <a:pt x="198564" y="510362"/>
                  </a:lnTo>
                  <a:lnTo>
                    <a:pt x="205663" y="538721"/>
                  </a:lnTo>
                  <a:lnTo>
                    <a:pt x="212750" y="559981"/>
                  </a:lnTo>
                  <a:lnTo>
                    <a:pt x="219849" y="559981"/>
                  </a:lnTo>
                  <a:lnTo>
                    <a:pt x="226936" y="510362"/>
                  </a:lnTo>
                  <a:lnTo>
                    <a:pt x="234022" y="418211"/>
                  </a:lnTo>
                  <a:lnTo>
                    <a:pt x="241122" y="283540"/>
                  </a:lnTo>
                  <a:lnTo>
                    <a:pt x="248208" y="177215"/>
                  </a:lnTo>
                  <a:lnTo>
                    <a:pt x="248704" y="176720"/>
                  </a:lnTo>
                  <a:lnTo>
                    <a:pt x="255308" y="262267"/>
                  </a:lnTo>
                  <a:lnTo>
                    <a:pt x="262394" y="418211"/>
                  </a:lnTo>
                  <a:lnTo>
                    <a:pt x="269494" y="581253"/>
                  </a:lnTo>
                  <a:lnTo>
                    <a:pt x="276580" y="715924"/>
                  </a:lnTo>
                  <a:lnTo>
                    <a:pt x="283667" y="836434"/>
                  </a:lnTo>
                  <a:lnTo>
                    <a:pt x="290766" y="956932"/>
                  </a:lnTo>
                  <a:lnTo>
                    <a:pt x="297853" y="1077429"/>
                  </a:lnTo>
                  <a:lnTo>
                    <a:pt x="304952" y="1190853"/>
                  </a:lnTo>
                  <a:lnTo>
                    <a:pt x="312039" y="1297178"/>
                  </a:lnTo>
                  <a:lnTo>
                    <a:pt x="319138" y="1375143"/>
                  </a:lnTo>
                  <a:lnTo>
                    <a:pt x="326224" y="1438935"/>
                  </a:lnTo>
                  <a:lnTo>
                    <a:pt x="340410" y="1488554"/>
                  </a:lnTo>
                  <a:lnTo>
                    <a:pt x="354596" y="1502740"/>
                  </a:lnTo>
                  <a:lnTo>
                    <a:pt x="361683" y="1509826"/>
                  </a:lnTo>
                  <a:lnTo>
                    <a:pt x="368769" y="1516913"/>
                  </a:lnTo>
                  <a:lnTo>
                    <a:pt x="375869" y="1524000"/>
                  </a:lnTo>
                  <a:lnTo>
                    <a:pt x="382955" y="1538173"/>
                  </a:lnTo>
                  <a:lnTo>
                    <a:pt x="390055" y="1545272"/>
                  </a:lnTo>
                  <a:lnTo>
                    <a:pt x="397141" y="1566532"/>
                  </a:lnTo>
                  <a:lnTo>
                    <a:pt x="404241" y="1580705"/>
                  </a:lnTo>
                  <a:lnTo>
                    <a:pt x="411327" y="1601978"/>
                  </a:lnTo>
                  <a:lnTo>
                    <a:pt x="418414" y="1623237"/>
                  </a:lnTo>
                  <a:lnTo>
                    <a:pt x="425513" y="1651596"/>
                  </a:lnTo>
                  <a:lnTo>
                    <a:pt x="432600" y="1665770"/>
                  </a:lnTo>
                  <a:lnTo>
                    <a:pt x="439699" y="1679943"/>
                  </a:lnTo>
                  <a:lnTo>
                    <a:pt x="446786" y="1687029"/>
                  </a:lnTo>
                  <a:lnTo>
                    <a:pt x="453885" y="1694116"/>
                  </a:lnTo>
                  <a:lnTo>
                    <a:pt x="460971" y="1701215"/>
                  </a:lnTo>
                  <a:lnTo>
                    <a:pt x="468058" y="1701215"/>
                  </a:lnTo>
                  <a:lnTo>
                    <a:pt x="468058" y="1694116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4" name="object 24"/>
            <p:cNvSpPr/>
            <p:nvPr/>
          </p:nvSpPr>
          <p:spPr>
            <a:xfrm>
              <a:off x="5347721" y="2357400"/>
              <a:ext cx="57150" cy="0"/>
            </a:xfrm>
            <a:custGeom>
              <a:avLst/>
              <a:gdLst/>
              <a:ahLst/>
              <a:cxnLst/>
              <a:rect l="l" t="t" r="r" b="b"/>
              <a:pathLst>
                <a:path w="57150">
                  <a:moveTo>
                    <a:pt x="0" y="0"/>
                  </a:moveTo>
                  <a:lnTo>
                    <a:pt x="14183" y="0"/>
                  </a:lnTo>
                </a:path>
                <a:path w="57150">
                  <a:moveTo>
                    <a:pt x="7091" y="0"/>
                  </a:moveTo>
                  <a:lnTo>
                    <a:pt x="21275" y="0"/>
                  </a:lnTo>
                </a:path>
                <a:path w="57150">
                  <a:moveTo>
                    <a:pt x="14183" y="0"/>
                  </a:moveTo>
                  <a:lnTo>
                    <a:pt x="28367" y="0"/>
                  </a:lnTo>
                </a:path>
                <a:path w="57150">
                  <a:moveTo>
                    <a:pt x="21275" y="0"/>
                  </a:moveTo>
                  <a:lnTo>
                    <a:pt x="35459" y="0"/>
                  </a:lnTo>
                </a:path>
                <a:path w="57150">
                  <a:moveTo>
                    <a:pt x="28367" y="0"/>
                  </a:moveTo>
                  <a:lnTo>
                    <a:pt x="42551" y="0"/>
                  </a:lnTo>
                </a:path>
                <a:path w="57150">
                  <a:moveTo>
                    <a:pt x="35459" y="0"/>
                  </a:moveTo>
                  <a:lnTo>
                    <a:pt x="49643" y="0"/>
                  </a:lnTo>
                </a:path>
                <a:path w="57150">
                  <a:moveTo>
                    <a:pt x="42551" y="0"/>
                  </a:moveTo>
                  <a:lnTo>
                    <a:pt x="56735" y="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5" name="object 25"/>
            <p:cNvSpPr/>
            <p:nvPr/>
          </p:nvSpPr>
          <p:spPr>
            <a:xfrm>
              <a:off x="5397364" y="235385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2" y="0"/>
                  </a:moveTo>
                  <a:lnTo>
                    <a:pt x="0" y="0"/>
                  </a:lnTo>
                  <a:lnTo>
                    <a:pt x="0" y="7089"/>
                  </a:lnTo>
                  <a:lnTo>
                    <a:pt x="7092" y="14177"/>
                  </a:lnTo>
                  <a:lnTo>
                    <a:pt x="14184" y="14177"/>
                  </a:lnTo>
                  <a:lnTo>
                    <a:pt x="14184" y="7089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6" name="object 26"/>
            <p:cNvSpPr/>
            <p:nvPr/>
          </p:nvSpPr>
          <p:spPr>
            <a:xfrm>
              <a:off x="5404456" y="2364489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7" name="object 27"/>
            <p:cNvSpPr/>
            <p:nvPr/>
          </p:nvSpPr>
          <p:spPr>
            <a:xfrm>
              <a:off x="5411548" y="2360945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1" y="0"/>
                  </a:moveTo>
                  <a:lnTo>
                    <a:pt x="0" y="0"/>
                  </a:lnTo>
                  <a:lnTo>
                    <a:pt x="0" y="7087"/>
                  </a:lnTo>
                  <a:lnTo>
                    <a:pt x="7091" y="14177"/>
                  </a:lnTo>
                  <a:lnTo>
                    <a:pt x="14184" y="14177"/>
                  </a:lnTo>
                  <a:lnTo>
                    <a:pt x="14184" y="7087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8" name="object 28"/>
            <p:cNvSpPr/>
            <p:nvPr/>
          </p:nvSpPr>
          <p:spPr>
            <a:xfrm>
              <a:off x="5418640" y="2371577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29" name="object 29"/>
            <p:cNvSpPr/>
            <p:nvPr/>
          </p:nvSpPr>
          <p:spPr>
            <a:xfrm>
              <a:off x="5425733" y="236803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1" y="0"/>
                  </a:moveTo>
                  <a:lnTo>
                    <a:pt x="0" y="0"/>
                  </a:lnTo>
                  <a:lnTo>
                    <a:pt x="0" y="7089"/>
                  </a:lnTo>
                  <a:lnTo>
                    <a:pt x="7091" y="14177"/>
                  </a:lnTo>
                  <a:lnTo>
                    <a:pt x="14183" y="14177"/>
                  </a:lnTo>
                  <a:lnTo>
                    <a:pt x="14183" y="7089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0" name="object 30"/>
            <p:cNvSpPr/>
            <p:nvPr/>
          </p:nvSpPr>
          <p:spPr>
            <a:xfrm>
              <a:off x="5432824" y="2378666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>
                  <a:moveTo>
                    <a:pt x="0" y="0"/>
                  </a:moveTo>
                  <a:lnTo>
                    <a:pt x="14183" y="0"/>
                  </a:lnTo>
                </a:path>
                <a:path w="28575">
                  <a:moveTo>
                    <a:pt x="7091" y="0"/>
                  </a:moveTo>
                  <a:lnTo>
                    <a:pt x="21275" y="0"/>
                  </a:lnTo>
                </a:path>
                <a:path w="28575">
                  <a:moveTo>
                    <a:pt x="14183" y="0"/>
                  </a:moveTo>
                  <a:lnTo>
                    <a:pt x="28367" y="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1" name="object 31"/>
            <p:cNvSpPr/>
            <p:nvPr/>
          </p:nvSpPr>
          <p:spPr>
            <a:xfrm>
              <a:off x="5454100" y="237512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2" y="0"/>
                  </a:moveTo>
                  <a:lnTo>
                    <a:pt x="0" y="0"/>
                  </a:lnTo>
                  <a:lnTo>
                    <a:pt x="0" y="7087"/>
                  </a:lnTo>
                  <a:lnTo>
                    <a:pt x="7092" y="14175"/>
                  </a:lnTo>
                  <a:lnTo>
                    <a:pt x="14184" y="14175"/>
                  </a:lnTo>
                  <a:lnTo>
                    <a:pt x="14184" y="7087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2" name="object 32"/>
            <p:cNvSpPr/>
            <p:nvPr/>
          </p:nvSpPr>
          <p:spPr>
            <a:xfrm>
              <a:off x="5461192" y="2385754"/>
              <a:ext cx="787400" cy="0"/>
            </a:xfrm>
            <a:custGeom>
              <a:avLst/>
              <a:gdLst/>
              <a:ahLst/>
              <a:cxnLst/>
              <a:rect l="l" t="t" r="r" b="b"/>
              <a:pathLst>
                <a:path w="787400">
                  <a:moveTo>
                    <a:pt x="0" y="0"/>
                  </a:moveTo>
                  <a:lnTo>
                    <a:pt x="14183" y="0"/>
                  </a:lnTo>
                </a:path>
                <a:path w="787400">
                  <a:moveTo>
                    <a:pt x="7091" y="0"/>
                  </a:moveTo>
                  <a:lnTo>
                    <a:pt x="21275" y="0"/>
                  </a:lnTo>
                </a:path>
                <a:path w="787400">
                  <a:moveTo>
                    <a:pt x="14183" y="0"/>
                  </a:moveTo>
                  <a:lnTo>
                    <a:pt x="28367" y="0"/>
                  </a:lnTo>
                </a:path>
                <a:path w="787400">
                  <a:moveTo>
                    <a:pt x="21275" y="0"/>
                  </a:moveTo>
                  <a:lnTo>
                    <a:pt x="35459" y="0"/>
                  </a:lnTo>
                </a:path>
                <a:path w="787400">
                  <a:moveTo>
                    <a:pt x="28367" y="0"/>
                  </a:moveTo>
                  <a:lnTo>
                    <a:pt x="42551" y="0"/>
                  </a:lnTo>
                </a:path>
                <a:path w="787400">
                  <a:moveTo>
                    <a:pt x="35459" y="0"/>
                  </a:moveTo>
                  <a:lnTo>
                    <a:pt x="49643" y="0"/>
                  </a:lnTo>
                </a:path>
                <a:path w="787400">
                  <a:moveTo>
                    <a:pt x="42551" y="0"/>
                  </a:moveTo>
                  <a:lnTo>
                    <a:pt x="56735" y="0"/>
                  </a:lnTo>
                </a:path>
                <a:path w="787400">
                  <a:moveTo>
                    <a:pt x="49643" y="0"/>
                  </a:moveTo>
                  <a:lnTo>
                    <a:pt x="63827" y="0"/>
                  </a:lnTo>
                </a:path>
                <a:path w="787400">
                  <a:moveTo>
                    <a:pt x="56735" y="0"/>
                  </a:moveTo>
                  <a:lnTo>
                    <a:pt x="70919" y="0"/>
                  </a:lnTo>
                </a:path>
                <a:path w="787400">
                  <a:moveTo>
                    <a:pt x="63827" y="0"/>
                  </a:moveTo>
                  <a:lnTo>
                    <a:pt x="78011" y="0"/>
                  </a:lnTo>
                </a:path>
                <a:path w="787400">
                  <a:moveTo>
                    <a:pt x="70919" y="0"/>
                  </a:moveTo>
                  <a:lnTo>
                    <a:pt x="85103" y="0"/>
                  </a:lnTo>
                </a:path>
                <a:path w="787400">
                  <a:moveTo>
                    <a:pt x="78011" y="0"/>
                  </a:moveTo>
                  <a:lnTo>
                    <a:pt x="92195" y="0"/>
                  </a:lnTo>
                </a:path>
                <a:path w="787400">
                  <a:moveTo>
                    <a:pt x="85103" y="0"/>
                  </a:moveTo>
                  <a:lnTo>
                    <a:pt x="99287" y="0"/>
                  </a:lnTo>
                </a:path>
                <a:path w="787400">
                  <a:moveTo>
                    <a:pt x="92195" y="0"/>
                  </a:moveTo>
                  <a:lnTo>
                    <a:pt x="106379" y="0"/>
                  </a:lnTo>
                </a:path>
                <a:path w="787400">
                  <a:moveTo>
                    <a:pt x="99287" y="0"/>
                  </a:moveTo>
                  <a:lnTo>
                    <a:pt x="113471" y="0"/>
                  </a:lnTo>
                </a:path>
                <a:path w="787400">
                  <a:moveTo>
                    <a:pt x="106379" y="0"/>
                  </a:moveTo>
                  <a:lnTo>
                    <a:pt x="120563" y="0"/>
                  </a:lnTo>
                </a:path>
                <a:path w="787400">
                  <a:moveTo>
                    <a:pt x="113471" y="0"/>
                  </a:moveTo>
                  <a:lnTo>
                    <a:pt x="127655" y="0"/>
                  </a:lnTo>
                </a:path>
                <a:path w="787400">
                  <a:moveTo>
                    <a:pt x="120563" y="0"/>
                  </a:moveTo>
                  <a:lnTo>
                    <a:pt x="134747" y="0"/>
                  </a:lnTo>
                </a:path>
                <a:path w="787400">
                  <a:moveTo>
                    <a:pt x="127655" y="0"/>
                  </a:moveTo>
                  <a:lnTo>
                    <a:pt x="141839" y="0"/>
                  </a:lnTo>
                </a:path>
                <a:path w="787400">
                  <a:moveTo>
                    <a:pt x="134747" y="0"/>
                  </a:moveTo>
                  <a:lnTo>
                    <a:pt x="148931" y="0"/>
                  </a:lnTo>
                </a:path>
                <a:path w="787400">
                  <a:moveTo>
                    <a:pt x="141839" y="0"/>
                  </a:moveTo>
                  <a:lnTo>
                    <a:pt x="156023" y="0"/>
                  </a:lnTo>
                </a:path>
                <a:path w="787400">
                  <a:moveTo>
                    <a:pt x="148931" y="0"/>
                  </a:moveTo>
                  <a:lnTo>
                    <a:pt x="163115" y="0"/>
                  </a:lnTo>
                </a:path>
                <a:path w="787400">
                  <a:moveTo>
                    <a:pt x="156023" y="0"/>
                  </a:moveTo>
                  <a:lnTo>
                    <a:pt x="170207" y="0"/>
                  </a:lnTo>
                </a:path>
                <a:path w="787400">
                  <a:moveTo>
                    <a:pt x="163115" y="0"/>
                  </a:moveTo>
                  <a:lnTo>
                    <a:pt x="177299" y="0"/>
                  </a:lnTo>
                </a:path>
                <a:path w="787400">
                  <a:moveTo>
                    <a:pt x="170207" y="0"/>
                  </a:moveTo>
                  <a:lnTo>
                    <a:pt x="184390" y="0"/>
                  </a:lnTo>
                </a:path>
                <a:path w="787400">
                  <a:moveTo>
                    <a:pt x="177299" y="0"/>
                  </a:moveTo>
                  <a:lnTo>
                    <a:pt x="191482" y="0"/>
                  </a:lnTo>
                </a:path>
                <a:path w="787400">
                  <a:moveTo>
                    <a:pt x="184390" y="0"/>
                  </a:moveTo>
                  <a:lnTo>
                    <a:pt x="198574" y="0"/>
                  </a:lnTo>
                </a:path>
                <a:path w="787400">
                  <a:moveTo>
                    <a:pt x="191482" y="0"/>
                  </a:moveTo>
                  <a:lnTo>
                    <a:pt x="205666" y="0"/>
                  </a:lnTo>
                </a:path>
                <a:path w="787400">
                  <a:moveTo>
                    <a:pt x="198574" y="0"/>
                  </a:moveTo>
                  <a:lnTo>
                    <a:pt x="212758" y="0"/>
                  </a:lnTo>
                </a:path>
                <a:path w="787400">
                  <a:moveTo>
                    <a:pt x="205666" y="0"/>
                  </a:moveTo>
                  <a:lnTo>
                    <a:pt x="219850" y="0"/>
                  </a:lnTo>
                </a:path>
                <a:path w="787400">
                  <a:moveTo>
                    <a:pt x="212758" y="0"/>
                  </a:moveTo>
                  <a:lnTo>
                    <a:pt x="226942" y="0"/>
                  </a:lnTo>
                </a:path>
                <a:path w="787400">
                  <a:moveTo>
                    <a:pt x="219850" y="0"/>
                  </a:moveTo>
                  <a:lnTo>
                    <a:pt x="234034" y="0"/>
                  </a:lnTo>
                </a:path>
                <a:path w="787400">
                  <a:moveTo>
                    <a:pt x="226942" y="0"/>
                  </a:moveTo>
                  <a:lnTo>
                    <a:pt x="241126" y="0"/>
                  </a:lnTo>
                </a:path>
                <a:path w="787400">
                  <a:moveTo>
                    <a:pt x="234034" y="0"/>
                  </a:moveTo>
                  <a:lnTo>
                    <a:pt x="248218" y="0"/>
                  </a:lnTo>
                </a:path>
                <a:path w="787400">
                  <a:moveTo>
                    <a:pt x="241126" y="0"/>
                  </a:moveTo>
                  <a:lnTo>
                    <a:pt x="255310" y="0"/>
                  </a:lnTo>
                </a:path>
                <a:path w="787400">
                  <a:moveTo>
                    <a:pt x="248218" y="0"/>
                  </a:moveTo>
                  <a:lnTo>
                    <a:pt x="262402" y="0"/>
                  </a:lnTo>
                </a:path>
                <a:path w="787400">
                  <a:moveTo>
                    <a:pt x="255310" y="0"/>
                  </a:moveTo>
                  <a:lnTo>
                    <a:pt x="269494" y="0"/>
                  </a:lnTo>
                </a:path>
                <a:path w="787400">
                  <a:moveTo>
                    <a:pt x="262402" y="0"/>
                  </a:moveTo>
                  <a:lnTo>
                    <a:pt x="276586" y="0"/>
                  </a:lnTo>
                </a:path>
                <a:path w="787400">
                  <a:moveTo>
                    <a:pt x="269494" y="0"/>
                  </a:moveTo>
                  <a:lnTo>
                    <a:pt x="283678" y="0"/>
                  </a:lnTo>
                </a:path>
                <a:path w="787400">
                  <a:moveTo>
                    <a:pt x="276586" y="0"/>
                  </a:moveTo>
                  <a:lnTo>
                    <a:pt x="290770" y="0"/>
                  </a:lnTo>
                </a:path>
                <a:path w="787400">
                  <a:moveTo>
                    <a:pt x="283678" y="0"/>
                  </a:moveTo>
                  <a:lnTo>
                    <a:pt x="297862" y="0"/>
                  </a:lnTo>
                </a:path>
                <a:path w="787400">
                  <a:moveTo>
                    <a:pt x="290770" y="0"/>
                  </a:moveTo>
                  <a:lnTo>
                    <a:pt x="304954" y="0"/>
                  </a:lnTo>
                </a:path>
                <a:path w="787400">
                  <a:moveTo>
                    <a:pt x="297862" y="0"/>
                  </a:moveTo>
                  <a:lnTo>
                    <a:pt x="312046" y="0"/>
                  </a:lnTo>
                </a:path>
                <a:path w="787400">
                  <a:moveTo>
                    <a:pt x="304954" y="0"/>
                  </a:moveTo>
                  <a:lnTo>
                    <a:pt x="319138" y="0"/>
                  </a:lnTo>
                </a:path>
                <a:path w="787400">
                  <a:moveTo>
                    <a:pt x="312046" y="0"/>
                  </a:moveTo>
                  <a:lnTo>
                    <a:pt x="326230" y="0"/>
                  </a:lnTo>
                </a:path>
                <a:path w="787400">
                  <a:moveTo>
                    <a:pt x="319138" y="0"/>
                  </a:moveTo>
                  <a:lnTo>
                    <a:pt x="333322" y="0"/>
                  </a:lnTo>
                </a:path>
                <a:path w="787400">
                  <a:moveTo>
                    <a:pt x="326230" y="0"/>
                  </a:moveTo>
                  <a:lnTo>
                    <a:pt x="340414" y="0"/>
                  </a:lnTo>
                </a:path>
                <a:path w="787400">
                  <a:moveTo>
                    <a:pt x="333322" y="0"/>
                  </a:moveTo>
                  <a:lnTo>
                    <a:pt x="347506" y="0"/>
                  </a:lnTo>
                </a:path>
                <a:path w="787400">
                  <a:moveTo>
                    <a:pt x="340414" y="0"/>
                  </a:moveTo>
                  <a:lnTo>
                    <a:pt x="354598" y="0"/>
                  </a:lnTo>
                </a:path>
                <a:path w="787400">
                  <a:moveTo>
                    <a:pt x="347506" y="0"/>
                  </a:moveTo>
                  <a:lnTo>
                    <a:pt x="361689" y="0"/>
                  </a:lnTo>
                </a:path>
                <a:path w="787400">
                  <a:moveTo>
                    <a:pt x="354598" y="0"/>
                  </a:moveTo>
                  <a:lnTo>
                    <a:pt x="368781" y="0"/>
                  </a:lnTo>
                </a:path>
                <a:path w="787400">
                  <a:moveTo>
                    <a:pt x="361689" y="0"/>
                  </a:moveTo>
                  <a:lnTo>
                    <a:pt x="375873" y="0"/>
                  </a:lnTo>
                </a:path>
                <a:path w="787400">
                  <a:moveTo>
                    <a:pt x="368781" y="0"/>
                  </a:moveTo>
                  <a:lnTo>
                    <a:pt x="382965" y="0"/>
                  </a:lnTo>
                </a:path>
                <a:path w="787400">
                  <a:moveTo>
                    <a:pt x="375873" y="0"/>
                  </a:moveTo>
                  <a:lnTo>
                    <a:pt x="390057" y="0"/>
                  </a:lnTo>
                </a:path>
                <a:path w="787400">
                  <a:moveTo>
                    <a:pt x="382965" y="0"/>
                  </a:moveTo>
                  <a:lnTo>
                    <a:pt x="397149" y="0"/>
                  </a:lnTo>
                </a:path>
                <a:path w="787400">
                  <a:moveTo>
                    <a:pt x="390057" y="0"/>
                  </a:moveTo>
                  <a:lnTo>
                    <a:pt x="404241" y="0"/>
                  </a:lnTo>
                </a:path>
                <a:path w="787400">
                  <a:moveTo>
                    <a:pt x="397149" y="0"/>
                  </a:moveTo>
                  <a:lnTo>
                    <a:pt x="411333" y="0"/>
                  </a:lnTo>
                </a:path>
                <a:path w="787400">
                  <a:moveTo>
                    <a:pt x="404241" y="0"/>
                  </a:moveTo>
                  <a:lnTo>
                    <a:pt x="418425" y="0"/>
                  </a:lnTo>
                </a:path>
                <a:path w="787400">
                  <a:moveTo>
                    <a:pt x="411333" y="0"/>
                  </a:moveTo>
                  <a:lnTo>
                    <a:pt x="425516" y="0"/>
                  </a:lnTo>
                </a:path>
                <a:path w="787400">
                  <a:moveTo>
                    <a:pt x="418425" y="0"/>
                  </a:moveTo>
                  <a:lnTo>
                    <a:pt x="432609" y="0"/>
                  </a:lnTo>
                </a:path>
                <a:path w="787400">
                  <a:moveTo>
                    <a:pt x="425516" y="0"/>
                  </a:moveTo>
                  <a:lnTo>
                    <a:pt x="439701" y="0"/>
                  </a:lnTo>
                </a:path>
                <a:path w="787400">
                  <a:moveTo>
                    <a:pt x="432609" y="0"/>
                  </a:moveTo>
                  <a:lnTo>
                    <a:pt x="446793" y="0"/>
                  </a:lnTo>
                </a:path>
                <a:path w="787400">
                  <a:moveTo>
                    <a:pt x="439701" y="0"/>
                  </a:moveTo>
                  <a:lnTo>
                    <a:pt x="453885" y="0"/>
                  </a:lnTo>
                </a:path>
                <a:path w="787400">
                  <a:moveTo>
                    <a:pt x="446793" y="0"/>
                  </a:moveTo>
                  <a:lnTo>
                    <a:pt x="460977" y="0"/>
                  </a:lnTo>
                </a:path>
                <a:path w="787400">
                  <a:moveTo>
                    <a:pt x="453885" y="0"/>
                  </a:moveTo>
                  <a:lnTo>
                    <a:pt x="468069" y="0"/>
                  </a:lnTo>
                </a:path>
                <a:path w="787400">
                  <a:moveTo>
                    <a:pt x="460977" y="0"/>
                  </a:moveTo>
                  <a:lnTo>
                    <a:pt x="475161" y="0"/>
                  </a:lnTo>
                </a:path>
                <a:path w="787400">
                  <a:moveTo>
                    <a:pt x="468069" y="0"/>
                  </a:moveTo>
                  <a:lnTo>
                    <a:pt x="482252" y="0"/>
                  </a:lnTo>
                </a:path>
                <a:path w="787400">
                  <a:moveTo>
                    <a:pt x="475161" y="0"/>
                  </a:moveTo>
                  <a:lnTo>
                    <a:pt x="489345" y="0"/>
                  </a:lnTo>
                </a:path>
                <a:path w="787400">
                  <a:moveTo>
                    <a:pt x="482252" y="0"/>
                  </a:moveTo>
                  <a:lnTo>
                    <a:pt x="496437" y="0"/>
                  </a:lnTo>
                </a:path>
                <a:path w="787400">
                  <a:moveTo>
                    <a:pt x="489345" y="0"/>
                  </a:moveTo>
                  <a:lnTo>
                    <a:pt x="503529" y="0"/>
                  </a:lnTo>
                </a:path>
                <a:path w="787400">
                  <a:moveTo>
                    <a:pt x="496437" y="0"/>
                  </a:moveTo>
                  <a:lnTo>
                    <a:pt x="510621" y="0"/>
                  </a:lnTo>
                </a:path>
                <a:path w="787400">
                  <a:moveTo>
                    <a:pt x="503529" y="0"/>
                  </a:moveTo>
                  <a:lnTo>
                    <a:pt x="517713" y="0"/>
                  </a:lnTo>
                </a:path>
                <a:path w="787400">
                  <a:moveTo>
                    <a:pt x="510621" y="0"/>
                  </a:moveTo>
                  <a:lnTo>
                    <a:pt x="524805" y="0"/>
                  </a:lnTo>
                </a:path>
                <a:path w="787400">
                  <a:moveTo>
                    <a:pt x="517713" y="0"/>
                  </a:moveTo>
                  <a:lnTo>
                    <a:pt x="531897" y="0"/>
                  </a:lnTo>
                </a:path>
                <a:path w="787400">
                  <a:moveTo>
                    <a:pt x="524805" y="0"/>
                  </a:moveTo>
                  <a:lnTo>
                    <a:pt x="538988" y="0"/>
                  </a:lnTo>
                </a:path>
                <a:path w="787400">
                  <a:moveTo>
                    <a:pt x="531897" y="0"/>
                  </a:moveTo>
                  <a:lnTo>
                    <a:pt x="546080" y="0"/>
                  </a:lnTo>
                </a:path>
                <a:path w="787400">
                  <a:moveTo>
                    <a:pt x="538988" y="0"/>
                  </a:moveTo>
                  <a:lnTo>
                    <a:pt x="553172" y="0"/>
                  </a:lnTo>
                </a:path>
                <a:path w="787400">
                  <a:moveTo>
                    <a:pt x="546080" y="0"/>
                  </a:moveTo>
                  <a:lnTo>
                    <a:pt x="560264" y="0"/>
                  </a:lnTo>
                </a:path>
                <a:path w="787400">
                  <a:moveTo>
                    <a:pt x="553172" y="0"/>
                  </a:moveTo>
                  <a:lnTo>
                    <a:pt x="567356" y="0"/>
                  </a:lnTo>
                </a:path>
                <a:path w="787400">
                  <a:moveTo>
                    <a:pt x="560264" y="0"/>
                  </a:moveTo>
                  <a:lnTo>
                    <a:pt x="574448" y="0"/>
                  </a:lnTo>
                </a:path>
                <a:path w="787400">
                  <a:moveTo>
                    <a:pt x="567356" y="0"/>
                  </a:moveTo>
                  <a:lnTo>
                    <a:pt x="581540" y="0"/>
                  </a:lnTo>
                </a:path>
                <a:path w="787400">
                  <a:moveTo>
                    <a:pt x="574448" y="0"/>
                  </a:moveTo>
                  <a:lnTo>
                    <a:pt x="588632" y="0"/>
                  </a:lnTo>
                </a:path>
                <a:path w="787400">
                  <a:moveTo>
                    <a:pt x="581540" y="0"/>
                  </a:moveTo>
                  <a:lnTo>
                    <a:pt x="595723" y="0"/>
                  </a:lnTo>
                </a:path>
                <a:path w="787400">
                  <a:moveTo>
                    <a:pt x="588632" y="0"/>
                  </a:moveTo>
                  <a:lnTo>
                    <a:pt x="602816" y="0"/>
                  </a:lnTo>
                </a:path>
                <a:path w="787400">
                  <a:moveTo>
                    <a:pt x="595723" y="0"/>
                  </a:moveTo>
                  <a:lnTo>
                    <a:pt x="609908" y="0"/>
                  </a:lnTo>
                </a:path>
                <a:path w="787400">
                  <a:moveTo>
                    <a:pt x="602816" y="0"/>
                  </a:moveTo>
                  <a:lnTo>
                    <a:pt x="617000" y="0"/>
                  </a:lnTo>
                </a:path>
                <a:path w="787400">
                  <a:moveTo>
                    <a:pt x="609908" y="0"/>
                  </a:moveTo>
                  <a:lnTo>
                    <a:pt x="624092" y="0"/>
                  </a:lnTo>
                </a:path>
                <a:path w="787400">
                  <a:moveTo>
                    <a:pt x="617000" y="0"/>
                  </a:moveTo>
                  <a:lnTo>
                    <a:pt x="631184" y="0"/>
                  </a:lnTo>
                </a:path>
                <a:path w="787400">
                  <a:moveTo>
                    <a:pt x="624092" y="0"/>
                  </a:moveTo>
                  <a:lnTo>
                    <a:pt x="638276" y="0"/>
                  </a:lnTo>
                </a:path>
                <a:path w="787400">
                  <a:moveTo>
                    <a:pt x="631184" y="0"/>
                  </a:moveTo>
                  <a:lnTo>
                    <a:pt x="645368" y="0"/>
                  </a:lnTo>
                </a:path>
                <a:path w="787400">
                  <a:moveTo>
                    <a:pt x="638276" y="0"/>
                  </a:moveTo>
                  <a:lnTo>
                    <a:pt x="652459" y="0"/>
                  </a:lnTo>
                </a:path>
                <a:path w="787400">
                  <a:moveTo>
                    <a:pt x="645368" y="0"/>
                  </a:moveTo>
                  <a:lnTo>
                    <a:pt x="659552" y="0"/>
                  </a:lnTo>
                </a:path>
                <a:path w="787400">
                  <a:moveTo>
                    <a:pt x="652459" y="0"/>
                  </a:moveTo>
                  <a:lnTo>
                    <a:pt x="666644" y="0"/>
                  </a:lnTo>
                </a:path>
                <a:path w="787400">
                  <a:moveTo>
                    <a:pt x="659552" y="0"/>
                  </a:moveTo>
                  <a:lnTo>
                    <a:pt x="673736" y="0"/>
                  </a:lnTo>
                </a:path>
                <a:path w="787400">
                  <a:moveTo>
                    <a:pt x="666644" y="0"/>
                  </a:moveTo>
                  <a:lnTo>
                    <a:pt x="680828" y="0"/>
                  </a:lnTo>
                </a:path>
                <a:path w="787400">
                  <a:moveTo>
                    <a:pt x="673736" y="0"/>
                  </a:moveTo>
                  <a:lnTo>
                    <a:pt x="687920" y="0"/>
                  </a:lnTo>
                </a:path>
                <a:path w="787400">
                  <a:moveTo>
                    <a:pt x="680828" y="0"/>
                  </a:moveTo>
                  <a:lnTo>
                    <a:pt x="695012" y="0"/>
                  </a:lnTo>
                </a:path>
                <a:path w="787400">
                  <a:moveTo>
                    <a:pt x="687920" y="0"/>
                  </a:moveTo>
                  <a:lnTo>
                    <a:pt x="702104" y="0"/>
                  </a:lnTo>
                </a:path>
                <a:path w="787400">
                  <a:moveTo>
                    <a:pt x="695012" y="0"/>
                  </a:moveTo>
                  <a:lnTo>
                    <a:pt x="709195" y="0"/>
                  </a:lnTo>
                </a:path>
                <a:path w="787400">
                  <a:moveTo>
                    <a:pt x="702104" y="0"/>
                  </a:moveTo>
                  <a:lnTo>
                    <a:pt x="716288" y="0"/>
                  </a:lnTo>
                </a:path>
                <a:path w="787400">
                  <a:moveTo>
                    <a:pt x="709195" y="0"/>
                  </a:moveTo>
                  <a:lnTo>
                    <a:pt x="723379" y="0"/>
                  </a:lnTo>
                </a:path>
                <a:path w="787400">
                  <a:moveTo>
                    <a:pt x="716288" y="0"/>
                  </a:moveTo>
                  <a:lnTo>
                    <a:pt x="730471" y="0"/>
                  </a:lnTo>
                </a:path>
                <a:path w="787400">
                  <a:moveTo>
                    <a:pt x="723379" y="0"/>
                  </a:moveTo>
                  <a:lnTo>
                    <a:pt x="737563" y="0"/>
                  </a:lnTo>
                </a:path>
                <a:path w="787400">
                  <a:moveTo>
                    <a:pt x="730471" y="0"/>
                  </a:moveTo>
                  <a:lnTo>
                    <a:pt x="744655" y="0"/>
                  </a:lnTo>
                </a:path>
                <a:path w="787400">
                  <a:moveTo>
                    <a:pt x="737563" y="0"/>
                  </a:moveTo>
                  <a:lnTo>
                    <a:pt x="751747" y="0"/>
                  </a:lnTo>
                </a:path>
                <a:path w="787400">
                  <a:moveTo>
                    <a:pt x="744655" y="0"/>
                  </a:moveTo>
                  <a:lnTo>
                    <a:pt x="758839" y="0"/>
                  </a:lnTo>
                </a:path>
                <a:path w="787400">
                  <a:moveTo>
                    <a:pt x="751747" y="0"/>
                  </a:moveTo>
                  <a:lnTo>
                    <a:pt x="765931" y="0"/>
                  </a:lnTo>
                </a:path>
                <a:path w="787400">
                  <a:moveTo>
                    <a:pt x="758839" y="0"/>
                  </a:moveTo>
                  <a:lnTo>
                    <a:pt x="773023" y="0"/>
                  </a:lnTo>
                </a:path>
                <a:path w="787400">
                  <a:moveTo>
                    <a:pt x="765931" y="0"/>
                  </a:moveTo>
                  <a:lnTo>
                    <a:pt x="780115" y="0"/>
                  </a:lnTo>
                </a:path>
                <a:path w="787400">
                  <a:moveTo>
                    <a:pt x="773023" y="0"/>
                  </a:moveTo>
                  <a:lnTo>
                    <a:pt x="787207" y="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3" name="object 33"/>
            <p:cNvSpPr/>
            <p:nvPr/>
          </p:nvSpPr>
          <p:spPr>
            <a:xfrm>
              <a:off x="4443496" y="2339679"/>
              <a:ext cx="0" cy="50165"/>
            </a:xfrm>
            <a:custGeom>
              <a:avLst/>
              <a:gdLst/>
              <a:ahLst/>
              <a:cxnLst/>
              <a:rect l="l" t="t" r="r" b="b"/>
              <a:pathLst>
                <a:path h="50164">
                  <a:moveTo>
                    <a:pt x="0" y="0"/>
                  </a:moveTo>
                  <a:lnTo>
                    <a:pt x="0" y="49618"/>
                  </a:lnTo>
                </a:path>
                <a:path h="50164">
                  <a:moveTo>
                    <a:pt x="0" y="0"/>
                  </a:moveTo>
                  <a:lnTo>
                    <a:pt x="0" y="14176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4" name="object 34"/>
            <p:cNvSpPr/>
            <p:nvPr/>
          </p:nvSpPr>
          <p:spPr>
            <a:xfrm>
              <a:off x="4439950" y="234676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1" y="0"/>
                  </a:moveTo>
                  <a:lnTo>
                    <a:pt x="0" y="0"/>
                  </a:lnTo>
                  <a:lnTo>
                    <a:pt x="0" y="7087"/>
                  </a:lnTo>
                  <a:lnTo>
                    <a:pt x="7091" y="14177"/>
                  </a:lnTo>
                  <a:lnTo>
                    <a:pt x="14183" y="14177"/>
                  </a:lnTo>
                  <a:lnTo>
                    <a:pt x="14183" y="7087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5" name="object 35"/>
            <p:cNvSpPr/>
            <p:nvPr/>
          </p:nvSpPr>
          <p:spPr>
            <a:xfrm>
              <a:off x="4447042" y="2357400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6" name="object 36"/>
            <p:cNvSpPr/>
            <p:nvPr/>
          </p:nvSpPr>
          <p:spPr>
            <a:xfrm>
              <a:off x="4454133" y="235385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1" y="0"/>
                  </a:moveTo>
                  <a:lnTo>
                    <a:pt x="0" y="0"/>
                  </a:lnTo>
                  <a:lnTo>
                    <a:pt x="0" y="7089"/>
                  </a:lnTo>
                  <a:lnTo>
                    <a:pt x="7091" y="14177"/>
                  </a:lnTo>
                  <a:lnTo>
                    <a:pt x="14184" y="14177"/>
                  </a:lnTo>
                  <a:lnTo>
                    <a:pt x="14184" y="7089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7" name="object 37"/>
            <p:cNvSpPr/>
            <p:nvPr/>
          </p:nvSpPr>
          <p:spPr>
            <a:xfrm>
              <a:off x="4461226" y="2364489"/>
              <a:ext cx="43180" cy="0"/>
            </a:xfrm>
            <a:custGeom>
              <a:avLst/>
              <a:gdLst/>
              <a:ahLst/>
              <a:cxnLst/>
              <a:rect l="l" t="t" r="r" b="b"/>
              <a:pathLst>
                <a:path w="43179">
                  <a:moveTo>
                    <a:pt x="0" y="0"/>
                  </a:moveTo>
                  <a:lnTo>
                    <a:pt x="14183" y="0"/>
                  </a:lnTo>
                </a:path>
                <a:path w="43179">
                  <a:moveTo>
                    <a:pt x="7091" y="0"/>
                  </a:moveTo>
                  <a:lnTo>
                    <a:pt x="21275" y="0"/>
                  </a:lnTo>
                </a:path>
                <a:path w="43179">
                  <a:moveTo>
                    <a:pt x="14183" y="0"/>
                  </a:moveTo>
                  <a:lnTo>
                    <a:pt x="28367" y="0"/>
                  </a:lnTo>
                </a:path>
                <a:path w="43179">
                  <a:moveTo>
                    <a:pt x="21275" y="0"/>
                  </a:moveTo>
                  <a:lnTo>
                    <a:pt x="35459" y="0"/>
                  </a:lnTo>
                </a:path>
                <a:path w="43179">
                  <a:moveTo>
                    <a:pt x="28367" y="0"/>
                  </a:moveTo>
                  <a:lnTo>
                    <a:pt x="42551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8" name="object 38"/>
            <p:cNvSpPr/>
            <p:nvPr/>
          </p:nvSpPr>
          <p:spPr>
            <a:xfrm>
              <a:off x="4496686" y="235385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14183" y="0"/>
                  </a:moveTo>
                  <a:lnTo>
                    <a:pt x="7091" y="0"/>
                  </a:lnTo>
                  <a:lnTo>
                    <a:pt x="0" y="7089"/>
                  </a:lnTo>
                  <a:lnTo>
                    <a:pt x="0" y="14177"/>
                  </a:lnTo>
                  <a:lnTo>
                    <a:pt x="7091" y="14177"/>
                  </a:lnTo>
                  <a:lnTo>
                    <a:pt x="14183" y="7089"/>
                  </a:lnTo>
                  <a:lnTo>
                    <a:pt x="141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39" name="object 39"/>
            <p:cNvSpPr/>
            <p:nvPr/>
          </p:nvSpPr>
          <p:spPr>
            <a:xfrm>
              <a:off x="4503777" y="2357400"/>
              <a:ext cx="78105" cy="0"/>
            </a:xfrm>
            <a:custGeom>
              <a:avLst/>
              <a:gdLst/>
              <a:ahLst/>
              <a:cxnLst/>
              <a:rect l="l" t="t" r="r" b="b"/>
              <a:pathLst>
                <a:path w="78104">
                  <a:moveTo>
                    <a:pt x="0" y="0"/>
                  </a:moveTo>
                  <a:lnTo>
                    <a:pt x="14183" y="0"/>
                  </a:lnTo>
                </a:path>
                <a:path w="78104">
                  <a:moveTo>
                    <a:pt x="7091" y="0"/>
                  </a:moveTo>
                  <a:lnTo>
                    <a:pt x="21275" y="0"/>
                  </a:lnTo>
                </a:path>
                <a:path w="78104">
                  <a:moveTo>
                    <a:pt x="14183" y="0"/>
                  </a:moveTo>
                  <a:lnTo>
                    <a:pt x="28367" y="0"/>
                  </a:lnTo>
                </a:path>
                <a:path w="78104">
                  <a:moveTo>
                    <a:pt x="21275" y="0"/>
                  </a:moveTo>
                  <a:lnTo>
                    <a:pt x="35459" y="0"/>
                  </a:lnTo>
                </a:path>
                <a:path w="78104">
                  <a:moveTo>
                    <a:pt x="28367" y="0"/>
                  </a:moveTo>
                  <a:lnTo>
                    <a:pt x="42551" y="0"/>
                  </a:lnTo>
                </a:path>
                <a:path w="78104">
                  <a:moveTo>
                    <a:pt x="35459" y="0"/>
                  </a:moveTo>
                  <a:lnTo>
                    <a:pt x="49643" y="0"/>
                  </a:lnTo>
                </a:path>
                <a:path w="78104">
                  <a:moveTo>
                    <a:pt x="42551" y="0"/>
                  </a:moveTo>
                  <a:lnTo>
                    <a:pt x="56735" y="0"/>
                  </a:lnTo>
                </a:path>
                <a:path w="78104">
                  <a:moveTo>
                    <a:pt x="49643" y="0"/>
                  </a:moveTo>
                  <a:lnTo>
                    <a:pt x="63827" y="0"/>
                  </a:lnTo>
                </a:path>
                <a:path w="78104">
                  <a:moveTo>
                    <a:pt x="56735" y="0"/>
                  </a:moveTo>
                  <a:lnTo>
                    <a:pt x="70919" y="0"/>
                  </a:lnTo>
                </a:path>
                <a:path w="78104">
                  <a:moveTo>
                    <a:pt x="63827" y="0"/>
                  </a:moveTo>
                  <a:lnTo>
                    <a:pt x="78011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0" name="object 40"/>
            <p:cNvSpPr/>
            <p:nvPr/>
          </p:nvSpPr>
          <p:spPr>
            <a:xfrm>
              <a:off x="4574697" y="235385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1" y="0"/>
                  </a:moveTo>
                  <a:lnTo>
                    <a:pt x="0" y="0"/>
                  </a:lnTo>
                  <a:lnTo>
                    <a:pt x="0" y="7089"/>
                  </a:lnTo>
                  <a:lnTo>
                    <a:pt x="7091" y="14177"/>
                  </a:lnTo>
                  <a:lnTo>
                    <a:pt x="14183" y="14177"/>
                  </a:lnTo>
                  <a:lnTo>
                    <a:pt x="14183" y="7089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1" name="object 41"/>
            <p:cNvSpPr/>
            <p:nvPr/>
          </p:nvSpPr>
          <p:spPr>
            <a:xfrm>
              <a:off x="4581789" y="2364489"/>
              <a:ext cx="50165" cy="0"/>
            </a:xfrm>
            <a:custGeom>
              <a:avLst/>
              <a:gdLst/>
              <a:ahLst/>
              <a:cxnLst/>
              <a:rect l="l" t="t" r="r" b="b"/>
              <a:pathLst>
                <a:path w="50164">
                  <a:moveTo>
                    <a:pt x="0" y="0"/>
                  </a:moveTo>
                  <a:lnTo>
                    <a:pt x="14183" y="0"/>
                  </a:lnTo>
                </a:path>
                <a:path w="50164">
                  <a:moveTo>
                    <a:pt x="7091" y="0"/>
                  </a:moveTo>
                  <a:lnTo>
                    <a:pt x="21275" y="0"/>
                  </a:lnTo>
                </a:path>
                <a:path w="50164">
                  <a:moveTo>
                    <a:pt x="14183" y="0"/>
                  </a:moveTo>
                  <a:lnTo>
                    <a:pt x="28367" y="0"/>
                  </a:lnTo>
                </a:path>
                <a:path w="50164">
                  <a:moveTo>
                    <a:pt x="21275" y="0"/>
                  </a:moveTo>
                  <a:lnTo>
                    <a:pt x="35459" y="0"/>
                  </a:lnTo>
                </a:path>
                <a:path w="50164">
                  <a:moveTo>
                    <a:pt x="28367" y="0"/>
                  </a:moveTo>
                  <a:lnTo>
                    <a:pt x="42551" y="0"/>
                  </a:lnTo>
                </a:path>
                <a:path w="50164">
                  <a:moveTo>
                    <a:pt x="35459" y="0"/>
                  </a:moveTo>
                  <a:lnTo>
                    <a:pt x="49643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2" name="object 42"/>
            <p:cNvSpPr/>
            <p:nvPr/>
          </p:nvSpPr>
          <p:spPr>
            <a:xfrm>
              <a:off x="4624340" y="235385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14184" y="0"/>
                  </a:moveTo>
                  <a:lnTo>
                    <a:pt x="7092" y="0"/>
                  </a:lnTo>
                  <a:lnTo>
                    <a:pt x="0" y="7089"/>
                  </a:lnTo>
                  <a:lnTo>
                    <a:pt x="0" y="14177"/>
                  </a:lnTo>
                  <a:lnTo>
                    <a:pt x="7092" y="14177"/>
                  </a:lnTo>
                  <a:lnTo>
                    <a:pt x="14184" y="7089"/>
                  </a:lnTo>
                  <a:lnTo>
                    <a:pt x="141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3" name="object 43"/>
            <p:cNvSpPr/>
            <p:nvPr/>
          </p:nvSpPr>
          <p:spPr>
            <a:xfrm>
              <a:off x="4631433" y="2357400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4" name="object 44"/>
            <p:cNvSpPr/>
            <p:nvPr/>
          </p:nvSpPr>
          <p:spPr>
            <a:xfrm>
              <a:off x="4638522" y="2311336"/>
              <a:ext cx="50165" cy="50165"/>
            </a:xfrm>
            <a:custGeom>
              <a:avLst/>
              <a:gdLst/>
              <a:ahLst/>
              <a:cxnLst/>
              <a:rect l="l" t="t" r="r" b="b"/>
              <a:pathLst>
                <a:path w="50164" h="50164">
                  <a:moveTo>
                    <a:pt x="49644" y="0"/>
                  </a:moveTo>
                  <a:lnTo>
                    <a:pt x="42545" y="0"/>
                  </a:lnTo>
                  <a:lnTo>
                    <a:pt x="35458" y="7086"/>
                  </a:lnTo>
                  <a:lnTo>
                    <a:pt x="28359" y="14173"/>
                  </a:lnTo>
                  <a:lnTo>
                    <a:pt x="21272" y="21259"/>
                  </a:lnTo>
                  <a:lnTo>
                    <a:pt x="14185" y="28346"/>
                  </a:lnTo>
                  <a:lnTo>
                    <a:pt x="7086" y="35433"/>
                  </a:lnTo>
                  <a:lnTo>
                    <a:pt x="0" y="42519"/>
                  </a:lnTo>
                  <a:lnTo>
                    <a:pt x="0" y="49618"/>
                  </a:lnTo>
                  <a:lnTo>
                    <a:pt x="7086" y="49618"/>
                  </a:lnTo>
                  <a:lnTo>
                    <a:pt x="14185" y="42519"/>
                  </a:lnTo>
                  <a:lnTo>
                    <a:pt x="21272" y="35433"/>
                  </a:lnTo>
                  <a:lnTo>
                    <a:pt x="28359" y="28346"/>
                  </a:lnTo>
                  <a:lnTo>
                    <a:pt x="35458" y="21259"/>
                  </a:lnTo>
                  <a:lnTo>
                    <a:pt x="42545" y="14173"/>
                  </a:lnTo>
                  <a:lnTo>
                    <a:pt x="49644" y="7086"/>
                  </a:lnTo>
                  <a:lnTo>
                    <a:pt x="4964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5" name="object 45"/>
            <p:cNvSpPr/>
            <p:nvPr/>
          </p:nvSpPr>
          <p:spPr>
            <a:xfrm>
              <a:off x="4681076" y="2314870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6" name="object 46"/>
            <p:cNvSpPr/>
            <p:nvPr/>
          </p:nvSpPr>
          <p:spPr>
            <a:xfrm>
              <a:off x="4688169" y="230423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14183" y="0"/>
                  </a:moveTo>
                  <a:lnTo>
                    <a:pt x="7091" y="0"/>
                  </a:lnTo>
                  <a:lnTo>
                    <a:pt x="0" y="7087"/>
                  </a:lnTo>
                  <a:lnTo>
                    <a:pt x="0" y="14175"/>
                  </a:lnTo>
                  <a:lnTo>
                    <a:pt x="7091" y="14175"/>
                  </a:lnTo>
                  <a:lnTo>
                    <a:pt x="14183" y="7087"/>
                  </a:lnTo>
                  <a:lnTo>
                    <a:pt x="141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7" name="object 47"/>
            <p:cNvSpPr/>
            <p:nvPr/>
          </p:nvSpPr>
          <p:spPr>
            <a:xfrm>
              <a:off x="4695260" y="2307782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8" name="object 48"/>
            <p:cNvSpPr/>
            <p:nvPr/>
          </p:nvSpPr>
          <p:spPr>
            <a:xfrm>
              <a:off x="4702352" y="230423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1" y="0"/>
                  </a:moveTo>
                  <a:lnTo>
                    <a:pt x="0" y="0"/>
                  </a:lnTo>
                  <a:lnTo>
                    <a:pt x="0" y="7087"/>
                  </a:lnTo>
                  <a:lnTo>
                    <a:pt x="7091" y="14175"/>
                  </a:lnTo>
                  <a:lnTo>
                    <a:pt x="14183" y="14175"/>
                  </a:lnTo>
                  <a:lnTo>
                    <a:pt x="14183" y="7087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49" name="object 49"/>
            <p:cNvSpPr/>
            <p:nvPr/>
          </p:nvSpPr>
          <p:spPr>
            <a:xfrm>
              <a:off x="4709444" y="2314870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>
                  <a:moveTo>
                    <a:pt x="0" y="0"/>
                  </a:moveTo>
                  <a:lnTo>
                    <a:pt x="14183" y="0"/>
                  </a:lnTo>
                </a:path>
                <a:path w="28575">
                  <a:moveTo>
                    <a:pt x="7091" y="0"/>
                  </a:moveTo>
                  <a:lnTo>
                    <a:pt x="21275" y="0"/>
                  </a:lnTo>
                </a:path>
                <a:path w="28575">
                  <a:moveTo>
                    <a:pt x="14183" y="0"/>
                  </a:moveTo>
                  <a:lnTo>
                    <a:pt x="28367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0" name="object 50"/>
            <p:cNvSpPr/>
            <p:nvPr/>
          </p:nvSpPr>
          <p:spPr>
            <a:xfrm>
              <a:off x="4730720" y="230423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14183" y="0"/>
                  </a:moveTo>
                  <a:lnTo>
                    <a:pt x="7091" y="0"/>
                  </a:lnTo>
                  <a:lnTo>
                    <a:pt x="0" y="7087"/>
                  </a:lnTo>
                  <a:lnTo>
                    <a:pt x="0" y="14175"/>
                  </a:lnTo>
                  <a:lnTo>
                    <a:pt x="7091" y="14175"/>
                  </a:lnTo>
                  <a:lnTo>
                    <a:pt x="14183" y="7087"/>
                  </a:lnTo>
                  <a:lnTo>
                    <a:pt x="1418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1" name="object 51"/>
            <p:cNvSpPr/>
            <p:nvPr/>
          </p:nvSpPr>
          <p:spPr>
            <a:xfrm>
              <a:off x="4737812" y="2307782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2" name="object 52"/>
            <p:cNvSpPr/>
            <p:nvPr/>
          </p:nvSpPr>
          <p:spPr>
            <a:xfrm>
              <a:off x="4744904" y="2297149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14184" y="0"/>
                  </a:moveTo>
                  <a:lnTo>
                    <a:pt x="7091" y="0"/>
                  </a:lnTo>
                  <a:lnTo>
                    <a:pt x="0" y="7089"/>
                  </a:lnTo>
                  <a:lnTo>
                    <a:pt x="0" y="14177"/>
                  </a:lnTo>
                  <a:lnTo>
                    <a:pt x="7091" y="14177"/>
                  </a:lnTo>
                  <a:lnTo>
                    <a:pt x="14184" y="7089"/>
                  </a:lnTo>
                  <a:lnTo>
                    <a:pt x="1418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3" name="object 53"/>
            <p:cNvSpPr/>
            <p:nvPr/>
          </p:nvSpPr>
          <p:spPr>
            <a:xfrm>
              <a:off x="4751996" y="2300693"/>
              <a:ext cx="35560" cy="0"/>
            </a:xfrm>
            <a:custGeom>
              <a:avLst/>
              <a:gdLst/>
              <a:ahLst/>
              <a:cxnLst/>
              <a:rect l="l" t="t" r="r" b="b"/>
              <a:pathLst>
                <a:path w="35560">
                  <a:moveTo>
                    <a:pt x="0" y="0"/>
                  </a:moveTo>
                  <a:lnTo>
                    <a:pt x="14183" y="0"/>
                  </a:lnTo>
                </a:path>
                <a:path w="35560">
                  <a:moveTo>
                    <a:pt x="7091" y="0"/>
                  </a:moveTo>
                  <a:lnTo>
                    <a:pt x="21275" y="0"/>
                  </a:lnTo>
                </a:path>
                <a:path w="35560">
                  <a:moveTo>
                    <a:pt x="14183" y="0"/>
                  </a:moveTo>
                  <a:lnTo>
                    <a:pt x="28367" y="0"/>
                  </a:lnTo>
                </a:path>
                <a:path w="35560">
                  <a:moveTo>
                    <a:pt x="21275" y="0"/>
                  </a:moveTo>
                  <a:lnTo>
                    <a:pt x="35459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4" name="object 54"/>
            <p:cNvSpPr/>
            <p:nvPr/>
          </p:nvSpPr>
          <p:spPr>
            <a:xfrm>
              <a:off x="4780356" y="2254630"/>
              <a:ext cx="57150" cy="57150"/>
            </a:xfrm>
            <a:custGeom>
              <a:avLst/>
              <a:gdLst/>
              <a:ahLst/>
              <a:cxnLst/>
              <a:rect l="l" t="t" r="r" b="b"/>
              <a:pathLst>
                <a:path w="57150" h="57150">
                  <a:moveTo>
                    <a:pt x="56743" y="0"/>
                  </a:moveTo>
                  <a:lnTo>
                    <a:pt x="49644" y="0"/>
                  </a:lnTo>
                  <a:lnTo>
                    <a:pt x="42557" y="7086"/>
                  </a:lnTo>
                  <a:lnTo>
                    <a:pt x="35458" y="14173"/>
                  </a:lnTo>
                  <a:lnTo>
                    <a:pt x="28371" y="28346"/>
                  </a:lnTo>
                  <a:lnTo>
                    <a:pt x="21272" y="35433"/>
                  </a:lnTo>
                  <a:lnTo>
                    <a:pt x="14185" y="42519"/>
                  </a:lnTo>
                  <a:lnTo>
                    <a:pt x="10642" y="46075"/>
                  </a:lnTo>
                  <a:lnTo>
                    <a:pt x="7099" y="42519"/>
                  </a:lnTo>
                  <a:lnTo>
                    <a:pt x="0" y="42519"/>
                  </a:lnTo>
                  <a:lnTo>
                    <a:pt x="0" y="49618"/>
                  </a:lnTo>
                  <a:lnTo>
                    <a:pt x="7099" y="56705"/>
                  </a:lnTo>
                  <a:lnTo>
                    <a:pt x="14185" y="56705"/>
                  </a:lnTo>
                  <a:lnTo>
                    <a:pt x="21272" y="49618"/>
                  </a:lnTo>
                  <a:lnTo>
                    <a:pt x="28371" y="42519"/>
                  </a:lnTo>
                  <a:lnTo>
                    <a:pt x="35458" y="35433"/>
                  </a:lnTo>
                  <a:lnTo>
                    <a:pt x="42557" y="21259"/>
                  </a:lnTo>
                  <a:lnTo>
                    <a:pt x="49644" y="14173"/>
                  </a:lnTo>
                  <a:lnTo>
                    <a:pt x="56743" y="7086"/>
                  </a:lnTo>
                  <a:lnTo>
                    <a:pt x="567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5" name="object 55"/>
            <p:cNvSpPr/>
            <p:nvPr/>
          </p:nvSpPr>
          <p:spPr>
            <a:xfrm>
              <a:off x="4830008" y="2258163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6" name="object 56"/>
            <p:cNvSpPr/>
            <p:nvPr/>
          </p:nvSpPr>
          <p:spPr>
            <a:xfrm>
              <a:off x="4837099" y="2254619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1" y="0"/>
                  </a:moveTo>
                  <a:lnTo>
                    <a:pt x="0" y="0"/>
                  </a:lnTo>
                  <a:lnTo>
                    <a:pt x="0" y="7087"/>
                  </a:lnTo>
                  <a:lnTo>
                    <a:pt x="7091" y="14177"/>
                  </a:lnTo>
                  <a:lnTo>
                    <a:pt x="14183" y="14177"/>
                  </a:lnTo>
                  <a:lnTo>
                    <a:pt x="14183" y="7087"/>
                  </a:lnTo>
                  <a:lnTo>
                    <a:pt x="709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7" name="object 57"/>
            <p:cNvSpPr/>
            <p:nvPr/>
          </p:nvSpPr>
          <p:spPr>
            <a:xfrm>
              <a:off x="4844192" y="2265252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>
                  <a:moveTo>
                    <a:pt x="0" y="0"/>
                  </a:moveTo>
                  <a:lnTo>
                    <a:pt x="14183" y="0"/>
                  </a:lnTo>
                </a:path>
                <a:path w="28575">
                  <a:moveTo>
                    <a:pt x="7091" y="0"/>
                  </a:moveTo>
                  <a:lnTo>
                    <a:pt x="21275" y="0"/>
                  </a:lnTo>
                </a:path>
                <a:path w="28575">
                  <a:moveTo>
                    <a:pt x="14183" y="0"/>
                  </a:moveTo>
                  <a:lnTo>
                    <a:pt x="28367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8" name="object 58"/>
            <p:cNvSpPr/>
            <p:nvPr/>
          </p:nvSpPr>
          <p:spPr>
            <a:xfrm>
              <a:off x="4865459" y="2219185"/>
              <a:ext cx="35560" cy="50165"/>
            </a:xfrm>
            <a:custGeom>
              <a:avLst/>
              <a:gdLst/>
              <a:ahLst/>
              <a:cxnLst/>
              <a:rect l="l" t="t" r="r" b="b"/>
              <a:pathLst>
                <a:path w="35560" h="50164">
                  <a:moveTo>
                    <a:pt x="35458" y="0"/>
                  </a:moveTo>
                  <a:lnTo>
                    <a:pt x="28371" y="0"/>
                  </a:lnTo>
                  <a:lnTo>
                    <a:pt x="21285" y="7086"/>
                  </a:lnTo>
                  <a:lnTo>
                    <a:pt x="14185" y="21259"/>
                  </a:lnTo>
                  <a:lnTo>
                    <a:pt x="7099" y="35445"/>
                  </a:lnTo>
                  <a:lnTo>
                    <a:pt x="0" y="42532"/>
                  </a:lnTo>
                  <a:lnTo>
                    <a:pt x="0" y="49618"/>
                  </a:lnTo>
                  <a:lnTo>
                    <a:pt x="7099" y="49618"/>
                  </a:lnTo>
                  <a:lnTo>
                    <a:pt x="14185" y="42532"/>
                  </a:lnTo>
                  <a:lnTo>
                    <a:pt x="21285" y="28346"/>
                  </a:lnTo>
                  <a:lnTo>
                    <a:pt x="28371" y="14173"/>
                  </a:lnTo>
                  <a:lnTo>
                    <a:pt x="35458" y="7086"/>
                  </a:lnTo>
                  <a:lnTo>
                    <a:pt x="3545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59" name="object 59"/>
            <p:cNvSpPr/>
            <p:nvPr/>
          </p:nvSpPr>
          <p:spPr>
            <a:xfrm>
              <a:off x="4893835" y="2222721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0" name="object 60"/>
            <p:cNvSpPr/>
            <p:nvPr/>
          </p:nvSpPr>
          <p:spPr>
            <a:xfrm>
              <a:off x="4900917" y="2219185"/>
              <a:ext cx="43180" cy="64135"/>
            </a:xfrm>
            <a:custGeom>
              <a:avLst/>
              <a:gdLst/>
              <a:ahLst/>
              <a:cxnLst/>
              <a:rect l="l" t="t" r="r" b="b"/>
              <a:pathLst>
                <a:path w="43179" h="64135">
                  <a:moveTo>
                    <a:pt x="42557" y="56705"/>
                  </a:moveTo>
                  <a:lnTo>
                    <a:pt x="35458" y="49618"/>
                  </a:lnTo>
                  <a:lnTo>
                    <a:pt x="28371" y="35445"/>
                  </a:lnTo>
                  <a:lnTo>
                    <a:pt x="21285" y="21259"/>
                  </a:lnTo>
                  <a:lnTo>
                    <a:pt x="14185" y="7086"/>
                  </a:lnTo>
                  <a:lnTo>
                    <a:pt x="7099" y="0"/>
                  </a:lnTo>
                  <a:lnTo>
                    <a:pt x="0" y="0"/>
                  </a:lnTo>
                  <a:lnTo>
                    <a:pt x="0" y="7086"/>
                  </a:lnTo>
                  <a:lnTo>
                    <a:pt x="7099" y="14173"/>
                  </a:lnTo>
                  <a:lnTo>
                    <a:pt x="14185" y="28346"/>
                  </a:lnTo>
                  <a:lnTo>
                    <a:pt x="21285" y="42532"/>
                  </a:lnTo>
                  <a:lnTo>
                    <a:pt x="28371" y="56705"/>
                  </a:lnTo>
                  <a:lnTo>
                    <a:pt x="35458" y="63792"/>
                  </a:lnTo>
                  <a:lnTo>
                    <a:pt x="42557" y="63792"/>
                  </a:lnTo>
                  <a:lnTo>
                    <a:pt x="42557" y="567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1" name="object 61"/>
            <p:cNvSpPr/>
            <p:nvPr/>
          </p:nvSpPr>
          <p:spPr>
            <a:xfrm>
              <a:off x="4936387" y="2279428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14183" y="0"/>
                  </a:lnTo>
                </a:path>
                <a:path w="21589">
                  <a:moveTo>
                    <a:pt x="7091" y="0"/>
                  </a:moveTo>
                  <a:lnTo>
                    <a:pt x="21275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2" name="object 62"/>
            <p:cNvSpPr/>
            <p:nvPr/>
          </p:nvSpPr>
          <p:spPr>
            <a:xfrm>
              <a:off x="4950561" y="2134120"/>
              <a:ext cx="85725" cy="149225"/>
            </a:xfrm>
            <a:custGeom>
              <a:avLst/>
              <a:gdLst/>
              <a:ahLst/>
              <a:cxnLst/>
              <a:rect l="l" t="t" r="r" b="b"/>
              <a:pathLst>
                <a:path w="85725" h="149225">
                  <a:moveTo>
                    <a:pt x="85102" y="56705"/>
                  </a:moveTo>
                  <a:lnTo>
                    <a:pt x="78016" y="42532"/>
                  </a:lnTo>
                  <a:lnTo>
                    <a:pt x="70929" y="21272"/>
                  </a:lnTo>
                  <a:lnTo>
                    <a:pt x="63830" y="7086"/>
                  </a:lnTo>
                  <a:lnTo>
                    <a:pt x="56743" y="0"/>
                  </a:lnTo>
                  <a:lnTo>
                    <a:pt x="49644" y="0"/>
                  </a:lnTo>
                  <a:lnTo>
                    <a:pt x="42557" y="14173"/>
                  </a:lnTo>
                  <a:lnTo>
                    <a:pt x="35458" y="35445"/>
                  </a:lnTo>
                  <a:lnTo>
                    <a:pt x="28371" y="70891"/>
                  </a:lnTo>
                  <a:lnTo>
                    <a:pt x="21285" y="99237"/>
                  </a:lnTo>
                  <a:lnTo>
                    <a:pt x="14185" y="120510"/>
                  </a:lnTo>
                  <a:lnTo>
                    <a:pt x="7099" y="134683"/>
                  </a:lnTo>
                  <a:lnTo>
                    <a:pt x="0" y="141770"/>
                  </a:lnTo>
                  <a:lnTo>
                    <a:pt x="0" y="148856"/>
                  </a:lnTo>
                  <a:lnTo>
                    <a:pt x="7099" y="148856"/>
                  </a:lnTo>
                  <a:lnTo>
                    <a:pt x="14185" y="141770"/>
                  </a:lnTo>
                  <a:lnTo>
                    <a:pt x="21285" y="127596"/>
                  </a:lnTo>
                  <a:lnTo>
                    <a:pt x="28371" y="106324"/>
                  </a:lnTo>
                  <a:lnTo>
                    <a:pt x="35458" y="77978"/>
                  </a:lnTo>
                  <a:lnTo>
                    <a:pt x="42557" y="42532"/>
                  </a:lnTo>
                  <a:lnTo>
                    <a:pt x="49644" y="21272"/>
                  </a:lnTo>
                  <a:lnTo>
                    <a:pt x="54368" y="11823"/>
                  </a:lnTo>
                  <a:lnTo>
                    <a:pt x="56743" y="14173"/>
                  </a:lnTo>
                  <a:lnTo>
                    <a:pt x="63830" y="28359"/>
                  </a:lnTo>
                  <a:lnTo>
                    <a:pt x="70929" y="49618"/>
                  </a:lnTo>
                  <a:lnTo>
                    <a:pt x="78016" y="63792"/>
                  </a:lnTo>
                  <a:lnTo>
                    <a:pt x="85102" y="63792"/>
                  </a:lnTo>
                  <a:lnTo>
                    <a:pt x="85102" y="5670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3" name="object 63"/>
            <p:cNvSpPr/>
            <p:nvPr/>
          </p:nvSpPr>
          <p:spPr>
            <a:xfrm>
              <a:off x="5028583" y="2194368"/>
              <a:ext cx="21590" cy="0"/>
            </a:xfrm>
            <a:custGeom>
              <a:avLst/>
              <a:gdLst/>
              <a:ahLst/>
              <a:cxnLst/>
              <a:rect l="l" t="t" r="r" b="b"/>
              <a:pathLst>
                <a:path w="21589">
                  <a:moveTo>
                    <a:pt x="0" y="0"/>
                  </a:moveTo>
                  <a:lnTo>
                    <a:pt x="14183" y="0"/>
                  </a:lnTo>
                </a:path>
                <a:path w="21589">
                  <a:moveTo>
                    <a:pt x="7091" y="0"/>
                  </a:moveTo>
                  <a:lnTo>
                    <a:pt x="21275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4" name="object 64"/>
            <p:cNvSpPr/>
            <p:nvPr/>
          </p:nvSpPr>
          <p:spPr>
            <a:xfrm>
              <a:off x="5042763" y="659739"/>
              <a:ext cx="255904" cy="1538605"/>
            </a:xfrm>
            <a:custGeom>
              <a:avLst/>
              <a:gdLst/>
              <a:ahLst/>
              <a:cxnLst/>
              <a:rect l="l" t="t" r="r" b="b"/>
              <a:pathLst>
                <a:path w="255904" h="1538605">
                  <a:moveTo>
                    <a:pt x="255308" y="1098702"/>
                  </a:moveTo>
                  <a:lnTo>
                    <a:pt x="241122" y="1049083"/>
                  </a:lnTo>
                  <a:lnTo>
                    <a:pt x="234035" y="964018"/>
                  </a:lnTo>
                  <a:lnTo>
                    <a:pt x="226936" y="786815"/>
                  </a:lnTo>
                  <a:lnTo>
                    <a:pt x="219849" y="545807"/>
                  </a:lnTo>
                  <a:lnTo>
                    <a:pt x="212750" y="304800"/>
                  </a:lnTo>
                  <a:lnTo>
                    <a:pt x="205663" y="155943"/>
                  </a:lnTo>
                  <a:lnTo>
                    <a:pt x="198577" y="70891"/>
                  </a:lnTo>
                  <a:lnTo>
                    <a:pt x="184391" y="14173"/>
                  </a:lnTo>
                  <a:lnTo>
                    <a:pt x="177292" y="0"/>
                  </a:lnTo>
                  <a:lnTo>
                    <a:pt x="170205" y="0"/>
                  </a:lnTo>
                  <a:lnTo>
                    <a:pt x="163118" y="28359"/>
                  </a:lnTo>
                  <a:lnTo>
                    <a:pt x="158851" y="53886"/>
                  </a:lnTo>
                  <a:lnTo>
                    <a:pt x="156019" y="42532"/>
                  </a:lnTo>
                  <a:lnTo>
                    <a:pt x="148932" y="21272"/>
                  </a:lnTo>
                  <a:lnTo>
                    <a:pt x="141833" y="21272"/>
                  </a:lnTo>
                  <a:lnTo>
                    <a:pt x="134747" y="85064"/>
                  </a:lnTo>
                  <a:lnTo>
                    <a:pt x="127647" y="226834"/>
                  </a:lnTo>
                  <a:lnTo>
                    <a:pt x="120561" y="361505"/>
                  </a:lnTo>
                  <a:lnTo>
                    <a:pt x="113474" y="489102"/>
                  </a:lnTo>
                  <a:lnTo>
                    <a:pt x="106375" y="616686"/>
                  </a:lnTo>
                  <a:lnTo>
                    <a:pt x="99288" y="708837"/>
                  </a:lnTo>
                  <a:lnTo>
                    <a:pt x="92189" y="793902"/>
                  </a:lnTo>
                  <a:lnTo>
                    <a:pt x="85102" y="864781"/>
                  </a:lnTo>
                  <a:lnTo>
                    <a:pt x="78003" y="921486"/>
                  </a:lnTo>
                  <a:lnTo>
                    <a:pt x="70916" y="971105"/>
                  </a:lnTo>
                  <a:lnTo>
                    <a:pt x="63830" y="1027811"/>
                  </a:lnTo>
                  <a:lnTo>
                    <a:pt x="56730" y="1105789"/>
                  </a:lnTo>
                  <a:lnTo>
                    <a:pt x="49644" y="1205026"/>
                  </a:lnTo>
                  <a:lnTo>
                    <a:pt x="42545" y="1304264"/>
                  </a:lnTo>
                  <a:lnTo>
                    <a:pt x="35458" y="1389316"/>
                  </a:lnTo>
                  <a:lnTo>
                    <a:pt x="28359" y="1446034"/>
                  </a:lnTo>
                  <a:lnTo>
                    <a:pt x="21272" y="1488554"/>
                  </a:lnTo>
                  <a:lnTo>
                    <a:pt x="7086" y="1524000"/>
                  </a:lnTo>
                  <a:lnTo>
                    <a:pt x="0" y="1531086"/>
                  </a:lnTo>
                  <a:lnTo>
                    <a:pt x="0" y="1538173"/>
                  </a:lnTo>
                  <a:lnTo>
                    <a:pt x="7086" y="1538173"/>
                  </a:lnTo>
                  <a:lnTo>
                    <a:pt x="14185" y="1531086"/>
                  </a:lnTo>
                  <a:lnTo>
                    <a:pt x="28359" y="1495653"/>
                  </a:lnTo>
                  <a:lnTo>
                    <a:pt x="35458" y="1453121"/>
                  </a:lnTo>
                  <a:lnTo>
                    <a:pt x="42545" y="1396415"/>
                  </a:lnTo>
                  <a:lnTo>
                    <a:pt x="49644" y="1311351"/>
                  </a:lnTo>
                  <a:lnTo>
                    <a:pt x="56730" y="1212113"/>
                  </a:lnTo>
                  <a:lnTo>
                    <a:pt x="63830" y="1112875"/>
                  </a:lnTo>
                  <a:lnTo>
                    <a:pt x="70916" y="1034910"/>
                  </a:lnTo>
                  <a:lnTo>
                    <a:pt x="78003" y="978192"/>
                  </a:lnTo>
                  <a:lnTo>
                    <a:pt x="85102" y="928573"/>
                  </a:lnTo>
                  <a:lnTo>
                    <a:pt x="92189" y="871867"/>
                  </a:lnTo>
                  <a:lnTo>
                    <a:pt x="99288" y="800989"/>
                  </a:lnTo>
                  <a:lnTo>
                    <a:pt x="106375" y="715924"/>
                  </a:lnTo>
                  <a:lnTo>
                    <a:pt x="113474" y="623773"/>
                  </a:lnTo>
                  <a:lnTo>
                    <a:pt x="120561" y="496189"/>
                  </a:lnTo>
                  <a:lnTo>
                    <a:pt x="127647" y="368592"/>
                  </a:lnTo>
                  <a:lnTo>
                    <a:pt x="134747" y="233921"/>
                  </a:lnTo>
                  <a:lnTo>
                    <a:pt x="141833" y="92151"/>
                  </a:lnTo>
                  <a:lnTo>
                    <a:pt x="147154" y="44310"/>
                  </a:lnTo>
                  <a:lnTo>
                    <a:pt x="148932" y="49618"/>
                  </a:lnTo>
                  <a:lnTo>
                    <a:pt x="156019" y="77978"/>
                  </a:lnTo>
                  <a:lnTo>
                    <a:pt x="163118" y="77978"/>
                  </a:lnTo>
                  <a:lnTo>
                    <a:pt x="170205" y="35445"/>
                  </a:lnTo>
                  <a:lnTo>
                    <a:pt x="174917" y="16548"/>
                  </a:lnTo>
                  <a:lnTo>
                    <a:pt x="177292" y="21272"/>
                  </a:lnTo>
                  <a:lnTo>
                    <a:pt x="191477" y="77978"/>
                  </a:lnTo>
                  <a:lnTo>
                    <a:pt x="198577" y="163029"/>
                  </a:lnTo>
                  <a:lnTo>
                    <a:pt x="205663" y="311886"/>
                  </a:lnTo>
                  <a:lnTo>
                    <a:pt x="212750" y="552894"/>
                  </a:lnTo>
                  <a:lnTo>
                    <a:pt x="219849" y="793902"/>
                  </a:lnTo>
                  <a:lnTo>
                    <a:pt x="226936" y="971105"/>
                  </a:lnTo>
                  <a:lnTo>
                    <a:pt x="234035" y="1056170"/>
                  </a:lnTo>
                  <a:lnTo>
                    <a:pt x="241122" y="1098702"/>
                  </a:lnTo>
                  <a:lnTo>
                    <a:pt x="248221" y="1105789"/>
                  </a:lnTo>
                  <a:lnTo>
                    <a:pt x="255308" y="1105789"/>
                  </a:lnTo>
                  <a:lnTo>
                    <a:pt x="255308" y="10987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5" name="object 65"/>
            <p:cNvSpPr/>
            <p:nvPr/>
          </p:nvSpPr>
          <p:spPr>
            <a:xfrm>
              <a:off x="5290985" y="1761977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>
                  <a:moveTo>
                    <a:pt x="0" y="0"/>
                  </a:moveTo>
                  <a:lnTo>
                    <a:pt x="14183" y="0"/>
                  </a:lnTo>
                </a:path>
              </a:pathLst>
            </a:custGeom>
            <a:ln w="7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6" name="object 66"/>
            <p:cNvSpPr/>
            <p:nvPr/>
          </p:nvSpPr>
          <p:spPr>
            <a:xfrm>
              <a:off x="5298071" y="1751355"/>
              <a:ext cx="142240" cy="631190"/>
            </a:xfrm>
            <a:custGeom>
              <a:avLst/>
              <a:gdLst/>
              <a:ahLst/>
              <a:cxnLst/>
              <a:rect l="l" t="t" r="r" b="b"/>
              <a:pathLst>
                <a:path w="142239" h="631189">
                  <a:moveTo>
                    <a:pt x="141833" y="623773"/>
                  </a:moveTo>
                  <a:lnTo>
                    <a:pt x="134747" y="616686"/>
                  </a:lnTo>
                  <a:lnTo>
                    <a:pt x="127660" y="609600"/>
                  </a:lnTo>
                  <a:lnTo>
                    <a:pt x="120561" y="602500"/>
                  </a:lnTo>
                  <a:lnTo>
                    <a:pt x="113474" y="588327"/>
                  </a:lnTo>
                  <a:lnTo>
                    <a:pt x="106375" y="567067"/>
                  </a:lnTo>
                  <a:lnTo>
                    <a:pt x="99288" y="552894"/>
                  </a:lnTo>
                  <a:lnTo>
                    <a:pt x="92189" y="531622"/>
                  </a:lnTo>
                  <a:lnTo>
                    <a:pt x="85102" y="517448"/>
                  </a:lnTo>
                  <a:lnTo>
                    <a:pt x="78016" y="496176"/>
                  </a:lnTo>
                  <a:lnTo>
                    <a:pt x="70916" y="474916"/>
                  </a:lnTo>
                  <a:lnTo>
                    <a:pt x="56730" y="404037"/>
                  </a:lnTo>
                  <a:lnTo>
                    <a:pt x="49644" y="347319"/>
                  </a:lnTo>
                  <a:lnTo>
                    <a:pt x="42557" y="269354"/>
                  </a:lnTo>
                  <a:lnTo>
                    <a:pt x="35458" y="177203"/>
                  </a:lnTo>
                  <a:lnTo>
                    <a:pt x="28371" y="85051"/>
                  </a:lnTo>
                  <a:lnTo>
                    <a:pt x="21272" y="21259"/>
                  </a:lnTo>
                  <a:lnTo>
                    <a:pt x="14185" y="0"/>
                  </a:lnTo>
                  <a:lnTo>
                    <a:pt x="7086" y="0"/>
                  </a:lnTo>
                  <a:lnTo>
                    <a:pt x="0" y="7086"/>
                  </a:lnTo>
                  <a:lnTo>
                    <a:pt x="0" y="14173"/>
                  </a:lnTo>
                  <a:lnTo>
                    <a:pt x="7086" y="14173"/>
                  </a:lnTo>
                  <a:lnTo>
                    <a:pt x="8851" y="12407"/>
                  </a:lnTo>
                  <a:lnTo>
                    <a:pt x="14185" y="28346"/>
                  </a:lnTo>
                  <a:lnTo>
                    <a:pt x="21272" y="92138"/>
                  </a:lnTo>
                  <a:lnTo>
                    <a:pt x="28371" y="184289"/>
                  </a:lnTo>
                  <a:lnTo>
                    <a:pt x="35458" y="276440"/>
                  </a:lnTo>
                  <a:lnTo>
                    <a:pt x="42557" y="354418"/>
                  </a:lnTo>
                  <a:lnTo>
                    <a:pt x="49644" y="411124"/>
                  </a:lnTo>
                  <a:lnTo>
                    <a:pt x="56730" y="453656"/>
                  </a:lnTo>
                  <a:lnTo>
                    <a:pt x="70916" y="503275"/>
                  </a:lnTo>
                  <a:lnTo>
                    <a:pt x="85102" y="538708"/>
                  </a:lnTo>
                  <a:lnTo>
                    <a:pt x="92189" y="559981"/>
                  </a:lnTo>
                  <a:lnTo>
                    <a:pt x="99288" y="574154"/>
                  </a:lnTo>
                  <a:lnTo>
                    <a:pt x="106375" y="595414"/>
                  </a:lnTo>
                  <a:lnTo>
                    <a:pt x="113474" y="609600"/>
                  </a:lnTo>
                  <a:lnTo>
                    <a:pt x="120561" y="616686"/>
                  </a:lnTo>
                  <a:lnTo>
                    <a:pt x="127660" y="623773"/>
                  </a:lnTo>
                  <a:lnTo>
                    <a:pt x="134747" y="630859"/>
                  </a:lnTo>
                  <a:lnTo>
                    <a:pt x="141833" y="630859"/>
                  </a:lnTo>
                  <a:lnTo>
                    <a:pt x="141833" y="62377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7" name="object 67"/>
            <p:cNvSpPr/>
            <p:nvPr/>
          </p:nvSpPr>
          <p:spPr>
            <a:xfrm>
              <a:off x="5432824" y="2378666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>
                  <a:moveTo>
                    <a:pt x="0" y="0"/>
                  </a:moveTo>
                  <a:lnTo>
                    <a:pt x="14183" y="0"/>
                  </a:lnTo>
                </a:path>
                <a:path w="28575">
                  <a:moveTo>
                    <a:pt x="7091" y="0"/>
                  </a:moveTo>
                  <a:lnTo>
                    <a:pt x="21275" y="0"/>
                  </a:lnTo>
                </a:path>
                <a:path w="28575">
                  <a:moveTo>
                    <a:pt x="14183" y="0"/>
                  </a:moveTo>
                  <a:lnTo>
                    <a:pt x="28367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8" name="object 68"/>
            <p:cNvSpPr/>
            <p:nvPr/>
          </p:nvSpPr>
          <p:spPr>
            <a:xfrm>
              <a:off x="5454100" y="237512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5">
                  <a:moveTo>
                    <a:pt x="7092" y="0"/>
                  </a:moveTo>
                  <a:lnTo>
                    <a:pt x="0" y="0"/>
                  </a:lnTo>
                  <a:lnTo>
                    <a:pt x="0" y="7087"/>
                  </a:lnTo>
                  <a:lnTo>
                    <a:pt x="7092" y="14175"/>
                  </a:lnTo>
                  <a:lnTo>
                    <a:pt x="14184" y="14175"/>
                  </a:lnTo>
                  <a:lnTo>
                    <a:pt x="14184" y="7087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69" name="object 69"/>
            <p:cNvSpPr/>
            <p:nvPr/>
          </p:nvSpPr>
          <p:spPr>
            <a:xfrm>
              <a:off x="5461192" y="2385754"/>
              <a:ext cx="787400" cy="0"/>
            </a:xfrm>
            <a:custGeom>
              <a:avLst/>
              <a:gdLst/>
              <a:ahLst/>
              <a:cxnLst/>
              <a:rect l="l" t="t" r="r" b="b"/>
              <a:pathLst>
                <a:path w="787400">
                  <a:moveTo>
                    <a:pt x="0" y="0"/>
                  </a:moveTo>
                  <a:lnTo>
                    <a:pt x="14183" y="0"/>
                  </a:lnTo>
                </a:path>
                <a:path w="787400">
                  <a:moveTo>
                    <a:pt x="7091" y="0"/>
                  </a:moveTo>
                  <a:lnTo>
                    <a:pt x="21275" y="0"/>
                  </a:lnTo>
                </a:path>
                <a:path w="787400">
                  <a:moveTo>
                    <a:pt x="14183" y="0"/>
                  </a:moveTo>
                  <a:lnTo>
                    <a:pt x="28367" y="0"/>
                  </a:lnTo>
                </a:path>
                <a:path w="787400">
                  <a:moveTo>
                    <a:pt x="21275" y="0"/>
                  </a:moveTo>
                  <a:lnTo>
                    <a:pt x="35459" y="0"/>
                  </a:lnTo>
                </a:path>
                <a:path w="787400">
                  <a:moveTo>
                    <a:pt x="28367" y="0"/>
                  </a:moveTo>
                  <a:lnTo>
                    <a:pt x="42551" y="0"/>
                  </a:lnTo>
                </a:path>
                <a:path w="787400">
                  <a:moveTo>
                    <a:pt x="35459" y="0"/>
                  </a:moveTo>
                  <a:lnTo>
                    <a:pt x="49643" y="0"/>
                  </a:lnTo>
                </a:path>
                <a:path w="787400">
                  <a:moveTo>
                    <a:pt x="42551" y="0"/>
                  </a:moveTo>
                  <a:lnTo>
                    <a:pt x="56735" y="0"/>
                  </a:lnTo>
                </a:path>
                <a:path w="787400">
                  <a:moveTo>
                    <a:pt x="49643" y="0"/>
                  </a:moveTo>
                  <a:lnTo>
                    <a:pt x="63827" y="0"/>
                  </a:lnTo>
                </a:path>
                <a:path w="787400">
                  <a:moveTo>
                    <a:pt x="56735" y="0"/>
                  </a:moveTo>
                  <a:lnTo>
                    <a:pt x="70919" y="0"/>
                  </a:lnTo>
                </a:path>
                <a:path w="787400">
                  <a:moveTo>
                    <a:pt x="63827" y="0"/>
                  </a:moveTo>
                  <a:lnTo>
                    <a:pt x="78011" y="0"/>
                  </a:lnTo>
                </a:path>
                <a:path w="787400">
                  <a:moveTo>
                    <a:pt x="70919" y="0"/>
                  </a:moveTo>
                  <a:lnTo>
                    <a:pt x="85103" y="0"/>
                  </a:lnTo>
                </a:path>
                <a:path w="787400">
                  <a:moveTo>
                    <a:pt x="78011" y="0"/>
                  </a:moveTo>
                  <a:lnTo>
                    <a:pt x="92195" y="0"/>
                  </a:lnTo>
                </a:path>
                <a:path w="787400">
                  <a:moveTo>
                    <a:pt x="85103" y="0"/>
                  </a:moveTo>
                  <a:lnTo>
                    <a:pt x="99287" y="0"/>
                  </a:lnTo>
                </a:path>
                <a:path w="787400">
                  <a:moveTo>
                    <a:pt x="92195" y="0"/>
                  </a:moveTo>
                  <a:lnTo>
                    <a:pt x="106379" y="0"/>
                  </a:lnTo>
                </a:path>
                <a:path w="787400">
                  <a:moveTo>
                    <a:pt x="99287" y="0"/>
                  </a:moveTo>
                  <a:lnTo>
                    <a:pt x="113471" y="0"/>
                  </a:lnTo>
                </a:path>
                <a:path w="787400">
                  <a:moveTo>
                    <a:pt x="106379" y="0"/>
                  </a:moveTo>
                  <a:lnTo>
                    <a:pt x="120563" y="0"/>
                  </a:lnTo>
                </a:path>
                <a:path w="787400">
                  <a:moveTo>
                    <a:pt x="113471" y="0"/>
                  </a:moveTo>
                  <a:lnTo>
                    <a:pt x="127655" y="0"/>
                  </a:lnTo>
                </a:path>
                <a:path w="787400">
                  <a:moveTo>
                    <a:pt x="120563" y="0"/>
                  </a:moveTo>
                  <a:lnTo>
                    <a:pt x="134747" y="0"/>
                  </a:lnTo>
                </a:path>
                <a:path w="787400">
                  <a:moveTo>
                    <a:pt x="127655" y="0"/>
                  </a:moveTo>
                  <a:lnTo>
                    <a:pt x="141839" y="0"/>
                  </a:lnTo>
                </a:path>
                <a:path w="787400">
                  <a:moveTo>
                    <a:pt x="134747" y="0"/>
                  </a:moveTo>
                  <a:lnTo>
                    <a:pt x="148931" y="0"/>
                  </a:lnTo>
                </a:path>
                <a:path w="787400">
                  <a:moveTo>
                    <a:pt x="141839" y="0"/>
                  </a:moveTo>
                  <a:lnTo>
                    <a:pt x="156023" y="0"/>
                  </a:lnTo>
                </a:path>
                <a:path w="787400">
                  <a:moveTo>
                    <a:pt x="148931" y="0"/>
                  </a:moveTo>
                  <a:lnTo>
                    <a:pt x="163115" y="0"/>
                  </a:lnTo>
                </a:path>
                <a:path w="787400">
                  <a:moveTo>
                    <a:pt x="156023" y="0"/>
                  </a:moveTo>
                  <a:lnTo>
                    <a:pt x="170207" y="0"/>
                  </a:lnTo>
                </a:path>
                <a:path w="787400">
                  <a:moveTo>
                    <a:pt x="163115" y="0"/>
                  </a:moveTo>
                  <a:lnTo>
                    <a:pt x="177299" y="0"/>
                  </a:lnTo>
                </a:path>
                <a:path w="787400">
                  <a:moveTo>
                    <a:pt x="170207" y="0"/>
                  </a:moveTo>
                  <a:lnTo>
                    <a:pt x="184390" y="0"/>
                  </a:lnTo>
                </a:path>
                <a:path w="787400">
                  <a:moveTo>
                    <a:pt x="177299" y="0"/>
                  </a:moveTo>
                  <a:lnTo>
                    <a:pt x="191482" y="0"/>
                  </a:lnTo>
                </a:path>
                <a:path w="787400">
                  <a:moveTo>
                    <a:pt x="184390" y="0"/>
                  </a:moveTo>
                  <a:lnTo>
                    <a:pt x="198574" y="0"/>
                  </a:lnTo>
                </a:path>
                <a:path w="787400">
                  <a:moveTo>
                    <a:pt x="191482" y="0"/>
                  </a:moveTo>
                  <a:lnTo>
                    <a:pt x="205666" y="0"/>
                  </a:lnTo>
                </a:path>
                <a:path w="787400">
                  <a:moveTo>
                    <a:pt x="198574" y="0"/>
                  </a:moveTo>
                  <a:lnTo>
                    <a:pt x="212758" y="0"/>
                  </a:lnTo>
                </a:path>
                <a:path w="787400">
                  <a:moveTo>
                    <a:pt x="205666" y="0"/>
                  </a:moveTo>
                  <a:lnTo>
                    <a:pt x="219850" y="0"/>
                  </a:lnTo>
                </a:path>
                <a:path w="787400">
                  <a:moveTo>
                    <a:pt x="212758" y="0"/>
                  </a:moveTo>
                  <a:lnTo>
                    <a:pt x="226942" y="0"/>
                  </a:lnTo>
                </a:path>
                <a:path w="787400">
                  <a:moveTo>
                    <a:pt x="219850" y="0"/>
                  </a:moveTo>
                  <a:lnTo>
                    <a:pt x="234034" y="0"/>
                  </a:lnTo>
                </a:path>
                <a:path w="787400">
                  <a:moveTo>
                    <a:pt x="226942" y="0"/>
                  </a:moveTo>
                  <a:lnTo>
                    <a:pt x="241126" y="0"/>
                  </a:lnTo>
                </a:path>
                <a:path w="787400">
                  <a:moveTo>
                    <a:pt x="234034" y="0"/>
                  </a:moveTo>
                  <a:lnTo>
                    <a:pt x="248218" y="0"/>
                  </a:lnTo>
                </a:path>
                <a:path w="787400">
                  <a:moveTo>
                    <a:pt x="241126" y="0"/>
                  </a:moveTo>
                  <a:lnTo>
                    <a:pt x="255310" y="0"/>
                  </a:lnTo>
                </a:path>
                <a:path w="787400">
                  <a:moveTo>
                    <a:pt x="248218" y="0"/>
                  </a:moveTo>
                  <a:lnTo>
                    <a:pt x="262402" y="0"/>
                  </a:lnTo>
                </a:path>
                <a:path w="787400">
                  <a:moveTo>
                    <a:pt x="255310" y="0"/>
                  </a:moveTo>
                  <a:lnTo>
                    <a:pt x="269494" y="0"/>
                  </a:lnTo>
                </a:path>
                <a:path w="787400">
                  <a:moveTo>
                    <a:pt x="262402" y="0"/>
                  </a:moveTo>
                  <a:lnTo>
                    <a:pt x="276586" y="0"/>
                  </a:lnTo>
                </a:path>
                <a:path w="787400">
                  <a:moveTo>
                    <a:pt x="269494" y="0"/>
                  </a:moveTo>
                  <a:lnTo>
                    <a:pt x="283678" y="0"/>
                  </a:lnTo>
                </a:path>
                <a:path w="787400">
                  <a:moveTo>
                    <a:pt x="276586" y="0"/>
                  </a:moveTo>
                  <a:lnTo>
                    <a:pt x="290770" y="0"/>
                  </a:lnTo>
                </a:path>
                <a:path w="787400">
                  <a:moveTo>
                    <a:pt x="283678" y="0"/>
                  </a:moveTo>
                  <a:lnTo>
                    <a:pt x="297862" y="0"/>
                  </a:lnTo>
                </a:path>
                <a:path w="787400">
                  <a:moveTo>
                    <a:pt x="290770" y="0"/>
                  </a:moveTo>
                  <a:lnTo>
                    <a:pt x="304954" y="0"/>
                  </a:lnTo>
                </a:path>
                <a:path w="787400">
                  <a:moveTo>
                    <a:pt x="297862" y="0"/>
                  </a:moveTo>
                  <a:lnTo>
                    <a:pt x="312046" y="0"/>
                  </a:lnTo>
                </a:path>
                <a:path w="787400">
                  <a:moveTo>
                    <a:pt x="304954" y="0"/>
                  </a:moveTo>
                  <a:lnTo>
                    <a:pt x="319138" y="0"/>
                  </a:lnTo>
                </a:path>
                <a:path w="787400">
                  <a:moveTo>
                    <a:pt x="312046" y="0"/>
                  </a:moveTo>
                  <a:lnTo>
                    <a:pt x="326230" y="0"/>
                  </a:lnTo>
                </a:path>
                <a:path w="787400">
                  <a:moveTo>
                    <a:pt x="319138" y="0"/>
                  </a:moveTo>
                  <a:lnTo>
                    <a:pt x="333322" y="0"/>
                  </a:lnTo>
                </a:path>
                <a:path w="787400">
                  <a:moveTo>
                    <a:pt x="326230" y="0"/>
                  </a:moveTo>
                  <a:lnTo>
                    <a:pt x="340414" y="0"/>
                  </a:lnTo>
                </a:path>
                <a:path w="787400">
                  <a:moveTo>
                    <a:pt x="333322" y="0"/>
                  </a:moveTo>
                  <a:lnTo>
                    <a:pt x="347506" y="0"/>
                  </a:lnTo>
                </a:path>
                <a:path w="787400">
                  <a:moveTo>
                    <a:pt x="340414" y="0"/>
                  </a:moveTo>
                  <a:lnTo>
                    <a:pt x="354598" y="0"/>
                  </a:lnTo>
                </a:path>
                <a:path w="787400">
                  <a:moveTo>
                    <a:pt x="347506" y="0"/>
                  </a:moveTo>
                  <a:lnTo>
                    <a:pt x="361689" y="0"/>
                  </a:lnTo>
                </a:path>
                <a:path w="787400">
                  <a:moveTo>
                    <a:pt x="354598" y="0"/>
                  </a:moveTo>
                  <a:lnTo>
                    <a:pt x="368781" y="0"/>
                  </a:lnTo>
                </a:path>
                <a:path w="787400">
                  <a:moveTo>
                    <a:pt x="361689" y="0"/>
                  </a:moveTo>
                  <a:lnTo>
                    <a:pt x="375873" y="0"/>
                  </a:lnTo>
                </a:path>
                <a:path w="787400">
                  <a:moveTo>
                    <a:pt x="368781" y="0"/>
                  </a:moveTo>
                  <a:lnTo>
                    <a:pt x="382965" y="0"/>
                  </a:lnTo>
                </a:path>
                <a:path w="787400">
                  <a:moveTo>
                    <a:pt x="375873" y="0"/>
                  </a:moveTo>
                  <a:lnTo>
                    <a:pt x="390057" y="0"/>
                  </a:lnTo>
                </a:path>
                <a:path w="787400">
                  <a:moveTo>
                    <a:pt x="382965" y="0"/>
                  </a:moveTo>
                  <a:lnTo>
                    <a:pt x="397149" y="0"/>
                  </a:lnTo>
                </a:path>
                <a:path w="787400">
                  <a:moveTo>
                    <a:pt x="390057" y="0"/>
                  </a:moveTo>
                  <a:lnTo>
                    <a:pt x="404241" y="0"/>
                  </a:lnTo>
                </a:path>
                <a:path w="787400">
                  <a:moveTo>
                    <a:pt x="397149" y="0"/>
                  </a:moveTo>
                  <a:lnTo>
                    <a:pt x="411333" y="0"/>
                  </a:lnTo>
                </a:path>
                <a:path w="787400">
                  <a:moveTo>
                    <a:pt x="404241" y="0"/>
                  </a:moveTo>
                  <a:lnTo>
                    <a:pt x="418425" y="0"/>
                  </a:lnTo>
                </a:path>
                <a:path w="787400">
                  <a:moveTo>
                    <a:pt x="411333" y="0"/>
                  </a:moveTo>
                  <a:lnTo>
                    <a:pt x="425516" y="0"/>
                  </a:lnTo>
                </a:path>
                <a:path w="787400">
                  <a:moveTo>
                    <a:pt x="418425" y="0"/>
                  </a:moveTo>
                  <a:lnTo>
                    <a:pt x="432609" y="0"/>
                  </a:lnTo>
                </a:path>
                <a:path w="787400">
                  <a:moveTo>
                    <a:pt x="425516" y="0"/>
                  </a:moveTo>
                  <a:lnTo>
                    <a:pt x="439701" y="0"/>
                  </a:lnTo>
                </a:path>
                <a:path w="787400">
                  <a:moveTo>
                    <a:pt x="432609" y="0"/>
                  </a:moveTo>
                  <a:lnTo>
                    <a:pt x="446793" y="0"/>
                  </a:lnTo>
                </a:path>
                <a:path w="787400">
                  <a:moveTo>
                    <a:pt x="439701" y="0"/>
                  </a:moveTo>
                  <a:lnTo>
                    <a:pt x="453885" y="0"/>
                  </a:lnTo>
                </a:path>
                <a:path w="787400">
                  <a:moveTo>
                    <a:pt x="446793" y="0"/>
                  </a:moveTo>
                  <a:lnTo>
                    <a:pt x="460977" y="0"/>
                  </a:lnTo>
                </a:path>
                <a:path w="787400">
                  <a:moveTo>
                    <a:pt x="453885" y="0"/>
                  </a:moveTo>
                  <a:lnTo>
                    <a:pt x="468069" y="0"/>
                  </a:lnTo>
                </a:path>
                <a:path w="787400">
                  <a:moveTo>
                    <a:pt x="460977" y="0"/>
                  </a:moveTo>
                  <a:lnTo>
                    <a:pt x="475161" y="0"/>
                  </a:lnTo>
                </a:path>
                <a:path w="787400">
                  <a:moveTo>
                    <a:pt x="468069" y="0"/>
                  </a:moveTo>
                  <a:lnTo>
                    <a:pt x="482252" y="0"/>
                  </a:lnTo>
                </a:path>
                <a:path w="787400">
                  <a:moveTo>
                    <a:pt x="475161" y="0"/>
                  </a:moveTo>
                  <a:lnTo>
                    <a:pt x="489345" y="0"/>
                  </a:lnTo>
                </a:path>
                <a:path w="787400">
                  <a:moveTo>
                    <a:pt x="482252" y="0"/>
                  </a:moveTo>
                  <a:lnTo>
                    <a:pt x="496437" y="0"/>
                  </a:lnTo>
                </a:path>
                <a:path w="787400">
                  <a:moveTo>
                    <a:pt x="489345" y="0"/>
                  </a:moveTo>
                  <a:lnTo>
                    <a:pt x="503529" y="0"/>
                  </a:lnTo>
                </a:path>
                <a:path w="787400">
                  <a:moveTo>
                    <a:pt x="496437" y="0"/>
                  </a:moveTo>
                  <a:lnTo>
                    <a:pt x="510621" y="0"/>
                  </a:lnTo>
                </a:path>
                <a:path w="787400">
                  <a:moveTo>
                    <a:pt x="503529" y="0"/>
                  </a:moveTo>
                  <a:lnTo>
                    <a:pt x="517713" y="0"/>
                  </a:lnTo>
                </a:path>
                <a:path w="787400">
                  <a:moveTo>
                    <a:pt x="510621" y="0"/>
                  </a:moveTo>
                  <a:lnTo>
                    <a:pt x="524805" y="0"/>
                  </a:lnTo>
                </a:path>
                <a:path w="787400">
                  <a:moveTo>
                    <a:pt x="517713" y="0"/>
                  </a:moveTo>
                  <a:lnTo>
                    <a:pt x="531897" y="0"/>
                  </a:lnTo>
                </a:path>
                <a:path w="787400">
                  <a:moveTo>
                    <a:pt x="524805" y="0"/>
                  </a:moveTo>
                  <a:lnTo>
                    <a:pt x="538988" y="0"/>
                  </a:lnTo>
                </a:path>
                <a:path w="787400">
                  <a:moveTo>
                    <a:pt x="531897" y="0"/>
                  </a:moveTo>
                  <a:lnTo>
                    <a:pt x="546080" y="0"/>
                  </a:lnTo>
                </a:path>
                <a:path w="787400">
                  <a:moveTo>
                    <a:pt x="538988" y="0"/>
                  </a:moveTo>
                  <a:lnTo>
                    <a:pt x="553172" y="0"/>
                  </a:lnTo>
                </a:path>
                <a:path w="787400">
                  <a:moveTo>
                    <a:pt x="546080" y="0"/>
                  </a:moveTo>
                  <a:lnTo>
                    <a:pt x="560264" y="0"/>
                  </a:lnTo>
                </a:path>
                <a:path w="787400">
                  <a:moveTo>
                    <a:pt x="553172" y="0"/>
                  </a:moveTo>
                  <a:lnTo>
                    <a:pt x="567356" y="0"/>
                  </a:lnTo>
                </a:path>
                <a:path w="787400">
                  <a:moveTo>
                    <a:pt x="560264" y="0"/>
                  </a:moveTo>
                  <a:lnTo>
                    <a:pt x="574448" y="0"/>
                  </a:lnTo>
                </a:path>
                <a:path w="787400">
                  <a:moveTo>
                    <a:pt x="567356" y="0"/>
                  </a:moveTo>
                  <a:lnTo>
                    <a:pt x="581540" y="0"/>
                  </a:lnTo>
                </a:path>
                <a:path w="787400">
                  <a:moveTo>
                    <a:pt x="574448" y="0"/>
                  </a:moveTo>
                  <a:lnTo>
                    <a:pt x="588632" y="0"/>
                  </a:lnTo>
                </a:path>
                <a:path w="787400">
                  <a:moveTo>
                    <a:pt x="581540" y="0"/>
                  </a:moveTo>
                  <a:lnTo>
                    <a:pt x="595723" y="0"/>
                  </a:lnTo>
                </a:path>
                <a:path w="787400">
                  <a:moveTo>
                    <a:pt x="588632" y="0"/>
                  </a:moveTo>
                  <a:lnTo>
                    <a:pt x="602816" y="0"/>
                  </a:lnTo>
                </a:path>
                <a:path w="787400">
                  <a:moveTo>
                    <a:pt x="595723" y="0"/>
                  </a:moveTo>
                  <a:lnTo>
                    <a:pt x="609908" y="0"/>
                  </a:lnTo>
                </a:path>
                <a:path w="787400">
                  <a:moveTo>
                    <a:pt x="602816" y="0"/>
                  </a:moveTo>
                  <a:lnTo>
                    <a:pt x="617000" y="0"/>
                  </a:lnTo>
                </a:path>
                <a:path w="787400">
                  <a:moveTo>
                    <a:pt x="609908" y="0"/>
                  </a:moveTo>
                  <a:lnTo>
                    <a:pt x="624092" y="0"/>
                  </a:lnTo>
                </a:path>
                <a:path w="787400">
                  <a:moveTo>
                    <a:pt x="617000" y="0"/>
                  </a:moveTo>
                  <a:lnTo>
                    <a:pt x="631184" y="0"/>
                  </a:lnTo>
                </a:path>
                <a:path w="787400">
                  <a:moveTo>
                    <a:pt x="624092" y="0"/>
                  </a:moveTo>
                  <a:lnTo>
                    <a:pt x="638276" y="0"/>
                  </a:lnTo>
                </a:path>
                <a:path w="787400">
                  <a:moveTo>
                    <a:pt x="631184" y="0"/>
                  </a:moveTo>
                  <a:lnTo>
                    <a:pt x="645368" y="0"/>
                  </a:lnTo>
                </a:path>
                <a:path w="787400">
                  <a:moveTo>
                    <a:pt x="638276" y="0"/>
                  </a:moveTo>
                  <a:lnTo>
                    <a:pt x="652459" y="0"/>
                  </a:lnTo>
                </a:path>
                <a:path w="787400">
                  <a:moveTo>
                    <a:pt x="645368" y="0"/>
                  </a:moveTo>
                  <a:lnTo>
                    <a:pt x="659552" y="0"/>
                  </a:lnTo>
                </a:path>
                <a:path w="787400">
                  <a:moveTo>
                    <a:pt x="652459" y="0"/>
                  </a:moveTo>
                  <a:lnTo>
                    <a:pt x="666644" y="0"/>
                  </a:lnTo>
                </a:path>
                <a:path w="787400">
                  <a:moveTo>
                    <a:pt x="659552" y="0"/>
                  </a:moveTo>
                  <a:lnTo>
                    <a:pt x="673736" y="0"/>
                  </a:lnTo>
                </a:path>
                <a:path w="787400">
                  <a:moveTo>
                    <a:pt x="666644" y="0"/>
                  </a:moveTo>
                  <a:lnTo>
                    <a:pt x="680828" y="0"/>
                  </a:lnTo>
                </a:path>
                <a:path w="787400">
                  <a:moveTo>
                    <a:pt x="673736" y="0"/>
                  </a:moveTo>
                  <a:lnTo>
                    <a:pt x="687920" y="0"/>
                  </a:lnTo>
                </a:path>
                <a:path w="787400">
                  <a:moveTo>
                    <a:pt x="680828" y="0"/>
                  </a:moveTo>
                  <a:lnTo>
                    <a:pt x="695012" y="0"/>
                  </a:lnTo>
                </a:path>
                <a:path w="787400">
                  <a:moveTo>
                    <a:pt x="687920" y="0"/>
                  </a:moveTo>
                  <a:lnTo>
                    <a:pt x="702104" y="0"/>
                  </a:lnTo>
                </a:path>
                <a:path w="787400">
                  <a:moveTo>
                    <a:pt x="695012" y="0"/>
                  </a:moveTo>
                  <a:lnTo>
                    <a:pt x="709195" y="0"/>
                  </a:lnTo>
                </a:path>
                <a:path w="787400">
                  <a:moveTo>
                    <a:pt x="702104" y="0"/>
                  </a:moveTo>
                  <a:lnTo>
                    <a:pt x="716288" y="0"/>
                  </a:lnTo>
                </a:path>
                <a:path w="787400">
                  <a:moveTo>
                    <a:pt x="709195" y="0"/>
                  </a:moveTo>
                  <a:lnTo>
                    <a:pt x="723379" y="0"/>
                  </a:lnTo>
                </a:path>
                <a:path w="787400">
                  <a:moveTo>
                    <a:pt x="716288" y="0"/>
                  </a:moveTo>
                  <a:lnTo>
                    <a:pt x="730471" y="0"/>
                  </a:lnTo>
                </a:path>
                <a:path w="787400">
                  <a:moveTo>
                    <a:pt x="723379" y="0"/>
                  </a:moveTo>
                  <a:lnTo>
                    <a:pt x="737563" y="0"/>
                  </a:lnTo>
                </a:path>
                <a:path w="787400">
                  <a:moveTo>
                    <a:pt x="730471" y="0"/>
                  </a:moveTo>
                  <a:lnTo>
                    <a:pt x="744655" y="0"/>
                  </a:lnTo>
                </a:path>
                <a:path w="787400">
                  <a:moveTo>
                    <a:pt x="737563" y="0"/>
                  </a:moveTo>
                  <a:lnTo>
                    <a:pt x="751747" y="0"/>
                  </a:lnTo>
                </a:path>
                <a:path w="787400">
                  <a:moveTo>
                    <a:pt x="744655" y="0"/>
                  </a:moveTo>
                  <a:lnTo>
                    <a:pt x="758839" y="0"/>
                  </a:lnTo>
                </a:path>
                <a:path w="787400">
                  <a:moveTo>
                    <a:pt x="751747" y="0"/>
                  </a:moveTo>
                  <a:lnTo>
                    <a:pt x="765931" y="0"/>
                  </a:lnTo>
                </a:path>
                <a:path w="787400">
                  <a:moveTo>
                    <a:pt x="758839" y="0"/>
                  </a:moveTo>
                  <a:lnTo>
                    <a:pt x="773023" y="0"/>
                  </a:lnTo>
                </a:path>
                <a:path w="787400">
                  <a:moveTo>
                    <a:pt x="765931" y="0"/>
                  </a:moveTo>
                  <a:lnTo>
                    <a:pt x="780115" y="0"/>
                  </a:lnTo>
                </a:path>
                <a:path w="787400">
                  <a:moveTo>
                    <a:pt x="773023" y="0"/>
                  </a:moveTo>
                  <a:lnTo>
                    <a:pt x="787207" y="0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70" name="object 70"/>
          <p:cNvSpPr txBox="1"/>
          <p:nvPr/>
        </p:nvSpPr>
        <p:spPr>
          <a:xfrm>
            <a:off x="6060005" y="225916"/>
            <a:ext cx="468409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spc="-4" dirty="0">
                <a:latin typeface="Arial"/>
                <a:cs typeface="Arial"/>
              </a:rPr>
              <a:t>Notch1</a:t>
            </a:r>
            <a:endParaRPr sz="1044">
              <a:latin typeface="Arial"/>
              <a:cs typeface="Arial"/>
            </a:endParaRPr>
          </a:p>
        </p:txBody>
      </p:sp>
      <p:sp>
        <p:nvSpPr>
          <p:cNvPr id="71" name="object 71"/>
          <p:cNvSpPr txBox="1"/>
          <p:nvPr/>
        </p:nvSpPr>
        <p:spPr>
          <a:xfrm>
            <a:off x="4525480" y="223548"/>
            <a:ext cx="483565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044" b="1" dirty="0">
                <a:latin typeface="Arial"/>
                <a:cs typeface="Arial"/>
              </a:rPr>
              <a:t>Isotype</a:t>
            </a:r>
            <a:endParaRPr sz="1044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3736679" y="1484235"/>
            <a:ext cx="153888" cy="335796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227"/>
              </a:lnSpc>
            </a:pPr>
            <a:r>
              <a:rPr sz="1044" b="1" spc="-4" dirty="0">
                <a:latin typeface="Arial"/>
                <a:cs typeface="Arial"/>
              </a:rPr>
              <a:t>Cells</a:t>
            </a:r>
            <a:endParaRPr sz="1044">
              <a:latin typeface="Arial"/>
              <a:cs typeface="Arial"/>
            </a:endParaRPr>
          </a:p>
        </p:txBody>
      </p:sp>
      <p:grpSp>
        <p:nvGrpSpPr>
          <p:cNvPr id="73" name="object 73"/>
          <p:cNvGrpSpPr/>
          <p:nvPr/>
        </p:nvGrpSpPr>
        <p:grpSpPr>
          <a:xfrm>
            <a:off x="5016149" y="2008143"/>
            <a:ext cx="2046033" cy="37890"/>
            <a:chOff x="3581400" y="2692400"/>
            <a:chExt cx="2743200" cy="50800"/>
          </a:xfrm>
        </p:grpSpPr>
        <p:sp>
          <p:nvSpPr>
            <p:cNvPr id="74" name="object 74"/>
            <p:cNvSpPr/>
            <p:nvPr/>
          </p:nvSpPr>
          <p:spPr>
            <a:xfrm>
              <a:off x="3581400" y="2717800"/>
              <a:ext cx="2679700" cy="0"/>
            </a:xfrm>
            <a:custGeom>
              <a:avLst/>
              <a:gdLst/>
              <a:ahLst/>
              <a:cxnLst/>
              <a:rect l="l" t="t" r="r" b="b"/>
              <a:pathLst>
                <a:path w="2679700">
                  <a:moveTo>
                    <a:pt x="0" y="0"/>
                  </a:moveTo>
                  <a:lnTo>
                    <a:pt x="267970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75" name="object 75"/>
            <p:cNvSpPr/>
            <p:nvPr/>
          </p:nvSpPr>
          <p:spPr>
            <a:xfrm>
              <a:off x="6197600" y="2692400"/>
              <a:ext cx="127000" cy="50800"/>
            </a:xfrm>
            <a:custGeom>
              <a:avLst/>
              <a:gdLst/>
              <a:ahLst/>
              <a:cxnLst/>
              <a:rect l="l" t="t" r="r" b="b"/>
              <a:pathLst>
                <a:path w="127000" h="50800">
                  <a:moveTo>
                    <a:pt x="0" y="0"/>
                  </a:moveTo>
                  <a:lnTo>
                    <a:pt x="0" y="50800"/>
                  </a:lnTo>
                  <a:lnTo>
                    <a:pt x="127000" y="25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76" name="object 76"/>
          <p:cNvSpPr txBox="1"/>
          <p:nvPr/>
        </p:nvSpPr>
        <p:spPr>
          <a:xfrm>
            <a:off x="4070806" y="1782517"/>
            <a:ext cx="968550" cy="304521"/>
          </a:xfrm>
          <a:prstGeom prst="rect">
            <a:avLst/>
          </a:prstGeom>
        </p:spPr>
        <p:txBody>
          <a:bodyPr vert="horz" wrap="square" lIns="0" tIns="26049" rIns="0" bIns="0" rtlCol="0">
            <a:spAutoFit/>
          </a:bodyPr>
          <a:lstStyle/>
          <a:p>
            <a:pPr marL="47365">
              <a:spcBef>
                <a:spcPts val="205"/>
              </a:spcBef>
              <a:tabLst>
                <a:tab pos="452806" algn="l"/>
                <a:tab pos="789095" algn="l"/>
              </a:tabLst>
            </a:pPr>
            <a:r>
              <a:rPr sz="597" dirty="0">
                <a:latin typeface="Arial"/>
                <a:cs typeface="Arial"/>
              </a:rPr>
              <a:t>0  </a:t>
            </a:r>
            <a:r>
              <a:rPr sz="597" spc="67" dirty="0">
                <a:latin typeface="Arial"/>
                <a:cs typeface="Arial"/>
              </a:rPr>
              <a:t> </a:t>
            </a:r>
            <a:r>
              <a:rPr sz="895" baseline="3472" dirty="0">
                <a:latin typeface="Arial"/>
                <a:cs typeface="Arial"/>
              </a:rPr>
              <a:t>10</a:t>
            </a:r>
            <a:r>
              <a:rPr sz="559" baseline="33333" dirty="0">
                <a:latin typeface="Arial"/>
                <a:cs typeface="Arial"/>
              </a:rPr>
              <a:t>2	</a:t>
            </a:r>
            <a:r>
              <a:rPr sz="895" baseline="3472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3	</a:t>
            </a:r>
            <a:r>
              <a:rPr sz="895" baseline="6944" dirty="0">
                <a:latin typeface="Arial"/>
                <a:cs typeface="Arial"/>
              </a:rPr>
              <a:t>10</a:t>
            </a:r>
            <a:r>
              <a:rPr sz="559" baseline="38888" dirty="0">
                <a:latin typeface="Arial"/>
                <a:cs typeface="Arial"/>
              </a:rPr>
              <a:t>4</a:t>
            </a:r>
            <a:endParaRPr sz="559" baseline="38888">
              <a:latin typeface="Arial"/>
              <a:cs typeface="Arial"/>
            </a:endParaRPr>
          </a:p>
          <a:p>
            <a:pPr marL="47365">
              <a:spcBef>
                <a:spcPts val="227"/>
              </a:spcBef>
            </a:pPr>
            <a:r>
              <a:rPr sz="1044" b="1" dirty="0">
                <a:latin typeface="Arial"/>
                <a:cs typeface="Arial"/>
              </a:rPr>
              <a:t>Fluorescence</a:t>
            </a:r>
            <a:endParaRPr sz="1044">
              <a:latin typeface="Arial"/>
              <a:cs typeface="Arial"/>
            </a:endParaRPr>
          </a:p>
        </p:txBody>
      </p:sp>
      <p:sp>
        <p:nvSpPr>
          <p:cNvPr id="77" name="object 77"/>
          <p:cNvSpPr txBox="1"/>
          <p:nvPr/>
        </p:nvSpPr>
        <p:spPr>
          <a:xfrm>
            <a:off x="3540353" y="54229"/>
            <a:ext cx="114142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a</a:t>
            </a:r>
            <a:endParaRPr sz="1343">
              <a:latin typeface="Arial"/>
              <a:cs typeface="Arial"/>
            </a:endParaRPr>
          </a:p>
        </p:txBody>
      </p:sp>
      <p:grpSp>
        <p:nvGrpSpPr>
          <p:cNvPr id="78" name="object 78"/>
          <p:cNvGrpSpPr/>
          <p:nvPr/>
        </p:nvGrpSpPr>
        <p:grpSpPr>
          <a:xfrm>
            <a:off x="4116274" y="399931"/>
            <a:ext cx="1416120" cy="1369232"/>
            <a:chOff x="2374900" y="536203"/>
            <a:chExt cx="1898650" cy="1835785"/>
          </a:xfrm>
        </p:grpSpPr>
        <p:sp>
          <p:nvSpPr>
            <p:cNvPr id="79" name="object 79"/>
            <p:cNvSpPr/>
            <p:nvPr/>
          </p:nvSpPr>
          <p:spPr>
            <a:xfrm>
              <a:off x="2413000" y="670403"/>
              <a:ext cx="1821814" cy="1695450"/>
            </a:xfrm>
            <a:custGeom>
              <a:avLst/>
              <a:gdLst/>
              <a:ahLst/>
              <a:cxnLst/>
              <a:rect l="l" t="t" r="r" b="b"/>
              <a:pathLst>
                <a:path w="1821814" h="1695450">
                  <a:moveTo>
                    <a:pt x="507861" y="0"/>
                  </a:moveTo>
                  <a:lnTo>
                    <a:pt x="499581" y="21153"/>
                  </a:lnTo>
                  <a:lnTo>
                    <a:pt x="494061" y="21153"/>
                  </a:lnTo>
                  <a:lnTo>
                    <a:pt x="485781" y="42307"/>
                  </a:lnTo>
                  <a:lnTo>
                    <a:pt x="477500" y="153366"/>
                  </a:lnTo>
                  <a:lnTo>
                    <a:pt x="471980" y="195673"/>
                  </a:lnTo>
                  <a:lnTo>
                    <a:pt x="463699" y="55528"/>
                  </a:lnTo>
                  <a:lnTo>
                    <a:pt x="458179" y="132212"/>
                  </a:lnTo>
                  <a:lnTo>
                    <a:pt x="449898" y="375484"/>
                  </a:lnTo>
                  <a:lnTo>
                    <a:pt x="441618" y="481255"/>
                  </a:lnTo>
                  <a:lnTo>
                    <a:pt x="436098" y="523563"/>
                  </a:lnTo>
                  <a:lnTo>
                    <a:pt x="427818" y="621400"/>
                  </a:lnTo>
                  <a:lnTo>
                    <a:pt x="422297" y="703372"/>
                  </a:lnTo>
                  <a:lnTo>
                    <a:pt x="414017" y="766834"/>
                  </a:lnTo>
                  <a:lnTo>
                    <a:pt x="408498" y="851451"/>
                  </a:lnTo>
                  <a:lnTo>
                    <a:pt x="400217" y="920202"/>
                  </a:lnTo>
                  <a:lnTo>
                    <a:pt x="391937" y="962511"/>
                  </a:lnTo>
                  <a:lnTo>
                    <a:pt x="386416" y="1010107"/>
                  </a:lnTo>
                  <a:lnTo>
                    <a:pt x="378136" y="1102657"/>
                  </a:lnTo>
                  <a:lnTo>
                    <a:pt x="372615" y="1184629"/>
                  </a:lnTo>
                  <a:lnTo>
                    <a:pt x="364335" y="1226936"/>
                  </a:lnTo>
                  <a:lnTo>
                    <a:pt x="356054" y="1248091"/>
                  </a:lnTo>
                  <a:lnTo>
                    <a:pt x="350535" y="1277178"/>
                  </a:lnTo>
                  <a:lnTo>
                    <a:pt x="342254" y="1316841"/>
                  </a:lnTo>
                  <a:lnTo>
                    <a:pt x="336734" y="1353861"/>
                  </a:lnTo>
                  <a:lnTo>
                    <a:pt x="328453" y="1396169"/>
                  </a:lnTo>
                  <a:lnTo>
                    <a:pt x="320173" y="1430544"/>
                  </a:lnTo>
                  <a:lnTo>
                    <a:pt x="314653" y="1464920"/>
                  </a:lnTo>
                  <a:lnTo>
                    <a:pt x="306373" y="1499295"/>
                  </a:lnTo>
                  <a:lnTo>
                    <a:pt x="300852" y="1533671"/>
                  </a:lnTo>
                  <a:lnTo>
                    <a:pt x="292572" y="1554825"/>
                  </a:lnTo>
                  <a:lnTo>
                    <a:pt x="287051" y="1568047"/>
                  </a:lnTo>
                  <a:lnTo>
                    <a:pt x="278771" y="1583912"/>
                  </a:lnTo>
                  <a:lnTo>
                    <a:pt x="270492" y="1597134"/>
                  </a:lnTo>
                  <a:lnTo>
                    <a:pt x="264971" y="1610354"/>
                  </a:lnTo>
                  <a:lnTo>
                    <a:pt x="256691" y="1618287"/>
                  </a:lnTo>
                  <a:lnTo>
                    <a:pt x="251170" y="1631509"/>
                  </a:lnTo>
                  <a:lnTo>
                    <a:pt x="234609" y="1631509"/>
                  </a:lnTo>
                  <a:lnTo>
                    <a:pt x="229090" y="1639441"/>
                  </a:lnTo>
                  <a:lnTo>
                    <a:pt x="207008" y="1639441"/>
                  </a:lnTo>
                  <a:lnTo>
                    <a:pt x="184927" y="1660596"/>
                  </a:lnTo>
                  <a:lnTo>
                    <a:pt x="171127" y="1660596"/>
                  </a:lnTo>
                  <a:lnTo>
                    <a:pt x="165606" y="1665884"/>
                  </a:lnTo>
                  <a:lnTo>
                    <a:pt x="135246" y="1665884"/>
                  </a:lnTo>
                  <a:lnTo>
                    <a:pt x="129725" y="1673818"/>
                  </a:lnTo>
                  <a:lnTo>
                    <a:pt x="113164" y="1673818"/>
                  </a:lnTo>
                  <a:lnTo>
                    <a:pt x="107645" y="1681750"/>
                  </a:lnTo>
                  <a:lnTo>
                    <a:pt x="63482" y="1681750"/>
                  </a:lnTo>
                  <a:lnTo>
                    <a:pt x="57962" y="1687038"/>
                  </a:lnTo>
                  <a:lnTo>
                    <a:pt x="22081" y="1687038"/>
                  </a:lnTo>
                  <a:lnTo>
                    <a:pt x="13801" y="1681750"/>
                  </a:lnTo>
                  <a:lnTo>
                    <a:pt x="8280" y="1681750"/>
                  </a:lnTo>
                  <a:lnTo>
                    <a:pt x="0" y="1673818"/>
                  </a:lnTo>
                  <a:lnTo>
                    <a:pt x="0" y="1694971"/>
                  </a:lnTo>
                  <a:lnTo>
                    <a:pt x="1821677" y="1694971"/>
                  </a:lnTo>
                  <a:lnTo>
                    <a:pt x="1429740" y="1694971"/>
                  </a:lnTo>
                  <a:lnTo>
                    <a:pt x="1421461" y="1687038"/>
                  </a:lnTo>
                  <a:lnTo>
                    <a:pt x="1291736" y="1687038"/>
                  </a:lnTo>
                  <a:lnTo>
                    <a:pt x="1286215" y="1694971"/>
                  </a:lnTo>
                  <a:lnTo>
                    <a:pt x="1200651" y="1694971"/>
                  </a:lnTo>
                  <a:lnTo>
                    <a:pt x="1192371" y="1687038"/>
                  </a:lnTo>
                  <a:lnTo>
                    <a:pt x="1065405" y="1687038"/>
                  </a:lnTo>
                  <a:lnTo>
                    <a:pt x="1057125" y="1694971"/>
                  </a:lnTo>
                  <a:lnTo>
                    <a:pt x="1035043" y="1694971"/>
                  </a:lnTo>
                  <a:lnTo>
                    <a:pt x="1029524" y="1687038"/>
                  </a:lnTo>
                  <a:lnTo>
                    <a:pt x="772833" y="1687038"/>
                  </a:lnTo>
                  <a:lnTo>
                    <a:pt x="764552" y="1681750"/>
                  </a:lnTo>
                  <a:lnTo>
                    <a:pt x="750751" y="1681750"/>
                  </a:lnTo>
                  <a:lnTo>
                    <a:pt x="742471" y="1673818"/>
                  </a:lnTo>
                  <a:lnTo>
                    <a:pt x="728671" y="1673818"/>
                  </a:lnTo>
                  <a:lnTo>
                    <a:pt x="692790" y="1639441"/>
                  </a:lnTo>
                  <a:lnTo>
                    <a:pt x="684509" y="1626221"/>
                  </a:lnTo>
                  <a:lnTo>
                    <a:pt x="678988" y="1610354"/>
                  </a:lnTo>
                  <a:lnTo>
                    <a:pt x="670708" y="1589200"/>
                  </a:lnTo>
                  <a:lnTo>
                    <a:pt x="665187" y="1568047"/>
                  </a:lnTo>
                  <a:lnTo>
                    <a:pt x="656908" y="1541604"/>
                  </a:lnTo>
                  <a:lnTo>
                    <a:pt x="651388" y="1499295"/>
                  </a:lnTo>
                  <a:lnTo>
                    <a:pt x="643107" y="1443766"/>
                  </a:lnTo>
                  <a:lnTo>
                    <a:pt x="634827" y="1375015"/>
                  </a:lnTo>
                  <a:lnTo>
                    <a:pt x="629306" y="1311553"/>
                  </a:lnTo>
                  <a:lnTo>
                    <a:pt x="621026" y="1256023"/>
                  </a:lnTo>
                  <a:lnTo>
                    <a:pt x="615506" y="1192561"/>
                  </a:lnTo>
                  <a:lnTo>
                    <a:pt x="607226" y="1123810"/>
                  </a:lnTo>
                  <a:lnTo>
                    <a:pt x="598945" y="996886"/>
                  </a:lnTo>
                  <a:lnTo>
                    <a:pt x="593425" y="856740"/>
                  </a:lnTo>
                  <a:lnTo>
                    <a:pt x="585144" y="787989"/>
                  </a:lnTo>
                  <a:lnTo>
                    <a:pt x="579625" y="745680"/>
                  </a:lnTo>
                  <a:lnTo>
                    <a:pt x="571343" y="647843"/>
                  </a:lnTo>
                  <a:lnTo>
                    <a:pt x="563064" y="452168"/>
                  </a:lnTo>
                  <a:lnTo>
                    <a:pt x="557543" y="272357"/>
                  </a:lnTo>
                  <a:lnTo>
                    <a:pt x="549263" y="158654"/>
                  </a:lnTo>
                  <a:lnTo>
                    <a:pt x="543742" y="118991"/>
                  </a:lnTo>
                  <a:lnTo>
                    <a:pt x="535462" y="222116"/>
                  </a:lnTo>
                  <a:lnTo>
                    <a:pt x="529943" y="222116"/>
                  </a:lnTo>
                  <a:lnTo>
                    <a:pt x="521662" y="111058"/>
                  </a:lnTo>
                  <a:lnTo>
                    <a:pt x="513382" y="26442"/>
                  </a:lnTo>
                  <a:lnTo>
                    <a:pt x="507861" y="0"/>
                  </a:lnTo>
                  <a:close/>
                </a:path>
              </a:pathLst>
            </a:custGeom>
            <a:solidFill>
              <a:srgbClr val="D3D3D3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0" name="object 80"/>
            <p:cNvSpPr/>
            <p:nvPr/>
          </p:nvSpPr>
          <p:spPr>
            <a:xfrm>
              <a:off x="2413000" y="2344229"/>
              <a:ext cx="8890" cy="21590"/>
            </a:xfrm>
            <a:custGeom>
              <a:avLst/>
              <a:gdLst/>
              <a:ahLst/>
              <a:cxnLst/>
              <a:rect l="l" t="t" r="r" b="b"/>
              <a:pathLst>
                <a:path w="8889" h="21589">
                  <a:moveTo>
                    <a:pt x="8267" y="0"/>
                  </a:moveTo>
                  <a:lnTo>
                    <a:pt x="0" y="0"/>
                  </a:lnTo>
                  <a:lnTo>
                    <a:pt x="0" y="17233"/>
                  </a:lnTo>
                  <a:lnTo>
                    <a:pt x="0" y="21158"/>
                  </a:lnTo>
                  <a:lnTo>
                    <a:pt x="8267" y="21158"/>
                  </a:lnTo>
                  <a:lnTo>
                    <a:pt x="8267" y="17233"/>
                  </a:lnTo>
                  <a:lnTo>
                    <a:pt x="8267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1" name="object 81"/>
            <p:cNvSpPr/>
            <p:nvPr/>
          </p:nvSpPr>
          <p:spPr>
            <a:xfrm>
              <a:off x="2420619" y="2344221"/>
              <a:ext cx="9525" cy="15875"/>
            </a:xfrm>
            <a:custGeom>
              <a:avLst/>
              <a:gdLst/>
              <a:ahLst/>
              <a:cxnLst/>
              <a:rect l="l" t="t" r="r" b="b"/>
              <a:pathLst>
                <a:path w="9525" h="15875">
                  <a:moveTo>
                    <a:pt x="0" y="15864"/>
                  </a:moveTo>
                  <a:lnTo>
                    <a:pt x="8941" y="15864"/>
                  </a:lnTo>
                  <a:lnTo>
                    <a:pt x="8941" y="0"/>
                  </a:lnTo>
                  <a:lnTo>
                    <a:pt x="0" y="0"/>
                  </a:lnTo>
                  <a:lnTo>
                    <a:pt x="0" y="15864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2" name="object 82"/>
            <p:cNvSpPr/>
            <p:nvPr/>
          </p:nvSpPr>
          <p:spPr>
            <a:xfrm>
              <a:off x="2421280" y="2356119"/>
              <a:ext cx="13970" cy="0"/>
            </a:xfrm>
            <a:custGeom>
              <a:avLst/>
              <a:gdLst/>
              <a:ahLst/>
              <a:cxnLst/>
              <a:rect l="l" t="t" r="r" b="b"/>
              <a:pathLst>
                <a:path w="13969">
                  <a:moveTo>
                    <a:pt x="0" y="0"/>
                  </a:moveTo>
                  <a:lnTo>
                    <a:pt x="13800" y="0"/>
                  </a:lnTo>
                </a:path>
              </a:pathLst>
            </a:custGeom>
            <a:ln w="7932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3" name="object 83"/>
            <p:cNvSpPr/>
            <p:nvPr/>
          </p:nvSpPr>
          <p:spPr>
            <a:xfrm>
              <a:off x="2426801" y="2352154"/>
              <a:ext cx="17145" cy="13335"/>
            </a:xfrm>
            <a:custGeom>
              <a:avLst/>
              <a:gdLst/>
              <a:ahLst/>
              <a:cxnLst/>
              <a:rect l="l" t="t" r="r" b="b"/>
              <a:pathLst>
                <a:path w="17144" h="13335">
                  <a:moveTo>
                    <a:pt x="8280" y="0"/>
                  </a:moveTo>
                  <a:lnTo>
                    <a:pt x="0" y="0"/>
                  </a:lnTo>
                  <a:lnTo>
                    <a:pt x="0" y="7932"/>
                  </a:lnTo>
                  <a:lnTo>
                    <a:pt x="8280" y="13220"/>
                  </a:lnTo>
                  <a:lnTo>
                    <a:pt x="16560" y="13220"/>
                  </a:lnTo>
                  <a:lnTo>
                    <a:pt x="16560" y="5288"/>
                  </a:lnTo>
                  <a:lnTo>
                    <a:pt x="8280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4" name="object 84"/>
            <p:cNvSpPr/>
            <p:nvPr/>
          </p:nvSpPr>
          <p:spPr>
            <a:xfrm>
              <a:off x="2435081" y="2361408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13800" y="0"/>
                  </a:lnTo>
                </a:path>
                <a:path w="44450">
                  <a:moveTo>
                    <a:pt x="5520" y="0"/>
                  </a:moveTo>
                  <a:lnTo>
                    <a:pt x="22080" y="0"/>
                  </a:lnTo>
                </a:path>
                <a:path w="44450">
                  <a:moveTo>
                    <a:pt x="13800" y="0"/>
                  </a:moveTo>
                  <a:lnTo>
                    <a:pt x="30361" y="0"/>
                  </a:lnTo>
                </a:path>
                <a:path w="44450">
                  <a:moveTo>
                    <a:pt x="22080" y="0"/>
                  </a:moveTo>
                  <a:lnTo>
                    <a:pt x="35881" y="0"/>
                  </a:lnTo>
                </a:path>
                <a:path w="44450">
                  <a:moveTo>
                    <a:pt x="27601" y="0"/>
                  </a:moveTo>
                  <a:lnTo>
                    <a:pt x="44161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5" name="object 85"/>
            <p:cNvSpPr/>
            <p:nvPr/>
          </p:nvSpPr>
          <p:spPr>
            <a:xfrm>
              <a:off x="2470962" y="2352154"/>
              <a:ext cx="13970" cy="13335"/>
            </a:xfrm>
            <a:custGeom>
              <a:avLst/>
              <a:gdLst/>
              <a:ahLst/>
              <a:cxnLst/>
              <a:rect l="l" t="t" r="r" b="b"/>
              <a:pathLst>
                <a:path w="13969" h="13335">
                  <a:moveTo>
                    <a:pt x="13799" y="0"/>
                  </a:moveTo>
                  <a:lnTo>
                    <a:pt x="5519" y="0"/>
                  </a:lnTo>
                  <a:lnTo>
                    <a:pt x="0" y="5288"/>
                  </a:lnTo>
                  <a:lnTo>
                    <a:pt x="0" y="13220"/>
                  </a:lnTo>
                  <a:lnTo>
                    <a:pt x="8280" y="13220"/>
                  </a:lnTo>
                  <a:lnTo>
                    <a:pt x="13799" y="7932"/>
                  </a:lnTo>
                  <a:lnTo>
                    <a:pt x="13799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6" name="object 86"/>
            <p:cNvSpPr/>
            <p:nvPr/>
          </p:nvSpPr>
          <p:spPr>
            <a:xfrm>
              <a:off x="2476482" y="2356119"/>
              <a:ext cx="52705" cy="0"/>
            </a:xfrm>
            <a:custGeom>
              <a:avLst/>
              <a:gdLst/>
              <a:ahLst/>
              <a:cxnLst/>
              <a:rect l="l" t="t" r="r" b="b"/>
              <a:pathLst>
                <a:path w="52705">
                  <a:moveTo>
                    <a:pt x="0" y="0"/>
                  </a:moveTo>
                  <a:lnTo>
                    <a:pt x="16560" y="0"/>
                  </a:lnTo>
                </a:path>
                <a:path w="52705">
                  <a:moveTo>
                    <a:pt x="8280" y="0"/>
                  </a:moveTo>
                  <a:lnTo>
                    <a:pt x="22080" y="0"/>
                  </a:lnTo>
                </a:path>
                <a:path w="52705">
                  <a:moveTo>
                    <a:pt x="13800" y="0"/>
                  </a:moveTo>
                  <a:lnTo>
                    <a:pt x="30361" y="0"/>
                  </a:lnTo>
                </a:path>
                <a:path w="52705">
                  <a:moveTo>
                    <a:pt x="22080" y="0"/>
                  </a:moveTo>
                  <a:lnTo>
                    <a:pt x="38641" y="0"/>
                  </a:lnTo>
                </a:path>
                <a:path w="52705">
                  <a:moveTo>
                    <a:pt x="30361" y="0"/>
                  </a:moveTo>
                  <a:lnTo>
                    <a:pt x="44161" y="0"/>
                  </a:lnTo>
                </a:path>
                <a:path w="52705">
                  <a:moveTo>
                    <a:pt x="35881" y="0"/>
                  </a:moveTo>
                  <a:lnTo>
                    <a:pt x="52442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7" name="object 87"/>
            <p:cNvSpPr/>
            <p:nvPr/>
          </p:nvSpPr>
          <p:spPr>
            <a:xfrm>
              <a:off x="2520645" y="2344221"/>
              <a:ext cx="13970" cy="15875"/>
            </a:xfrm>
            <a:custGeom>
              <a:avLst/>
              <a:gdLst/>
              <a:ahLst/>
              <a:cxnLst/>
              <a:rect l="l" t="t" r="r" b="b"/>
              <a:pathLst>
                <a:path w="13969" h="15875">
                  <a:moveTo>
                    <a:pt x="13799" y="0"/>
                  </a:moveTo>
                  <a:lnTo>
                    <a:pt x="5519" y="0"/>
                  </a:lnTo>
                  <a:lnTo>
                    <a:pt x="0" y="7932"/>
                  </a:lnTo>
                  <a:lnTo>
                    <a:pt x="0" y="15864"/>
                  </a:lnTo>
                  <a:lnTo>
                    <a:pt x="8279" y="15864"/>
                  </a:lnTo>
                  <a:lnTo>
                    <a:pt x="13799" y="7932"/>
                  </a:lnTo>
                  <a:lnTo>
                    <a:pt x="13799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8" name="object 88"/>
            <p:cNvSpPr/>
            <p:nvPr/>
          </p:nvSpPr>
          <p:spPr>
            <a:xfrm>
              <a:off x="2526164" y="2348187"/>
              <a:ext cx="25400" cy="0"/>
            </a:xfrm>
            <a:custGeom>
              <a:avLst/>
              <a:gdLst/>
              <a:ahLst/>
              <a:cxnLst/>
              <a:rect l="l" t="t" r="r" b="b"/>
              <a:pathLst>
                <a:path w="25400">
                  <a:moveTo>
                    <a:pt x="0" y="0"/>
                  </a:moveTo>
                  <a:lnTo>
                    <a:pt x="16560" y="0"/>
                  </a:lnTo>
                </a:path>
                <a:path w="25400">
                  <a:moveTo>
                    <a:pt x="8280" y="0"/>
                  </a:moveTo>
                  <a:lnTo>
                    <a:pt x="24841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89" name="object 89"/>
            <p:cNvSpPr/>
            <p:nvPr/>
          </p:nvSpPr>
          <p:spPr>
            <a:xfrm>
              <a:off x="2542725" y="2336288"/>
              <a:ext cx="13970" cy="15875"/>
            </a:xfrm>
            <a:custGeom>
              <a:avLst/>
              <a:gdLst/>
              <a:ahLst/>
              <a:cxnLst/>
              <a:rect l="l" t="t" r="r" b="b"/>
              <a:pathLst>
                <a:path w="13969" h="15875">
                  <a:moveTo>
                    <a:pt x="13801" y="0"/>
                  </a:moveTo>
                  <a:lnTo>
                    <a:pt x="5520" y="0"/>
                  </a:lnTo>
                  <a:lnTo>
                    <a:pt x="0" y="7933"/>
                  </a:lnTo>
                  <a:lnTo>
                    <a:pt x="0" y="15866"/>
                  </a:lnTo>
                  <a:lnTo>
                    <a:pt x="8280" y="15866"/>
                  </a:lnTo>
                  <a:lnTo>
                    <a:pt x="13801" y="7933"/>
                  </a:lnTo>
                  <a:lnTo>
                    <a:pt x="13801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0" name="object 90"/>
            <p:cNvSpPr/>
            <p:nvPr/>
          </p:nvSpPr>
          <p:spPr>
            <a:xfrm>
              <a:off x="2548245" y="2340254"/>
              <a:ext cx="38735" cy="0"/>
            </a:xfrm>
            <a:custGeom>
              <a:avLst/>
              <a:gdLst/>
              <a:ahLst/>
              <a:cxnLst/>
              <a:rect l="l" t="t" r="r" b="b"/>
              <a:pathLst>
                <a:path w="38735">
                  <a:moveTo>
                    <a:pt x="0" y="0"/>
                  </a:moveTo>
                  <a:lnTo>
                    <a:pt x="16560" y="0"/>
                  </a:lnTo>
                </a:path>
                <a:path w="38735">
                  <a:moveTo>
                    <a:pt x="8280" y="0"/>
                  </a:moveTo>
                  <a:lnTo>
                    <a:pt x="22080" y="0"/>
                  </a:lnTo>
                </a:path>
                <a:path w="38735">
                  <a:moveTo>
                    <a:pt x="13800" y="0"/>
                  </a:moveTo>
                  <a:lnTo>
                    <a:pt x="30361" y="0"/>
                  </a:lnTo>
                </a:path>
                <a:path w="38735">
                  <a:moveTo>
                    <a:pt x="22080" y="0"/>
                  </a:moveTo>
                  <a:lnTo>
                    <a:pt x="38641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1" name="object 91"/>
            <p:cNvSpPr/>
            <p:nvPr/>
          </p:nvSpPr>
          <p:spPr>
            <a:xfrm>
              <a:off x="2578606" y="2330999"/>
              <a:ext cx="13970" cy="13335"/>
            </a:xfrm>
            <a:custGeom>
              <a:avLst/>
              <a:gdLst/>
              <a:ahLst/>
              <a:cxnLst/>
              <a:rect l="l" t="t" r="r" b="b"/>
              <a:pathLst>
                <a:path w="13969" h="13335">
                  <a:moveTo>
                    <a:pt x="13801" y="0"/>
                  </a:moveTo>
                  <a:lnTo>
                    <a:pt x="5520" y="0"/>
                  </a:lnTo>
                  <a:lnTo>
                    <a:pt x="0" y="5288"/>
                  </a:lnTo>
                  <a:lnTo>
                    <a:pt x="0" y="13221"/>
                  </a:lnTo>
                  <a:lnTo>
                    <a:pt x="8280" y="13221"/>
                  </a:lnTo>
                  <a:lnTo>
                    <a:pt x="13801" y="7932"/>
                  </a:lnTo>
                  <a:lnTo>
                    <a:pt x="13801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2" name="object 92"/>
            <p:cNvSpPr/>
            <p:nvPr/>
          </p:nvSpPr>
          <p:spPr>
            <a:xfrm>
              <a:off x="2584127" y="2334965"/>
              <a:ext cx="22225" cy="0"/>
            </a:xfrm>
            <a:custGeom>
              <a:avLst/>
              <a:gdLst/>
              <a:ahLst/>
              <a:cxnLst/>
              <a:rect l="l" t="t" r="r" b="b"/>
              <a:pathLst>
                <a:path w="22225">
                  <a:moveTo>
                    <a:pt x="0" y="0"/>
                  </a:moveTo>
                  <a:lnTo>
                    <a:pt x="16560" y="0"/>
                  </a:lnTo>
                </a:path>
                <a:path w="22225">
                  <a:moveTo>
                    <a:pt x="8280" y="0"/>
                  </a:moveTo>
                  <a:lnTo>
                    <a:pt x="22081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3" name="object 93"/>
            <p:cNvSpPr/>
            <p:nvPr/>
          </p:nvSpPr>
          <p:spPr>
            <a:xfrm>
              <a:off x="2597924" y="2309850"/>
              <a:ext cx="30480" cy="29209"/>
            </a:xfrm>
            <a:custGeom>
              <a:avLst/>
              <a:gdLst/>
              <a:ahLst/>
              <a:cxnLst/>
              <a:rect l="l" t="t" r="r" b="b"/>
              <a:pathLst>
                <a:path w="30480" h="29210">
                  <a:moveTo>
                    <a:pt x="30353" y="0"/>
                  </a:moveTo>
                  <a:lnTo>
                    <a:pt x="22072" y="0"/>
                  </a:lnTo>
                  <a:lnTo>
                    <a:pt x="13792" y="7937"/>
                  </a:lnTo>
                  <a:lnTo>
                    <a:pt x="8280" y="13220"/>
                  </a:lnTo>
                  <a:lnTo>
                    <a:pt x="0" y="21158"/>
                  </a:lnTo>
                  <a:lnTo>
                    <a:pt x="0" y="29083"/>
                  </a:lnTo>
                  <a:lnTo>
                    <a:pt x="8280" y="29083"/>
                  </a:lnTo>
                  <a:lnTo>
                    <a:pt x="16560" y="21158"/>
                  </a:lnTo>
                  <a:lnTo>
                    <a:pt x="22072" y="15862"/>
                  </a:lnTo>
                  <a:lnTo>
                    <a:pt x="30353" y="7937"/>
                  </a:lnTo>
                  <a:lnTo>
                    <a:pt x="30353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4" name="object 94"/>
            <p:cNvSpPr/>
            <p:nvPr/>
          </p:nvSpPr>
          <p:spPr>
            <a:xfrm>
              <a:off x="2620008" y="2313811"/>
              <a:ext cx="30480" cy="0"/>
            </a:xfrm>
            <a:custGeom>
              <a:avLst/>
              <a:gdLst/>
              <a:ahLst/>
              <a:cxnLst/>
              <a:rect l="l" t="t" r="r" b="b"/>
              <a:pathLst>
                <a:path w="30480">
                  <a:moveTo>
                    <a:pt x="0" y="0"/>
                  </a:moveTo>
                  <a:lnTo>
                    <a:pt x="16560" y="0"/>
                  </a:lnTo>
                </a:path>
                <a:path w="30480">
                  <a:moveTo>
                    <a:pt x="8280" y="0"/>
                  </a:moveTo>
                  <a:lnTo>
                    <a:pt x="22081" y="0"/>
                  </a:lnTo>
                </a:path>
                <a:path w="30480">
                  <a:moveTo>
                    <a:pt x="13800" y="0"/>
                  </a:moveTo>
                  <a:lnTo>
                    <a:pt x="30361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5" name="object 95"/>
            <p:cNvSpPr/>
            <p:nvPr/>
          </p:nvSpPr>
          <p:spPr>
            <a:xfrm>
              <a:off x="2642090" y="2301913"/>
              <a:ext cx="13970" cy="15875"/>
            </a:xfrm>
            <a:custGeom>
              <a:avLst/>
              <a:gdLst/>
              <a:ahLst/>
              <a:cxnLst/>
              <a:rect l="l" t="t" r="r" b="b"/>
              <a:pathLst>
                <a:path w="13969" h="15875">
                  <a:moveTo>
                    <a:pt x="13799" y="0"/>
                  </a:moveTo>
                  <a:lnTo>
                    <a:pt x="5519" y="0"/>
                  </a:lnTo>
                  <a:lnTo>
                    <a:pt x="0" y="7932"/>
                  </a:lnTo>
                  <a:lnTo>
                    <a:pt x="0" y="15866"/>
                  </a:lnTo>
                  <a:lnTo>
                    <a:pt x="8280" y="15866"/>
                  </a:lnTo>
                  <a:lnTo>
                    <a:pt x="13799" y="7932"/>
                  </a:lnTo>
                  <a:lnTo>
                    <a:pt x="13799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6" name="object 96"/>
            <p:cNvSpPr/>
            <p:nvPr/>
          </p:nvSpPr>
          <p:spPr>
            <a:xfrm>
              <a:off x="2647610" y="2305878"/>
              <a:ext cx="25400" cy="0"/>
            </a:xfrm>
            <a:custGeom>
              <a:avLst/>
              <a:gdLst/>
              <a:ahLst/>
              <a:cxnLst/>
              <a:rect l="l" t="t" r="r" b="b"/>
              <a:pathLst>
                <a:path w="25400">
                  <a:moveTo>
                    <a:pt x="0" y="0"/>
                  </a:moveTo>
                  <a:lnTo>
                    <a:pt x="16560" y="0"/>
                  </a:lnTo>
                </a:path>
                <a:path w="25400">
                  <a:moveTo>
                    <a:pt x="8280" y="0"/>
                  </a:moveTo>
                  <a:lnTo>
                    <a:pt x="24840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7" name="object 97"/>
            <p:cNvSpPr/>
            <p:nvPr/>
          </p:nvSpPr>
          <p:spPr>
            <a:xfrm>
              <a:off x="2664168" y="691565"/>
              <a:ext cx="251460" cy="1618615"/>
            </a:xfrm>
            <a:custGeom>
              <a:avLst/>
              <a:gdLst/>
              <a:ahLst/>
              <a:cxnLst/>
              <a:rect l="l" t="t" r="r" b="b"/>
              <a:pathLst>
                <a:path w="251460" h="1618614">
                  <a:moveTo>
                    <a:pt x="251167" y="0"/>
                  </a:moveTo>
                  <a:lnTo>
                    <a:pt x="242887" y="0"/>
                  </a:lnTo>
                  <a:lnTo>
                    <a:pt x="234607" y="21145"/>
                  </a:lnTo>
                  <a:lnTo>
                    <a:pt x="226466" y="130314"/>
                  </a:lnTo>
                  <a:lnTo>
                    <a:pt x="220802" y="34366"/>
                  </a:lnTo>
                  <a:lnTo>
                    <a:pt x="212521" y="34366"/>
                  </a:lnTo>
                  <a:lnTo>
                    <a:pt x="207010" y="111061"/>
                  </a:lnTo>
                  <a:lnTo>
                    <a:pt x="198729" y="354330"/>
                  </a:lnTo>
                  <a:lnTo>
                    <a:pt x="190449" y="460095"/>
                  </a:lnTo>
                  <a:lnTo>
                    <a:pt x="184924" y="502412"/>
                  </a:lnTo>
                  <a:lnTo>
                    <a:pt x="176644" y="600240"/>
                  </a:lnTo>
                  <a:lnTo>
                    <a:pt x="171119" y="682218"/>
                  </a:lnTo>
                  <a:lnTo>
                    <a:pt x="162839" y="745680"/>
                  </a:lnTo>
                  <a:lnTo>
                    <a:pt x="157327" y="830300"/>
                  </a:lnTo>
                  <a:lnTo>
                    <a:pt x="149047" y="899045"/>
                  </a:lnTo>
                  <a:lnTo>
                    <a:pt x="140766" y="941349"/>
                  </a:lnTo>
                  <a:lnTo>
                    <a:pt x="135242" y="988949"/>
                  </a:lnTo>
                  <a:lnTo>
                    <a:pt x="126961" y="1081506"/>
                  </a:lnTo>
                  <a:lnTo>
                    <a:pt x="121437" y="1163472"/>
                  </a:lnTo>
                  <a:lnTo>
                    <a:pt x="113157" y="1205776"/>
                  </a:lnTo>
                  <a:lnTo>
                    <a:pt x="104876" y="1226934"/>
                  </a:lnTo>
                  <a:lnTo>
                    <a:pt x="99364" y="1256017"/>
                  </a:lnTo>
                  <a:lnTo>
                    <a:pt x="91084" y="1295679"/>
                  </a:lnTo>
                  <a:lnTo>
                    <a:pt x="85559" y="1332699"/>
                  </a:lnTo>
                  <a:lnTo>
                    <a:pt x="77279" y="1375016"/>
                  </a:lnTo>
                  <a:lnTo>
                    <a:pt x="68999" y="1409382"/>
                  </a:lnTo>
                  <a:lnTo>
                    <a:pt x="63474" y="1443761"/>
                  </a:lnTo>
                  <a:lnTo>
                    <a:pt x="55194" y="1478140"/>
                  </a:lnTo>
                  <a:lnTo>
                    <a:pt x="49682" y="1512519"/>
                  </a:lnTo>
                  <a:lnTo>
                    <a:pt x="41402" y="1533664"/>
                  </a:lnTo>
                  <a:lnTo>
                    <a:pt x="35877" y="1546885"/>
                  </a:lnTo>
                  <a:lnTo>
                    <a:pt x="27597" y="1562760"/>
                  </a:lnTo>
                  <a:lnTo>
                    <a:pt x="19316" y="1575981"/>
                  </a:lnTo>
                  <a:lnTo>
                    <a:pt x="13792" y="1589201"/>
                  </a:lnTo>
                  <a:lnTo>
                    <a:pt x="5511" y="1597126"/>
                  </a:lnTo>
                  <a:lnTo>
                    <a:pt x="0" y="1610347"/>
                  </a:lnTo>
                  <a:lnTo>
                    <a:pt x="0" y="1618284"/>
                  </a:lnTo>
                  <a:lnTo>
                    <a:pt x="8280" y="1618284"/>
                  </a:lnTo>
                  <a:lnTo>
                    <a:pt x="13792" y="1605064"/>
                  </a:lnTo>
                  <a:lnTo>
                    <a:pt x="22072" y="1597126"/>
                  </a:lnTo>
                  <a:lnTo>
                    <a:pt x="27597" y="1583905"/>
                  </a:lnTo>
                  <a:lnTo>
                    <a:pt x="35877" y="1570685"/>
                  </a:lnTo>
                  <a:lnTo>
                    <a:pt x="44157" y="1554822"/>
                  </a:lnTo>
                  <a:lnTo>
                    <a:pt x="49682" y="1541602"/>
                  </a:lnTo>
                  <a:lnTo>
                    <a:pt x="57962" y="1520444"/>
                  </a:lnTo>
                  <a:lnTo>
                    <a:pt x="63474" y="1486077"/>
                  </a:lnTo>
                  <a:lnTo>
                    <a:pt x="71755" y="1451698"/>
                  </a:lnTo>
                  <a:lnTo>
                    <a:pt x="77279" y="1417320"/>
                  </a:lnTo>
                  <a:lnTo>
                    <a:pt x="85559" y="1382941"/>
                  </a:lnTo>
                  <a:lnTo>
                    <a:pt x="93840" y="1340637"/>
                  </a:lnTo>
                  <a:lnTo>
                    <a:pt x="99364" y="1303616"/>
                  </a:lnTo>
                  <a:lnTo>
                    <a:pt x="107645" y="1263954"/>
                  </a:lnTo>
                  <a:lnTo>
                    <a:pt x="113157" y="1234871"/>
                  </a:lnTo>
                  <a:lnTo>
                    <a:pt x="121437" y="1213713"/>
                  </a:lnTo>
                  <a:lnTo>
                    <a:pt x="129717" y="1171409"/>
                  </a:lnTo>
                  <a:lnTo>
                    <a:pt x="135242" y="1089431"/>
                  </a:lnTo>
                  <a:lnTo>
                    <a:pt x="143522" y="996886"/>
                  </a:lnTo>
                  <a:lnTo>
                    <a:pt x="149047" y="949286"/>
                  </a:lnTo>
                  <a:lnTo>
                    <a:pt x="157327" y="906983"/>
                  </a:lnTo>
                  <a:lnTo>
                    <a:pt x="165608" y="838225"/>
                  </a:lnTo>
                  <a:lnTo>
                    <a:pt x="171119" y="753618"/>
                  </a:lnTo>
                  <a:lnTo>
                    <a:pt x="179400" y="690143"/>
                  </a:lnTo>
                  <a:lnTo>
                    <a:pt x="184924" y="608177"/>
                  </a:lnTo>
                  <a:lnTo>
                    <a:pt x="193205" y="510336"/>
                  </a:lnTo>
                  <a:lnTo>
                    <a:pt x="198729" y="468033"/>
                  </a:lnTo>
                  <a:lnTo>
                    <a:pt x="207010" y="362254"/>
                  </a:lnTo>
                  <a:lnTo>
                    <a:pt x="215290" y="118986"/>
                  </a:lnTo>
                  <a:lnTo>
                    <a:pt x="216255" y="105537"/>
                  </a:lnTo>
                  <a:lnTo>
                    <a:pt x="220802" y="182448"/>
                  </a:lnTo>
                  <a:lnTo>
                    <a:pt x="229082" y="182448"/>
                  </a:lnTo>
                  <a:lnTo>
                    <a:pt x="234607" y="140144"/>
                  </a:lnTo>
                  <a:lnTo>
                    <a:pt x="242887" y="29083"/>
                  </a:lnTo>
                  <a:lnTo>
                    <a:pt x="251167" y="7924"/>
                  </a:lnTo>
                  <a:lnTo>
                    <a:pt x="251167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8" name="object 98"/>
            <p:cNvSpPr/>
            <p:nvPr/>
          </p:nvSpPr>
          <p:spPr>
            <a:xfrm>
              <a:off x="2907061" y="695523"/>
              <a:ext cx="13970" cy="0"/>
            </a:xfrm>
            <a:custGeom>
              <a:avLst/>
              <a:gdLst/>
              <a:ahLst/>
              <a:cxnLst/>
              <a:rect l="l" t="t" r="r" b="b"/>
              <a:pathLst>
                <a:path w="13969">
                  <a:moveTo>
                    <a:pt x="0" y="0"/>
                  </a:moveTo>
                  <a:lnTo>
                    <a:pt x="13800" y="0"/>
                  </a:lnTo>
                </a:path>
              </a:pathLst>
            </a:custGeom>
            <a:ln w="7932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99" name="object 99"/>
            <p:cNvSpPr/>
            <p:nvPr/>
          </p:nvSpPr>
          <p:spPr>
            <a:xfrm>
              <a:off x="2912580" y="670407"/>
              <a:ext cx="38735" cy="230504"/>
            </a:xfrm>
            <a:custGeom>
              <a:avLst/>
              <a:gdLst/>
              <a:ahLst/>
              <a:cxnLst/>
              <a:rect l="l" t="t" r="r" b="b"/>
              <a:pathLst>
                <a:path w="38735" h="230505">
                  <a:moveTo>
                    <a:pt x="38633" y="222123"/>
                  </a:moveTo>
                  <a:lnTo>
                    <a:pt x="30353" y="111061"/>
                  </a:lnTo>
                  <a:lnTo>
                    <a:pt x="22072" y="26441"/>
                  </a:lnTo>
                  <a:lnTo>
                    <a:pt x="16560" y="0"/>
                  </a:lnTo>
                  <a:lnTo>
                    <a:pt x="8280" y="0"/>
                  </a:lnTo>
                  <a:lnTo>
                    <a:pt x="0" y="21158"/>
                  </a:lnTo>
                  <a:lnTo>
                    <a:pt x="0" y="29083"/>
                  </a:lnTo>
                  <a:lnTo>
                    <a:pt x="8280" y="29083"/>
                  </a:lnTo>
                  <a:lnTo>
                    <a:pt x="11150" y="21742"/>
                  </a:lnTo>
                  <a:lnTo>
                    <a:pt x="13792" y="34378"/>
                  </a:lnTo>
                  <a:lnTo>
                    <a:pt x="22072" y="118999"/>
                  </a:lnTo>
                  <a:lnTo>
                    <a:pt x="30353" y="230047"/>
                  </a:lnTo>
                  <a:lnTo>
                    <a:pt x="38633" y="230047"/>
                  </a:lnTo>
                  <a:lnTo>
                    <a:pt x="38633" y="222123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0" name="object 100"/>
            <p:cNvSpPr/>
            <p:nvPr/>
          </p:nvSpPr>
          <p:spPr>
            <a:xfrm>
              <a:off x="2942942" y="896486"/>
              <a:ext cx="13970" cy="0"/>
            </a:xfrm>
            <a:custGeom>
              <a:avLst/>
              <a:gdLst/>
              <a:ahLst/>
              <a:cxnLst/>
              <a:rect l="l" t="t" r="r" b="b"/>
              <a:pathLst>
                <a:path w="13969">
                  <a:moveTo>
                    <a:pt x="0" y="0"/>
                  </a:moveTo>
                  <a:lnTo>
                    <a:pt x="13800" y="0"/>
                  </a:lnTo>
                </a:path>
              </a:pathLst>
            </a:custGeom>
            <a:ln w="7932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1" name="object 101"/>
            <p:cNvSpPr/>
            <p:nvPr/>
          </p:nvSpPr>
          <p:spPr>
            <a:xfrm>
              <a:off x="2948457" y="789406"/>
              <a:ext cx="201930" cy="1563370"/>
            </a:xfrm>
            <a:custGeom>
              <a:avLst/>
              <a:gdLst/>
              <a:ahLst/>
              <a:cxnLst/>
              <a:rect l="l" t="t" r="r" b="b"/>
              <a:pathLst>
                <a:path w="201930" h="1563370">
                  <a:moveTo>
                    <a:pt x="201485" y="1554822"/>
                  </a:moveTo>
                  <a:lnTo>
                    <a:pt x="193205" y="1546885"/>
                  </a:lnTo>
                  <a:lnTo>
                    <a:pt x="187693" y="1541602"/>
                  </a:lnTo>
                  <a:lnTo>
                    <a:pt x="179412" y="1533664"/>
                  </a:lnTo>
                  <a:lnTo>
                    <a:pt x="173888" y="1528381"/>
                  </a:lnTo>
                  <a:lnTo>
                    <a:pt x="165608" y="1520444"/>
                  </a:lnTo>
                  <a:lnTo>
                    <a:pt x="157327" y="1507223"/>
                  </a:lnTo>
                  <a:lnTo>
                    <a:pt x="151803" y="1491361"/>
                  </a:lnTo>
                  <a:lnTo>
                    <a:pt x="143522" y="1470202"/>
                  </a:lnTo>
                  <a:lnTo>
                    <a:pt x="138010" y="1449044"/>
                  </a:lnTo>
                  <a:lnTo>
                    <a:pt x="129730" y="1422603"/>
                  </a:lnTo>
                  <a:lnTo>
                    <a:pt x="124206" y="1380299"/>
                  </a:lnTo>
                  <a:lnTo>
                    <a:pt x="115925" y="1324775"/>
                  </a:lnTo>
                  <a:lnTo>
                    <a:pt x="107645" y="1256017"/>
                  </a:lnTo>
                  <a:lnTo>
                    <a:pt x="102120" y="1192555"/>
                  </a:lnTo>
                  <a:lnTo>
                    <a:pt x="93840" y="1137031"/>
                  </a:lnTo>
                  <a:lnTo>
                    <a:pt x="88328" y="1073569"/>
                  </a:lnTo>
                  <a:lnTo>
                    <a:pt x="80048" y="1004811"/>
                  </a:lnTo>
                  <a:lnTo>
                    <a:pt x="71767" y="877887"/>
                  </a:lnTo>
                  <a:lnTo>
                    <a:pt x="66243" y="737743"/>
                  </a:lnTo>
                  <a:lnTo>
                    <a:pt x="57962" y="668997"/>
                  </a:lnTo>
                  <a:lnTo>
                    <a:pt x="52438" y="626681"/>
                  </a:lnTo>
                  <a:lnTo>
                    <a:pt x="44157" y="528840"/>
                  </a:lnTo>
                  <a:lnTo>
                    <a:pt x="35877" y="333171"/>
                  </a:lnTo>
                  <a:lnTo>
                    <a:pt x="30365" y="153365"/>
                  </a:lnTo>
                  <a:lnTo>
                    <a:pt x="22085" y="39662"/>
                  </a:lnTo>
                  <a:lnTo>
                    <a:pt x="16560" y="0"/>
                  </a:lnTo>
                  <a:lnTo>
                    <a:pt x="8280" y="0"/>
                  </a:lnTo>
                  <a:lnTo>
                    <a:pt x="0" y="103124"/>
                  </a:lnTo>
                  <a:lnTo>
                    <a:pt x="0" y="111048"/>
                  </a:lnTo>
                  <a:lnTo>
                    <a:pt x="8280" y="111048"/>
                  </a:lnTo>
                  <a:lnTo>
                    <a:pt x="13525" y="45643"/>
                  </a:lnTo>
                  <a:lnTo>
                    <a:pt x="13804" y="47586"/>
                  </a:lnTo>
                  <a:lnTo>
                    <a:pt x="22085" y="161290"/>
                  </a:lnTo>
                  <a:lnTo>
                    <a:pt x="27597" y="341109"/>
                  </a:lnTo>
                  <a:lnTo>
                    <a:pt x="35877" y="536778"/>
                  </a:lnTo>
                  <a:lnTo>
                    <a:pt x="44157" y="634619"/>
                  </a:lnTo>
                  <a:lnTo>
                    <a:pt x="49682" y="676922"/>
                  </a:lnTo>
                  <a:lnTo>
                    <a:pt x="57962" y="745680"/>
                  </a:lnTo>
                  <a:lnTo>
                    <a:pt x="63487" y="885825"/>
                  </a:lnTo>
                  <a:lnTo>
                    <a:pt x="71767" y="1012748"/>
                  </a:lnTo>
                  <a:lnTo>
                    <a:pt x="80048" y="1081493"/>
                  </a:lnTo>
                  <a:lnTo>
                    <a:pt x="85559" y="1144955"/>
                  </a:lnTo>
                  <a:lnTo>
                    <a:pt x="93840" y="1200492"/>
                  </a:lnTo>
                  <a:lnTo>
                    <a:pt x="99364" y="1263954"/>
                  </a:lnTo>
                  <a:lnTo>
                    <a:pt x="107645" y="1332699"/>
                  </a:lnTo>
                  <a:lnTo>
                    <a:pt x="115925" y="1388237"/>
                  </a:lnTo>
                  <a:lnTo>
                    <a:pt x="121450" y="1430540"/>
                  </a:lnTo>
                  <a:lnTo>
                    <a:pt x="129730" y="1456982"/>
                  </a:lnTo>
                  <a:lnTo>
                    <a:pt x="135242" y="1478140"/>
                  </a:lnTo>
                  <a:lnTo>
                    <a:pt x="143522" y="1499285"/>
                  </a:lnTo>
                  <a:lnTo>
                    <a:pt x="149047" y="1515160"/>
                  </a:lnTo>
                  <a:lnTo>
                    <a:pt x="157327" y="1528381"/>
                  </a:lnTo>
                  <a:lnTo>
                    <a:pt x="165608" y="1536306"/>
                  </a:lnTo>
                  <a:lnTo>
                    <a:pt x="171132" y="1541602"/>
                  </a:lnTo>
                  <a:lnTo>
                    <a:pt x="179412" y="1549527"/>
                  </a:lnTo>
                  <a:lnTo>
                    <a:pt x="184924" y="1554822"/>
                  </a:lnTo>
                  <a:lnTo>
                    <a:pt x="193205" y="1562747"/>
                  </a:lnTo>
                  <a:lnTo>
                    <a:pt x="201485" y="1562747"/>
                  </a:lnTo>
                  <a:lnTo>
                    <a:pt x="201485" y="1554822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2" name="object 102"/>
            <p:cNvSpPr/>
            <p:nvPr/>
          </p:nvSpPr>
          <p:spPr>
            <a:xfrm>
              <a:off x="3141671" y="2348187"/>
              <a:ext cx="22225" cy="0"/>
            </a:xfrm>
            <a:custGeom>
              <a:avLst/>
              <a:gdLst/>
              <a:ahLst/>
              <a:cxnLst/>
              <a:rect l="l" t="t" r="r" b="b"/>
              <a:pathLst>
                <a:path w="22225">
                  <a:moveTo>
                    <a:pt x="0" y="0"/>
                  </a:moveTo>
                  <a:lnTo>
                    <a:pt x="16560" y="0"/>
                  </a:lnTo>
                </a:path>
                <a:path w="22225">
                  <a:moveTo>
                    <a:pt x="8280" y="0"/>
                  </a:moveTo>
                  <a:lnTo>
                    <a:pt x="22080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3" name="object 103"/>
            <p:cNvSpPr/>
            <p:nvPr/>
          </p:nvSpPr>
          <p:spPr>
            <a:xfrm>
              <a:off x="3155471" y="2344221"/>
              <a:ext cx="17145" cy="15875"/>
            </a:xfrm>
            <a:custGeom>
              <a:avLst/>
              <a:gdLst/>
              <a:ahLst/>
              <a:cxnLst/>
              <a:rect l="l" t="t" r="r" b="b"/>
              <a:pathLst>
                <a:path w="17144" h="15875">
                  <a:moveTo>
                    <a:pt x="8280" y="0"/>
                  </a:moveTo>
                  <a:lnTo>
                    <a:pt x="0" y="0"/>
                  </a:lnTo>
                  <a:lnTo>
                    <a:pt x="0" y="7932"/>
                  </a:lnTo>
                  <a:lnTo>
                    <a:pt x="8280" y="15864"/>
                  </a:lnTo>
                  <a:lnTo>
                    <a:pt x="16560" y="15864"/>
                  </a:lnTo>
                  <a:lnTo>
                    <a:pt x="16560" y="7932"/>
                  </a:lnTo>
                  <a:lnTo>
                    <a:pt x="8280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4" name="object 104"/>
            <p:cNvSpPr/>
            <p:nvPr/>
          </p:nvSpPr>
          <p:spPr>
            <a:xfrm>
              <a:off x="3163752" y="2356119"/>
              <a:ext cx="22225" cy="0"/>
            </a:xfrm>
            <a:custGeom>
              <a:avLst/>
              <a:gdLst/>
              <a:ahLst/>
              <a:cxnLst/>
              <a:rect l="l" t="t" r="r" b="b"/>
              <a:pathLst>
                <a:path w="22225">
                  <a:moveTo>
                    <a:pt x="0" y="0"/>
                  </a:moveTo>
                  <a:lnTo>
                    <a:pt x="13800" y="0"/>
                  </a:lnTo>
                </a:path>
                <a:path w="22225">
                  <a:moveTo>
                    <a:pt x="5520" y="0"/>
                  </a:moveTo>
                  <a:lnTo>
                    <a:pt x="22080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5" name="object 105"/>
            <p:cNvSpPr/>
            <p:nvPr/>
          </p:nvSpPr>
          <p:spPr>
            <a:xfrm>
              <a:off x="3177552" y="2352154"/>
              <a:ext cx="17145" cy="13335"/>
            </a:xfrm>
            <a:custGeom>
              <a:avLst/>
              <a:gdLst/>
              <a:ahLst/>
              <a:cxnLst/>
              <a:rect l="l" t="t" r="r" b="b"/>
              <a:pathLst>
                <a:path w="17144" h="13335">
                  <a:moveTo>
                    <a:pt x="8280" y="0"/>
                  </a:moveTo>
                  <a:lnTo>
                    <a:pt x="0" y="0"/>
                  </a:lnTo>
                  <a:lnTo>
                    <a:pt x="0" y="7932"/>
                  </a:lnTo>
                  <a:lnTo>
                    <a:pt x="8280" y="13220"/>
                  </a:lnTo>
                  <a:lnTo>
                    <a:pt x="16560" y="13220"/>
                  </a:lnTo>
                  <a:lnTo>
                    <a:pt x="16560" y="5288"/>
                  </a:lnTo>
                  <a:lnTo>
                    <a:pt x="8280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6" name="object 106"/>
            <p:cNvSpPr/>
            <p:nvPr/>
          </p:nvSpPr>
          <p:spPr>
            <a:xfrm>
              <a:off x="3185833" y="2361408"/>
              <a:ext cx="265430" cy="0"/>
            </a:xfrm>
            <a:custGeom>
              <a:avLst/>
              <a:gdLst/>
              <a:ahLst/>
              <a:cxnLst/>
              <a:rect l="l" t="t" r="r" b="b"/>
              <a:pathLst>
                <a:path w="265429">
                  <a:moveTo>
                    <a:pt x="0" y="0"/>
                  </a:moveTo>
                  <a:lnTo>
                    <a:pt x="13800" y="0"/>
                  </a:lnTo>
                </a:path>
                <a:path w="265429">
                  <a:moveTo>
                    <a:pt x="5519" y="0"/>
                  </a:moveTo>
                  <a:lnTo>
                    <a:pt x="22080" y="0"/>
                  </a:lnTo>
                </a:path>
                <a:path w="265429">
                  <a:moveTo>
                    <a:pt x="13800" y="0"/>
                  </a:moveTo>
                  <a:lnTo>
                    <a:pt x="27601" y="0"/>
                  </a:lnTo>
                </a:path>
                <a:path w="265429">
                  <a:moveTo>
                    <a:pt x="19320" y="0"/>
                  </a:moveTo>
                  <a:lnTo>
                    <a:pt x="35881" y="0"/>
                  </a:lnTo>
                </a:path>
                <a:path w="265429">
                  <a:moveTo>
                    <a:pt x="27601" y="0"/>
                  </a:moveTo>
                  <a:lnTo>
                    <a:pt x="41401" y="0"/>
                  </a:lnTo>
                </a:path>
                <a:path w="265429">
                  <a:moveTo>
                    <a:pt x="33121" y="0"/>
                  </a:moveTo>
                  <a:lnTo>
                    <a:pt x="49682" y="0"/>
                  </a:lnTo>
                </a:path>
                <a:path w="265429">
                  <a:moveTo>
                    <a:pt x="41401" y="0"/>
                  </a:moveTo>
                  <a:lnTo>
                    <a:pt x="57962" y="0"/>
                  </a:lnTo>
                </a:path>
                <a:path w="265429">
                  <a:moveTo>
                    <a:pt x="49682" y="0"/>
                  </a:moveTo>
                  <a:lnTo>
                    <a:pt x="63482" y="0"/>
                  </a:lnTo>
                </a:path>
                <a:path w="265429">
                  <a:moveTo>
                    <a:pt x="55202" y="0"/>
                  </a:moveTo>
                  <a:lnTo>
                    <a:pt x="71762" y="0"/>
                  </a:lnTo>
                </a:path>
                <a:path w="265429">
                  <a:moveTo>
                    <a:pt x="63482" y="0"/>
                  </a:moveTo>
                  <a:lnTo>
                    <a:pt x="77283" y="0"/>
                  </a:lnTo>
                </a:path>
                <a:path w="265429">
                  <a:moveTo>
                    <a:pt x="69002" y="0"/>
                  </a:moveTo>
                  <a:lnTo>
                    <a:pt x="85563" y="0"/>
                  </a:lnTo>
                </a:path>
                <a:path w="265429">
                  <a:moveTo>
                    <a:pt x="77283" y="0"/>
                  </a:moveTo>
                  <a:lnTo>
                    <a:pt x="93843" y="0"/>
                  </a:lnTo>
                </a:path>
                <a:path w="265429">
                  <a:moveTo>
                    <a:pt x="85563" y="0"/>
                  </a:moveTo>
                  <a:lnTo>
                    <a:pt x="99363" y="0"/>
                  </a:lnTo>
                </a:path>
                <a:path w="265429">
                  <a:moveTo>
                    <a:pt x="91083" y="0"/>
                  </a:moveTo>
                  <a:lnTo>
                    <a:pt x="107644" y="0"/>
                  </a:lnTo>
                </a:path>
                <a:path w="265429">
                  <a:moveTo>
                    <a:pt x="99363" y="0"/>
                  </a:moveTo>
                  <a:lnTo>
                    <a:pt x="113164" y="0"/>
                  </a:lnTo>
                </a:path>
                <a:path w="265429">
                  <a:moveTo>
                    <a:pt x="104884" y="0"/>
                  </a:moveTo>
                  <a:lnTo>
                    <a:pt x="121445" y="0"/>
                  </a:lnTo>
                </a:path>
                <a:path w="265429">
                  <a:moveTo>
                    <a:pt x="113164" y="0"/>
                  </a:moveTo>
                  <a:lnTo>
                    <a:pt x="129725" y="0"/>
                  </a:lnTo>
                </a:path>
                <a:path w="265429">
                  <a:moveTo>
                    <a:pt x="121445" y="0"/>
                  </a:moveTo>
                  <a:lnTo>
                    <a:pt x="135245" y="0"/>
                  </a:lnTo>
                </a:path>
                <a:path w="265429">
                  <a:moveTo>
                    <a:pt x="126965" y="0"/>
                  </a:moveTo>
                  <a:lnTo>
                    <a:pt x="143525" y="0"/>
                  </a:lnTo>
                </a:path>
                <a:path w="265429">
                  <a:moveTo>
                    <a:pt x="135245" y="0"/>
                  </a:moveTo>
                  <a:lnTo>
                    <a:pt x="149046" y="0"/>
                  </a:lnTo>
                </a:path>
                <a:path w="265429">
                  <a:moveTo>
                    <a:pt x="140765" y="0"/>
                  </a:moveTo>
                  <a:lnTo>
                    <a:pt x="157326" y="0"/>
                  </a:lnTo>
                </a:path>
                <a:path w="265429">
                  <a:moveTo>
                    <a:pt x="149046" y="0"/>
                  </a:moveTo>
                  <a:lnTo>
                    <a:pt x="162846" y="0"/>
                  </a:lnTo>
                </a:path>
                <a:path w="265429">
                  <a:moveTo>
                    <a:pt x="154566" y="0"/>
                  </a:moveTo>
                  <a:lnTo>
                    <a:pt x="171127" y="0"/>
                  </a:lnTo>
                </a:path>
                <a:path w="265429">
                  <a:moveTo>
                    <a:pt x="162846" y="0"/>
                  </a:moveTo>
                  <a:lnTo>
                    <a:pt x="179407" y="0"/>
                  </a:lnTo>
                </a:path>
                <a:path w="265429">
                  <a:moveTo>
                    <a:pt x="171127" y="0"/>
                  </a:moveTo>
                  <a:lnTo>
                    <a:pt x="184927" y="0"/>
                  </a:lnTo>
                </a:path>
                <a:path w="265429">
                  <a:moveTo>
                    <a:pt x="176647" y="0"/>
                  </a:moveTo>
                  <a:lnTo>
                    <a:pt x="193208" y="0"/>
                  </a:lnTo>
                </a:path>
                <a:path w="265429">
                  <a:moveTo>
                    <a:pt x="184927" y="0"/>
                  </a:moveTo>
                  <a:lnTo>
                    <a:pt x="198728" y="0"/>
                  </a:lnTo>
                </a:path>
                <a:path w="265429">
                  <a:moveTo>
                    <a:pt x="190447" y="0"/>
                  </a:moveTo>
                  <a:lnTo>
                    <a:pt x="207008" y="0"/>
                  </a:lnTo>
                </a:path>
                <a:path w="265429">
                  <a:moveTo>
                    <a:pt x="198728" y="0"/>
                  </a:moveTo>
                  <a:lnTo>
                    <a:pt x="215288" y="0"/>
                  </a:lnTo>
                </a:path>
                <a:path w="265429">
                  <a:moveTo>
                    <a:pt x="207008" y="0"/>
                  </a:moveTo>
                  <a:lnTo>
                    <a:pt x="220809" y="0"/>
                  </a:lnTo>
                </a:path>
                <a:path w="265429">
                  <a:moveTo>
                    <a:pt x="212529" y="0"/>
                  </a:moveTo>
                  <a:lnTo>
                    <a:pt x="229089" y="0"/>
                  </a:lnTo>
                </a:path>
                <a:path w="265429">
                  <a:moveTo>
                    <a:pt x="220809" y="0"/>
                  </a:moveTo>
                  <a:lnTo>
                    <a:pt x="234609" y="0"/>
                  </a:lnTo>
                </a:path>
                <a:path w="265429">
                  <a:moveTo>
                    <a:pt x="226329" y="0"/>
                  </a:moveTo>
                  <a:lnTo>
                    <a:pt x="242890" y="0"/>
                  </a:lnTo>
                </a:path>
                <a:path w="265429">
                  <a:moveTo>
                    <a:pt x="234609" y="0"/>
                  </a:moveTo>
                  <a:lnTo>
                    <a:pt x="251170" y="0"/>
                  </a:lnTo>
                </a:path>
                <a:path w="265429">
                  <a:moveTo>
                    <a:pt x="242890" y="0"/>
                  </a:moveTo>
                  <a:lnTo>
                    <a:pt x="256690" y="0"/>
                  </a:lnTo>
                </a:path>
                <a:path w="265429">
                  <a:moveTo>
                    <a:pt x="248410" y="0"/>
                  </a:moveTo>
                  <a:lnTo>
                    <a:pt x="264971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7" name="object 107"/>
            <p:cNvSpPr/>
            <p:nvPr/>
          </p:nvSpPr>
          <p:spPr>
            <a:xfrm>
              <a:off x="3442513" y="2357449"/>
              <a:ext cx="44450" cy="8255"/>
            </a:xfrm>
            <a:custGeom>
              <a:avLst/>
              <a:gdLst/>
              <a:ahLst/>
              <a:cxnLst/>
              <a:rect l="l" t="t" r="r" b="b"/>
              <a:pathLst>
                <a:path w="44450" h="8255">
                  <a:moveTo>
                    <a:pt x="13804" y="7924"/>
                  </a:moveTo>
                  <a:lnTo>
                    <a:pt x="8280" y="0"/>
                  </a:lnTo>
                  <a:lnTo>
                    <a:pt x="0" y="0"/>
                  </a:lnTo>
                  <a:lnTo>
                    <a:pt x="0" y="7924"/>
                  </a:lnTo>
                  <a:lnTo>
                    <a:pt x="13804" y="7924"/>
                  </a:lnTo>
                  <a:close/>
                </a:path>
                <a:path w="44450" h="8255">
                  <a:moveTo>
                    <a:pt x="44170" y="0"/>
                  </a:moveTo>
                  <a:lnTo>
                    <a:pt x="35890" y="0"/>
                  </a:lnTo>
                  <a:lnTo>
                    <a:pt x="27609" y="7924"/>
                  </a:lnTo>
                  <a:lnTo>
                    <a:pt x="44170" y="7924"/>
                  </a:lnTo>
                  <a:lnTo>
                    <a:pt x="44170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8" name="object 108"/>
            <p:cNvSpPr/>
            <p:nvPr/>
          </p:nvSpPr>
          <p:spPr>
            <a:xfrm>
              <a:off x="3478405" y="2361408"/>
              <a:ext cx="135255" cy="0"/>
            </a:xfrm>
            <a:custGeom>
              <a:avLst/>
              <a:gdLst/>
              <a:ahLst/>
              <a:cxnLst/>
              <a:rect l="l" t="t" r="r" b="b"/>
              <a:pathLst>
                <a:path w="135254">
                  <a:moveTo>
                    <a:pt x="0" y="0"/>
                  </a:moveTo>
                  <a:lnTo>
                    <a:pt x="13800" y="0"/>
                  </a:lnTo>
                </a:path>
                <a:path w="135254">
                  <a:moveTo>
                    <a:pt x="5520" y="0"/>
                  </a:moveTo>
                  <a:lnTo>
                    <a:pt x="22081" y="0"/>
                  </a:lnTo>
                </a:path>
                <a:path w="135254">
                  <a:moveTo>
                    <a:pt x="13800" y="0"/>
                  </a:moveTo>
                  <a:lnTo>
                    <a:pt x="27601" y="0"/>
                  </a:lnTo>
                </a:path>
                <a:path w="135254">
                  <a:moveTo>
                    <a:pt x="19321" y="0"/>
                  </a:moveTo>
                  <a:lnTo>
                    <a:pt x="35881" y="0"/>
                  </a:lnTo>
                </a:path>
                <a:path w="135254">
                  <a:moveTo>
                    <a:pt x="27601" y="0"/>
                  </a:moveTo>
                  <a:lnTo>
                    <a:pt x="44162" y="0"/>
                  </a:lnTo>
                </a:path>
                <a:path w="135254">
                  <a:moveTo>
                    <a:pt x="35881" y="0"/>
                  </a:moveTo>
                  <a:lnTo>
                    <a:pt x="49682" y="0"/>
                  </a:lnTo>
                </a:path>
                <a:path w="135254">
                  <a:moveTo>
                    <a:pt x="41401" y="0"/>
                  </a:moveTo>
                  <a:lnTo>
                    <a:pt x="57962" y="0"/>
                  </a:lnTo>
                </a:path>
                <a:path w="135254">
                  <a:moveTo>
                    <a:pt x="49682" y="0"/>
                  </a:moveTo>
                  <a:lnTo>
                    <a:pt x="63482" y="0"/>
                  </a:lnTo>
                </a:path>
                <a:path w="135254">
                  <a:moveTo>
                    <a:pt x="55202" y="0"/>
                  </a:moveTo>
                  <a:lnTo>
                    <a:pt x="71763" y="0"/>
                  </a:lnTo>
                </a:path>
                <a:path w="135254">
                  <a:moveTo>
                    <a:pt x="63482" y="0"/>
                  </a:moveTo>
                  <a:lnTo>
                    <a:pt x="80043" y="0"/>
                  </a:lnTo>
                </a:path>
                <a:path w="135254">
                  <a:moveTo>
                    <a:pt x="71763" y="0"/>
                  </a:moveTo>
                  <a:lnTo>
                    <a:pt x="85563" y="0"/>
                  </a:lnTo>
                </a:path>
                <a:path w="135254">
                  <a:moveTo>
                    <a:pt x="77283" y="0"/>
                  </a:moveTo>
                  <a:lnTo>
                    <a:pt x="93844" y="0"/>
                  </a:lnTo>
                </a:path>
                <a:path w="135254">
                  <a:moveTo>
                    <a:pt x="85563" y="0"/>
                  </a:moveTo>
                  <a:lnTo>
                    <a:pt x="99364" y="0"/>
                  </a:lnTo>
                </a:path>
                <a:path w="135254">
                  <a:moveTo>
                    <a:pt x="91083" y="0"/>
                  </a:moveTo>
                  <a:lnTo>
                    <a:pt x="107644" y="0"/>
                  </a:lnTo>
                </a:path>
                <a:path w="135254">
                  <a:moveTo>
                    <a:pt x="99364" y="0"/>
                  </a:moveTo>
                  <a:lnTo>
                    <a:pt x="113164" y="0"/>
                  </a:lnTo>
                </a:path>
                <a:path w="135254">
                  <a:moveTo>
                    <a:pt x="104884" y="0"/>
                  </a:moveTo>
                  <a:lnTo>
                    <a:pt x="121445" y="0"/>
                  </a:lnTo>
                </a:path>
                <a:path w="135254">
                  <a:moveTo>
                    <a:pt x="113164" y="0"/>
                  </a:moveTo>
                  <a:lnTo>
                    <a:pt x="129725" y="0"/>
                  </a:lnTo>
                </a:path>
                <a:path w="135254">
                  <a:moveTo>
                    <a:pt x="121445" y="0"/>
                  </a:moveTo>
                  <a:lnTo>
                    <a:pt x="135246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09" name="object 109"/>
            <p:cNvSpPr/>
            <p:nvPr/>
          </p:nvSpPr>
          <p:spPr>
            <a:xfrm>
              <a:off x="3605365" y="2357449"/>
              <a:ext cx="107950" cy="8255"/>
            </a:xfrm>
            <a:custGeom>
              <a:avLst/>
              <a:gdLst/>
              <a:ahLst/>
              <a:cxnLst/>
              <a:rect l="l" t="t" r="r" b="b"/>
              <a:pathLst>
                <a:path w="107950" h="8255">
                  <a:moveTo>
                    <a:pt x="16560" y="7924"/>
                  </a:moveTo>
                  <a:lnTo>
                    <a:pt x="8280" y="0"/>
                  </a:lnTo>
                  <a:lnTo>
                    <a:pt x="0" y="0"/>
                  </a:lnTo>
                  <a:lnTo>
                    <a:pt x="0" y="7924"/>
                  </a:lnTo>
                  <a:lnTo>
                    <a:pt x="16560" y="7924"/>
                  </a:lnTo>
                  <a:close/>
                </a:path>
                <a:path w="107950" h="8255">
                  <a:moveTo>
                    <a:pt x="107645" y="0"/>
                  </a:moveTo>
                  <a:lnTo>
                    <a:pt x="99364" y="0"/>
                  </a:lnTo>
                  <a:lnTo>
                    <a:pt x="93840" y="7924"/>
                  </a:lnTo>
                  <a:lnTo>
                    <a:pt x="107645" y="7924"/>
                  </a:lnTo>
                  <a:lnTo>
                    <a:pt x="107645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0" name="object 110"/>
            <p:cNvSpPr/>
            <p:nvPr/>
          </p:nvSpPr>
          <p:spPr>
            <a:xfrm>
              <a:off x="3704735" y="2361408"/>
              <a:ext cx="138430" cy="0"/>
            </a:xfrm>
            <a:custGeom>
              <a:avLst/>
              <a:gdLst/>
              <a:ahLst/>
              <a:cxnLst/>
              <a:rect l="l" t="t" r="r" b="b"/>
              <a:pathLst>
                <a:path w="138429">
                  <a:moveTo>
                    <a:pt x="0" y="0"/>
                  </a:moveTo>
                  <a:lnTo>
                    <a:pt x="16560" y="0"/>
                  </a:lnTo>
                </a:path>
                <a:path w="138429">
                  <a:moveTo>
                    <a:pt x="8280" y="0"/>
                  </a:moveTo>
                  <a:lnTo>
                    <a:pt x="24840" y="0"/>
                  </a:lnTo>
                </a:path>
                <a:path w="138429">
                  <a:moveTo>
                    <a:pt x="16560" y="0"/>
                  </a:moveTo>
                  <a:lnTo>
                    <a:pt x="30361" y="0"/>
                  </a:lnTo>
                </a:path>
                <a:path w="138429">
                  <a:moveTo>
                    <a:pt x="22080" y="0"/>
                  </a:moveTo>
                  <a:lnTo>
                    <a:pt x="38641" y="0"/>
                  </a:lnTo>
                </a:path>
                <a:path w="138429">
                  <a:moveTo>
                    <a:pt x="30361" y="0"/>
                  </a:moveTo>
                  <a:lnTo>
                    <a:pt x="44161" y="0"/>
                  </a:lnTo>
                </a:path>
                <a:path w="138429">
                  <a:moveTo>
                    <a:pt x="35881" y="0"/>
                  </a:moveTo>
                  <a:lnTo>
                    <a:pt x="52442" y="0"/>
                  </a:lnTo>
                </a:path>
                <a:path w="138429">
                  <a:moveTo>
                    <a:pt x="44161" y="0"/>
                  </a:moveTo>
                  <a:lnTo>
                    <a:pt x="60722" y="0"/>
                  </a:lnTo>
                </a:path>
                <a:path w="138429">
                  <a:moveTo>
                    <a:pt x="52442" y="0"/>
                  </a:moveTo>
                  <a:lnTo>
                    <a:pt x="66242" y="0"/>
                  </a:lnTo>
                </a:path>
                <a:path w="138429">
                  <a:moveTo>
                    <a:pt x="57962" y="0"/>
                  </a:moveTo>
                  <a:lnTo>
                    <a:pt x="74522" y="0"/>
                  </a:lnTo>
                </a:path>
                <a:path w="138429">
                  <a:moveTo>
                    <a:pt x="66242" y="0"/>
                  </a:moveTo>
                  <a:lnTo>
                    <a:pt x="80043" y="0"/>
                  </a:lnTo>
                </a:path>
                <a:path w="138429">
                  <a:moveTo>
                    <a:pt x="71763" y="0"/>
                  </a:moveTo>
                  <a:lnTo>
                    <a:pt x="88323" y="0"/>
                  </a:lnTo>
                </a:path>
                <a:path w="138429">
                  <a:moveTo>
                    <a:pt x="80043" y="0"/>
                  </a:moveTo>
                  <a:lnTo>
                    <a:pt x="96603" y="0"/>
                  </a:lnTo>
                </a:path>
                <a:path w="138429">
                  <a:moveTo>
                    <a:pt x="88323" y="0"/>
                  </a:moveTo>
                  <a:lnTo>
                    <a:pt x="102124" y="0"/>
                  </a:lnTo>
                </a:path>
                <a:path w="138429">
                  <a:moveTo>
                    <a:pt x="93843" y="0"/>
                  </a:moveTo>
                  <a:lnTo>
                    <a:pt x="110404" y="0"/>
                  </a:lnTo>
                </a:path>
                <a:path w="138429">
                  <a:moveTo>
                    <a:pt x="102124" y="0"/>
                  </a:moveTo>
                  <a:lnTo>
                    <a:pt x="115924" y="0"/>
                  </a:lnTo>
                </a:path>
                <a:path w="138429">
                  <a:moveTo>
                    <a:pt x="107644" y="0"/>
                  </a:moveTo>
                  <a:lnTo>
                    <a:pt x="124205" y="0"/>
                  </a:lnTo>
                </a:path>
                <a:path w="138429">
                  <a:moveTo>
                    <a:pt x="115924" y="0"/>
                  </a:moveTo>
                  <a:lnTo>
                    <a:pt x="129725" y="0"/>
                  </a:lnTo>
                </a:path>
                <a:path w="138429">
                  <a:moveTo>
                    <a:pt x="121444" y="0"/>
                  </a:moveTo>
                  <a:lnTo>
                    <a:pt x="138005" y="0"/>
                  </a:lnTo>
                </a:path>
              </a:pathLst>
            </a:custGeom>
            <a:ln w="8106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1" name="object 111"/>
            <p:cNvSpPr/>
            <p:nvPr/>
          </p:nvSpPr>
          <p:spPr>
            <a:xfrm>
              <a:off x="3834461" y="2357442"/>
              <a:ext cx="17145" cy="8255"/>
            </a:xfrm>
            <a:custGeom>
              <a:avLst/>
              <a:gdLst/>
              <a:ahLst/>
              <a:cxnLst/>
              <a:rect l="l" t="t" r="r" b="b"/>
              <a:pathLst>
                <a:path w="17145" h="8255">
                  <a:moveTo>
                    <a:pt x="8279" y="0"/>
                  </a:moveTo>
                  <a:lnTo>
                    <a:pt x="0" y="0"/>
                  </a:lnTo>
                  <a:lnTo>
                    <a:pt x="0" y="7932"/>
                  </a:lnTo>
                  <a:lnTo>
                    <a:pt x="16559" y="7932"/>
                  </a:lnTo>
                  <a:lnTo>
                    <a:pt x="8279" y="0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2" name="object 112"/>
            <p:cNvSpPr/>
            <p:nvPr/>
          </p:nvSpPr>
          <p:spPr>
            <a:xfrm>
              <a:off x="2413000" y="2344229"/>
              <a:ext cx="8890" cy="21590"/>
            </a:xfrm>
            <a:custGeom>
              <a:avLst/>
              <a:gdLst/>
              <a:ahLst/>
              <a:cxnLst/>
              <a:rect l="l" t="t" r="r" b="b"/>
              <a:pathLst>
                <a:path w="8889" h="21589">
                  <a:moveTo>
                    <a:pt x="8267" y="0"/>
                  </a:moveTo>
                  <a:lnTo>
                    <a:pt x="0" y="0"/>
                  </a:lnTo>
                  <a:lnTo>
                    <a:pt x="0" y="17233"/>
                  </a:lnTo>
                  <a:lnTo>
                    <a:pt x="0" y="21158"/>
                  </a:lnTo>
                  <a:lnTo>
                    <a:pt x="8267" y="21158"/>
                  </a:lnTo>
                  <a:lnTo>
                    <a:pt x="8267" y="17233"/>
                  </a:lnTo>
                  <a:lnTo>
                    <a:pt x="8267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3" name="object 113"/>
            <p:cNvSpPr/>
            <p:nvPr/>
          </p:nvSpPr>
          <p:spPr>
            <a:xfrm>
              <a:off x="2420619" y="2344221"/>
              <a:ext cx="9525" cy="15875"/>
            </a:xfrm>
            <a:custGeom>
              <a:avLst/>
              <a:gdLst/>
              <a:ahLst/>
              <a:cxnLst/>
              <a:rect l="l" t="t" r="r" b="b"/>
              <a:pathLst>
                <a:path w="9525" h="15875">
                  <a:moveTo>
                    <a:pt x="0" y="15864"/>
                  </a:moveTo>
                  <a:lnTo>
                    <a:pt x="8941" y="15864"/>
                  </a:lnTo>
                  <a:lnTo>
                    <a:pt x="8941" y="0"/>
                  </a:lnTo>
                  <a:lnTo>
                    <a:pt x="0" y="0"/>
                  </a:lnTo>
                  <a:lnTo>
                    <a:pt x="0" y="158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4" name="object 114"/>
            <p:cNvSpPr/>
            <p:nvPr/>
          </p:nvSpPr>
          <p:spPr>
            <a:xfrm>
              <a:off x="2421280" y="2356119"/>
              <a:ext cx="13970" cy="0"/>
            </a:xfrm>
            <a:custGeom>
              <a:avLst/>
              <a:gdLst/>
              <a:ahLst/>
              <a:cxnLst/>
              <a:rect l="l" t="t" r="r" b="b"/>
              <a:pathLst>
                <a:path w="13969">
                  <a:moveTo>
                    <a:pt x="0" y="0"/>
                  </a:moveTo>
                  <a:lnTo>
                    <a:pt x="13800" y="0"/>
                  </a:lnTo>
                </a:path>
              </a:pathLst>
            </a:custGeom>
            <a:ln w="79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5" name="object 115"/>
            <p:cNvSpPr/>
            <p:nvPr/>
          </p:nvSpPr>
          <p:spPr>
            <a:xfrm>
              <a:off x="2426801" y="2352154"/>
              <a:ext cx="17145" cy="13335"/>
            </a:xfrm>
            <a:custGeom>
              <a:avLst/>
              <a:gdLst/>
              <a:ahLst/>
              <a:cxnLst/>
              <a:rect l="l" t="t" r="r" b="b"/>
              <a:pathLst>
                <a:path w="17144" h="13335">
                  <a:moveTo>
                    <a:pt x="8280" y="0"/>
                  </a:moveTo>
                  <a:lnTo>
                    <a:pt x="0" y="0"/>
                  </a:lnTo>
                  <a:lnTo>
                    <a:pt x="0" y="7932"/>
                  </a:lnTo>
                  <a:lnTo>
                    <a:pt x="8280" y="13220"/>
                  </a:lnTo>
                  <a:lnTo>
                    <a:pt x="16560" y="13220"/>
                  </a:lnTo>
                  <a:lnTo>
                    <a:pt x="16560" y="5288"/>
                  </a:lnTo>
                  <a:lnTo>
                    <a:pt x="828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6" name="object 116"/>
            <p:cNvSpPr/>
            <p:nvPr/>
          </p:nvSpPr>
          <p:spPr>
            <a:xfrm>
              <a:off x="2435081" y="2361408"/>
              <a:ext cx="72390" cy="0"/>
            </a:xfrm>
            <a:custGeom>
              <a:avLst/>
              <a:gdLst/>
              <a:ahLst/>
              <a:cxnLst/>
              <a:rect l="l" t="t" r="r" b="b"/>
              <a:pathLst>
                <a:path w="72389">
                  <a:moveTo>
                    <a:pt x="0" y="0"/>
                  </a:moveTo>
                  <a:lnTo>
                    <a:pt x="13800" y="0"/>
                  </a:lnTo>
                </a:path>
                <a:path w="72389">
                  <a:moveTo>
                    <a:pt x="5520" y="0"/>
                  </a:moveTo>
                  <a:lnTo>
                    <a:pt x="22080" y="0"/>
                  </a:lnTo>
                </a:path>
                <a:path w="72389">
                  <a:moveTo>
                    <a:pt x="13800" y="0"/>
                  </a:moveTo>
                  <a:lnTo>
                    <a:pt x="30361" y="0"/>
                  </a:lnTo>
                </a:path>
                <a:path w="72389">
                  <a:moveTo>
                    <a:pt x="22080" y="0"/>
                  </a:moveTo>
                  <a:lnTo>
                    <a:pt x="35881" y="0"/>
                  </a:lnTo>
                </a:path>
                <a:path w="72389">
                  <a:moveTo>
                    <a:pt x="27601" y="0"/>
                  </a:moveTo>
                  <a:lnTo>
                    <a:pt x="44161" y="0"/>
                  </a:lnTo>
                </a:path>
                <a:path w="72389">
                  <a:moveTo>
                    <a:pt x="35881" y="0"/>
                  </a:moveTo>
                  <a:lnTo>
                    <a:pt x="49682" y="0"/>
                  </a:lnTo>
                </a:path>
                <a:path w="72389">
                  <a:moveTo>
                    <a:pt x="41401" y="0"/>
                  </a:moveTo>
                  <a:lnTo>
                    <a:pt x="57962" y="0"/>
                  </a:lnTo>
                </a:path>
                <a:path w="72389">
                  <a:moveTo>
                    <a:pt x="49682" y="0"/>
                  </a:moveTo>
                  <a:lnTo>
                    <a:pt x="63482" y="0"/>
                  </a:lnTo>
                </a:path>
                <a:path w="72389">
                  <a:moveTo>
                    <a:pt x="55202" y="0"/>
                  </a:moveTo>
                  <a:lnTo>
                    <a:pt x="71763" y="0"/>
                  </a:lnTo>
                </a:path>
              </a:pathLst>
            </a:custGeom>
            <a:ln w="81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7" name="object 117"/>
            <p:cNvSpPr/>
            <p:nvPr/>
          </p:nvSpPr>
          <p:spPr>
            <a:xfrm>
              <a:off x="2498563" y="2352154"/>
              <a:ext cx="17145" cy="13335"/>
            </a:xfrm>
            <a:custGeom>
              <a:avLst/>
              <a:gdLst/>
              <a:ahLst/>
              <a:cxnLst/>
              <a:rect l="l" t="t" r="r" b="b"/>
              <a:pathLst>
                <a:path w="17144" h="13335">
                  <a:moveTo>
                    <a:pt x="16560" y="0"/>
                  </a:moveTo>
                  <a:lnTo>
                    <a:pt x="8280" y="0"/>
                  </a:lnTo>
                  <a:lnTo>
                    <a:pt x="0" y="5288"/>
                  </a:lnTo>
                  <a:lnTo>
                    <a:pt x="0" y="13220"/>
                  </a:lnTo>
                  <a:lnTo>
                    <a:pt x="8280" y="13220"/>
                  </a:lnTo>
                  <a:lnTo>
                    <a:pt x="16560" y="7932"/>
                  </a:lnTo>
                  <a:lnTo>
                    <a:pt x="165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8" name="object 118"/>
            <p:cNvSpPr/>
            <p:nvPr/>
          </p:nvSpPr>
          <p:spPr>
            <a:xfrm>
              <a:off x="2506844" y="2356119"/>
              <a:ext cx="63500" cy="0"/>
            </a:xfrm>
            <a:custGeom>
              <a:avLst/>
              <a:gdLst/>
              <a:ahLst/>
              <a:cxnLst/>
              <a:rect l="l" t="t" r="r" b="b"/>
              <a:pathLst>
                <a:path w="63500">
                  <a:moveTo>
                    <a:pt x="0" y="0"/>
                  </a:moveTo>
                  <a:lnTo>
                    <a:pt x="13800" y="0"/>
                  </a:lnTo>
                </a:path>
                <a:path w="63500">
                  <a:moveTo>
                    <a:pt x="5520" y="0"/>
                  </a:moveTo>
                  <a:lnTo>
                    <a:pt x="22080" y="0"/>
                  </a:lnTo>
                </a:path>
                <a:path w="63500">
                  <a:moveTo>
                    <a:pt x="13800" y="0"/>
                  </a:moveTo>
                  <a:lnTo>
                    <a:pt x="27601" y="0"/>
                  </a:lnTo>
                </a:path>
                <a:path w="63500">
                  <a:moveTo>
                    <a:pt x="19320" y="0"/>
                  </a:moveTo>
                  <a:lnTo>
                    <a:pt x="35881" y="0"/>
                  </a:lnTo>
                </a:path>
                <a:path w="63500">
                  <a:moveTo>
                    <a:pt x="27601" y="0"/>
                  </a:moveTo>
                  <a:lnTo>
                    <a:pt x="44161" y="0"/>
                  </a:lnTo>
                </a:path>
                <a:path w="63500">
                  <a:moveTo>
                    <a:pt x="35881" y="0"/>
                  </a:moveTo>
                  <a:lnTo>
                    <a:pt x="49682" y="0"/>
                  </a:lnTo>
                </a:path>
                <a:path w="63500">
                  <a:moveTo>
                    <a:pt x="41401" y="0"/>
                  </a:moveTo>
                  <a:lnTo>
                    <a:pt x="57962" y="0"/>
                  </a:lnTo>
                </a:path>
                <a:path w="63500">
                  <a:moveTo>
                    <a:pt x="49682" y="0"/>
                  </a:moveTo>
                  <a:lnTo>
                    <a:pt x="63482" y="0"/>
                  </a:lnTo>
                </a:path>
              </a:pathLst>
            </a:custGeom>
            <a:ln w="81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19" name="object 119"/>
            <p:cNvSpPr/>
            <p:nvPr/>
          </p:nvSpPr>
          <p:spPr>
            <a:xfrm>
              <a:off x="2562046" y="2344221"/>
              <a:ext cx="17145" cy="15875"/>
            </a:xfrm>
            <a:custGeom>
              <a:avLst/>
              <a:gdLst/>
              <a:ahLst/>
              <a:cxnLst/>
              <a:rect l="l" t="t" r="r" b="b"/>
              <a:pathLst>
                <a:path w="17144" h="15875">
                  <a:moveTo>
                    <a:pt x="16560" y="0"/>
                  </a:moveTo>
                  <a:lnTo>
                    <a:pt x="8280" y="0"/>
                  </a:lnTo>
                  <a:lnTo>
                    <a:pt x="0" y="7932"/>
                  </a:lnTo>
                  <a:lnTo>
                    <a:pt x="0" y="15864"/>
                  </a:lnTo>
                  <a:lnTo>
                    <a:pt x="8280" y="15864"/>
                  </a:lnTo>
                  <a:lnTo>
                    <a:pt x="16560" y="7932"/>
                  </a:lnTo>
                  <a:lnTo>
                    <a:pt x="165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0" name="object 120"/>
            <p:cNvSpPr/>
            <p:nvPr/>
          </p:nvSpPr>
          <p:spPr>
            <a:xfrm>
              <a:off x="2570326" y="2348187"/>
              <a:ext cx="44450" cy="0"/>
            </a:xfrm>
            <a:custGeom>
              <a:avLst/>
              <a:gdLst/>
              <a:ahLst/>
              <a:cxnLst/>
              <a:rect l="l" t="t" r="r" b="b"/>
              <a:pathLst>
                <a:path w="44450">
                  <a:moveTo>
                    <a:pt x="0" y="0"/>
                  </a:moveTo>
                  <a:lnTo>
                    <a:pt x="16560" y="0"/>
                  </a:lnTo>
                </a:path>
                <a:path w="44450">
                  <a:moveTo>
                    <a:pt x="8280" y="0"/>
                  </a:moveTo>
                  <a:lnTo>
                    <a:pt x="22080" y="0"/>
                  </a:lnTo>
                </a:path>
                <a:path w="44450">
                  <a:moveTo>
                    <a:pt x="13800" y="0"/>
                  </a:moveTo>
                  <a:lnTo>
                    <a:pt x="30361" y="0"/>
                  </a:lnTo>
                </a:path>
                <a:path w="44450">
                  <a:moveTo>
                    <a:pt x="22080" y="0"/>
                  </a:moveTo>
                  <a:lnTo>
                    <a:pt x="35881" y="0"/>
                  </a:lnTo>
                </a:path>
                <a:path w="44450">
                  <a:moveTo>
                    <a:pt x="27601" y="0"/>
                  </a:moveTo>
                  <a:lnTo>
                    <a:pt x="44161" y="0"/>
                  </a:lnTo>
                </a:path>
              </a:pathLst>
            </a:custGeom>
            <a:ln w="81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1" name="object 121"/>
            <p:cNvSpPr/>
            <p:nvPr/>
          </p:nvSpPr>
          <p:spPr>
            <a:xfrm>
              <a:off x="2606209" y="2336288"/>
              <a:ext cx="13970" cy="15875"/>
            </a:xfrm>
            <a:custGeom>
              <a:avLst/>
              <a:gdLst/>
              <a:ahLst/>
              <a:cxnLst/>
              <a:rect l="l" t="t" r="r" b="b"/>
              <a:pathLst>
                <a:path w="13969" h="15875">
                  <a:moveTo>
                    <a:pt x="13799" y="0"/>
                  </a:moveTo>
                  <a:lnTo>
                    <a:pt x="5519" y="0"/>
                  </a:lnTo>
                  <a:lnTo>
                    <a:pt x="0" y="7933"/>
                  </a:lnTo>
                  <a:lnTo>
                    <a:pt x="0" y="15866"/>
                  </a:lnTo>
                  <a:lnTo>
                    <a:pt x="8279" y="15866"/>
                  </a:lnTo>
                  <a:lnTo>
                    <a:pt x="13799" y="7933"/>
                  </a:lnTo>
                  <a:lnTo>
                    <a:pt x="1379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2" name="object 122"/>
            <p:cNvSpPr/>
            <p:nvPr/>
          </p:nvSpPr>
          <p:spPr>
            <a:xfrm>
              <a:off x="2611728" y="2340254"/>
              <a:ext cx="17145" cy="0"/>
            </a:xfrm>
            <a:custGeom>
              <a:avLst/>
              <a:gdLst/>
              <a:ahLst/>
              <a:cxnLst/>
              <a:rect l="l" t="t" r="r" b="b"/>
              <a:pathLst>
                <a:path w="17144">
                  <a:moveTo>
                    <a:pt x="0" y="0"/>
                  </a:moveTo>
                  <a:lnTo>
                    <a:pt x="16560" y="0"/>
                  </a:lnTo>
                </a:path>
              </a:pathLst>
            </a:custGeom>
            <a:ln w="79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3" name="object 123"/>
            <p:cNvSpPr/>
            <p:nvPr/>
          </p:nvSpPr>
          <p:spPr>
            <a:xfrm>
              <a:off x="2620008" y="2330999"/>
              <a:ext cx="17145" cy="13335"/>
            </a:xfrm>
            <a:custGeom>
              <a:avLst/>
              <a:gdLst/>
              <a:ahLst/>
              <a:cxnLst/>
              <a:rect l="l" t="t" r="r" b="b"/>
              <a:pathLst>
                <a:path w="17144" h="13335">
                  <a:moveTo>
                    <a:pt x="16560" y="0"/>
                  </a:moveTo>
                  <a:lnTo>
                    <a:pt x="8280" y="0"/>
                  </a:lnTo>
                  <a:lnTo>
                    <a:pt x="0" y="5288"/>
                  </a:lnTo>
                  <a:lnTo>
                    <a:pt x="0" y="13221"/>
                  </a:lnTo>
                  <a:lnTo>
                    <a:pt x="8280" y="13221"/>
                  </a:lnTo>
                  <a:lnTo>
                    <a:pt x="16560" y="7932"/>
                  </a:lnTo>
                  <a:lnTo>
                    <a:pt x="1656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4" name="object 124"/>
            <p:cNvSpPr/>
            <p:nvPr/>
          </p:nvSpPr>
          <p:spPr>
            <a:xfrm>
              <a:off x="2628289" y="2334965"/>
              <a:ext cx="22225" cy="0"/>
            </a:xfrm>
            <a:custGeom>
              <a:avLst/>
              <a:gdLst/>
              <a:ahLst/>
              <a:cxnLst/>
              <a:rect l="l" t="t" r="r" b="b"/>
              <a:pathLst>
                <a:path w="22225">
                  <a:moveTo>
                    <a:pt x="0" y="0"/>
                  </a:moveTo>
                  <a:lnTo>
                    <a:pt x="13800" y="0"/>
                  </a:lnTo>
                </a:path>
                <a:path w="22225">
                  <a:moveTo>
                    <a:pt x="5520" y="0"/>
                  </a:moveTo>
                  <a:lnTo>
                    <a:pt x="22081" y="0"/>
                  </a:lnTo>
                </a:path>
              </a:pathLst>
            </a:custGeom>
            <a:ln w="81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5" name="object 125"/>
            <p:cNvSpPr/>
            <p:nvPr/>
          </p:nvSpPr>
          <p:spPr>
            <a:xfrm>
              <a:off x="2642082" y="2267546"/>
              <a:ext cx="50165" cy="71755"/>
            </a:xfrm>
            <a:custGeom>
              <a:avLst/>
              <a:gdLst/>
              <a:ahLst/>
              <a:cxnLst/>
              <a:rect l="l" t="t" r="r" b="b"/>
              <a:pathLst>
                <a:path w="50164" h="71755">
                  <a:moveTo>
                    <a:pt x="49682" y="0"/>
                  </a:moveTo>
                  <a:lnTo>
                    <a:pt x="41402" y="0"/>
                  </a:lnTo>
                  <a:lnTo>
                    <a:pt x="35877" y="7924"/>
                  </a:lnTo>
                  <a:lnTo>
                    <a:pt x="27597" y="21145"/>
                  </a:lnTo>
                  <a:lnTo>
                    <a:pt x="22085" y="42303"/>
                  </a:lnTo>
                  <a:lnTo>
                    <a:pt x="13804" y="50241"/>
                  </a:lnTo>
                  <a:lnTo>
                    <a:pt x="5524" y="55524"/>
                  </a:lnTo>
                  <a:lnTo>
                    <a:pt x="0" y="63461"/>
                  </a:lnTo>
                  <a:lnTo>
                    <a:pt x="0" y="71386"/>
                  </a:lnTo>
                  <a:lnTo>
                    <a:pt x="8280" y="71386"/>
                  </a:lnTo>
                  <a:lnTo>
                    <a:pt x="13804" y="63461"/>
                  </a:lnTo>
                  <a:lnTo>
                    <a:pt x="22085" y="58166"/>
                  </a:lnTo>
                  <a:lnTo>
                    <a:pt x="30365" y="50241"/>
                  </a:lnTo>
                  <a:lnTo>
                    <a:pt x="35877" y="29083"/>
                  </a:lnTo>
                  <a:lnTo>
                    <a:pt x="44157" y="15862"/>
                  </a:lnTo>
                  <a:lnTo>
                    <a:pt x="49682" y="7924"/>
                  </a:lnTo>
                  <a:lnTo>
                    <a:pt x="4968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6" name="object 126"/>
            <p:cNvSpPr/>
            <p:nvPr/>
          </p:nvSpPr>
          <p:spPr>
            <a:xfrm>
              <a:off x="2683491" y="2271503"/>
              <a:ext cx="25400" cy="0"/>
            </a:xfrm>
            <a:custGeom>
              <a:avLst/>
              <a:gdLst/>
              <a:ahLst/>
              <a:cxnLst/>
              <a:rect l="l" t="t" r="r" b="b"/>
              <a:pathLst>
                <a:path w="25400">
                  <a:moveTo>
                    <a:pt x="0" y="0"/>
                  </a:moveTo>
                  <a:lnTo>
                    <a:pt x="16560" y="0"/>
                  </a:lnTo>
                </a:path>
                <a:path w="25400">
                  <a:moveTo>
                    <a:pt x="8280" y="0"/>
                  </a:moveTo>
                  <a:lnTo>
                    <a:pt x="24840" y="0"/>
                  </a:lnTo>
                </a:path>
              </a:pathLst>
            </a:custGeom>
            <a:ln w="81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7" name="object 127"/>
            <p:cNvSpPr/>
            <p:nvPr/>
          </p:nvSpPr>
          <p:spPr>
            <a:xfrm>
              <a:off x="2700045" y="670407"/>
              <a:ext cx="472440" cy="1682114"/>
            </a:xfrm>
            <a:custGeom>
              <a:avLst/>
              <a:gdLst/>
              <a:ahLst/>
              <a:cxnLst/>
              <a:rect l="l" t="t" r="r" b="b"/>
              <a:pathLst>
                <a:path w="472439" h="1682114">
                  <a:moveTo>
                    <a:pt x="471982" y="1673821"/>
                  </a:moveTo>
                  <a:lnTo>
                    <a:pt x="463702" y="1665884"/>
                  </a:lnTo>
                  <a:lnTo>
                    <a:pt x="458177" y="1660601"/>
                  </a:lnTo>
                  <a:lnTo>
                    <a:pt x="449897" y="1652663"/>
                  </a:lnTo>
                  <a:lnTo>
                    <a:pt x="441617" y="1647380"/>
                  </a:lnTo>
                  <a:lnTo>
                    <a:pt x="436105" y="1631505"/>
                  </a:lnTo>
                  <a:lnTo>
                    <a:pt x="427824" y="1618284"/>
                  </a:lnTo>
                  <a:lnTo>
                    <a:pt x="422300" y="1605064"/>
                  </a:lnTo>
                  <a:lnTo>
                    <a:pt x="414020" y="1589201"/>
                  </a:lnTo>
                  <a:lnTo>
                    <a:pt x="405739" y="1568043"/>
                  </a:lnTo>
                  <a:lnTo>
                    <a:pt x="400215" y="1533677"/>
                  </a:lnTo>
                  <a:lnTo>
                    <a:pt x="391934" y="1491361"/>
                  </a:lnTo>
                  <a:lnTo>
                    <a:pt x="386422" y="1451698"/>
                  </a:lnTo>
                  <a:lnTo>
                    <a:pt x="378142" y="1414678"/>
                  </a:lnTo>
                  <a:lnTo>
                    <a:pt x="372618" y="1367078"/>
                  </a:lnTo>
                  <a:lnTo>
                    <a:pt x="364337" y="1282471"/>
                  </a:lnTo>
                  <a:lnTo>
                    <a:pt x="356057" y="1205788"/>
                  </a:lnTo>
                  <a:lnTo>
                    <a:pt x="350532" y="1144968"/>
                  </a:lnTo>
                  <a:lnTo>
                    <a:pt x="342252" y="1073569"/>
                  </a:lnTo>
                  <a:lnTo>
                    <a:pt x="336740" y="1004824"/>
                  </a:lnTo>
                  <a:lnTo>
                    <a:pt x="328460" y="872604"/>
                  </a:lnTo>
                  <a:lnTo>
                    <a:pt x="320179" y="724535"/>
                  </a:lnTo>
                  <a:lnTo>
                    <a:pt x="314655" y="634619"/>
                  </a:lnTo>
                  <a:lnTo>
                    <a:pt x="306374" y="571157"/>
                  </a:lnTo>
                  <a:lnTo>
                    <a:pt x="300850" y="465391"/>
                  </a:lnTo>
                  <a:lnTo>
                    <a:pt x="292569" y="354330"/>
                  </a:lnTo>
                  <a:lnTo>
                    <a:pt x="284289" y="285584"/>
                  </a:lnTo>
                  <a:lnTo>
                    <a:pt x="278777" y="158661"/>
                  </a:lnTo>
                  <a:lnTo>
                    <a:pt x="270497" y="103124"/>
                  </a:lnTo>
                  <a:lnTo>
                    <a:pt x="263144" y="103124"/>
                  </a:lnTo>
                  <a:lnTo>
                    <a:pt x="256692" y="0"/>
                  </a:lnTo>
                  <a:lnTo>
                    <a:pt x="248412" y="0"/>
                  </a:lnTo>
                  <a:lnTo>
                    <a:pt x="242887" y="68757"/>
                  </a:lnTo>
                  <a:lnTo>
                    <a:pt x="239458" y="89509"/>
                  </a:lnTo>
                  <a:lnTo>
                    <a:pt x="234607" y="47599"/>
                  </a:lnTo>
                  <a:lnTo>
                    <a:pt x="229095" y="21158"/>
                  </a:lnTo>
                  <a:lnTo>
                    <a:pt x="220814" y="21158"/>
                  </a:lnTo>
                  <a:lnTo>
                    <a:pt x="212534" y="60820"/>
                  </a:lnTo>
                  <a:lnTo>
                    <a:pt x="207010" y="174523"/>
                  </a:lnTo>
                  <a:lnTo>
                    <a:pt x="204609" y="184467"/>
                  </a:lnTo>
                  <a:lnTo>
                    <a:pt x="198729" y="124282"/>
                  </a:lnTo>
                  <a:lnTo>
                    <a:pt x="190449" y="124282"/>
                  </a:lnTo>
                  <a:lnTo>
                    <a:pt x="184924" y="137502"/>
                  </a:lnTo>
                  <a:lnTo>
                    <a:pt x="176644" y="214185"/>
                  </a:lnTo>
                  <a:lnTo>
                    <a:pt x="171132" y="349046"/>
                  </a:lnTo>
                  <a:lnTo>
                    <a:pt x="162852" y="438950"/>
                  </a:lnTo>
                  <a:lnTo>
                    <a:pt x="154571" y="515632"/>
                  </a:lnTo>
                  <a:lnTo>
                    <a:pt x="149047" y="626694"/>
                  </a:lnTo>
                  <a:lnTo>
                    <a:pt x="140766" y="766838"/>
                  </a:lnTo>
                  <a:lnTo>
                    <a:pt x="135242" y="899045"/>
                  </a:lnTo>
                  <a:lnTo>
                    <a:pt x="126961" y="962507"/>
                  </a:lnTo>
                  <a:lnTo>
                    <a:pt x="121450" y="1004824"/>
                  </a:lnTo>
                  <a:lnTo>
                    <a:pt x="113169" y="1065644"/>
                  </a:lnTo>
                  <a:lnTo>
                    <a:pt x="104889" y="1144968"/>
                  </a:lnTo>
                  <a:lnTo>
                    <a:pt x="99364" y="1221651"/>
                  </a:lnTo>
                  <a:lnTo>
                    <a:pt x="91084" y="1277175"/>
                  </a:lnTo>
                  <a:lnTo>
                    <a:pt x="85559" y="1311554"/>
                  </a:lnTo>
                  <a:lnTo>
                    <a:pt x="77279" y="1345933"/>
                  </a:lnTo>
                  <a:lnTo>
                    <a:pt x="68999" y="1367078"/>
                  </a:lnTo>
                  <a:lnTo>
                    <a:pt x="63487" y="1396174"/>
                  </a:lnTo>
                  <a:lnTo>
                    <a:pt x="41402" y="1456994"/>
                  </a:lnTo>
                  <a:lnTo>
                    <a:pt x="33121" y="1499298"/>
                  </a:lnTo>
                  <a:lnTo>
                    <a:pt x="27597" y="1528381"/>
                  </a:lnTo>
                  <a:lnTo>
                    <a:pt x="19316" y="1549539"/>
                  </a:lnTo>
                  <a:lnTo>
                    <a:pt x="13804" y="1568043"/>
                  </a:lnTo>
                  <a:lnTo>
                    <a:pt x="5524" y="1589201"/>
                  </a:lnTo>
                  <a:lnTo>
                    <a:pt x="0" y="1597139"/>
                  </a:lnTo>
                  <a:lnTo>
                    <a:pt x="0" y="1605064"/>
                  </a:lnTo>
                  <a:lnTo>
                    <a:pt x="8280" y="1605064"/>
                  </a:lnTo>
                  <a:lnTo>
                    <a:pt x="13804" y="1597139"/>
                  </a:lnTo>
                  <a:lnTo>
                    <a:pt x="22085" y="1575981"/>
                  </a:lnTo>
                  <a:lnTo>
                    <a:pt x="27597" y="1557477"/>
                  </a:lnTo>
                  <a:lnTo>
                    <a:pt x="35877" y="1536319"/>
                  </a:lnTo>
                  <a:lnTo>
                    <a:pt x="49682" y="1464919"/>
                  </a:lnTo>
                  <a:lnTo>
                    <a:pt x="63487" y="1417320"/>
                  </a:lnTo>
                  <a:lnTo>
                    <a:pt x="71767" y="1404099"/>
                  </a:lnTo>
                  <a:lnTo>
                    <a:pt x="77279" y="1375016"/>
                  </a:lnTo>
                  <a:lnTo>
                    <a:pt x="93840" y="1319491"/>
                  </a:lnTo>
                  <a:lnTo>
                    <a:pt x="107645" y="1229588"/>
                  </a:lnTo>
                  <a:lnTo>
                    <a:pt x="113169" y="1152893"/>
                  </a:lnTo>
                  <a:lnTo>
                    <a:pt x="121450" y="1073569"/>
                  </a:lnTo>
                  <a:lnTo>
                    <a:pt x="129730" y="1012748"/>
                  </a:lnTo>
                  <a:lnTo>
                    <a:pt x="135242" y="970445"/>
                  </a:lnTo>
                  <a:lnTo>
                    <a:pt x="143522" y="906983"/>
                  </a:lnTo>
                  <a:lnTo>
                    <a:pt x="149047" y="774776"/>
                  </a:lnTo>
                  <a:lnTo>
                    <a:pt x="157327" y="634619"/>
                  </a:lnTo>
                  <a:lnTo>
                    <a:pt x="162852" y="523570"/>
                  </a:lnTo>
                  <a:lnTo>
                    <a:pt x="171132" y="446887"/>
                  </a:lnTo>
                  <a:lnTo>
                    <a:pt x="179412" y="356971"/>
                  </a:lnTo>
                  <a:lnTo>
                    <a:pt x="184924" y="222123"/>
                  </a:lnTo>
                  <a:lnTo>
                    <a:pt x="192430" y="152552"/>
                  </a:lnTo>
                  <a:lnTo>
                    <a:pt x="198729" y="216827"/>
                  </a:lnTo>
                  <a:lnTo>
                    <a:pt x="207010" y="216827"/>
                  </a:lnTo>
                  <a:lnTo>
                    <a:pt x="215290" y="182460"/>
                  </a:lnTo>
                  <a:lnTo>
                    <a:pt x="220814" y="68757"/>
                  </a:lnTo>
                  <a:lnTo>
                    <a:pt x="224942" y="48933"/>
                  </a:lnTo>
                  <a:lnTo>
                    <a:pt x="226326" y="55524"/>
                  </a:lnTo>
                  <a:lnTo>
                    <a:pt x="234607" y="126923"/>
                  </a:lnTo>
                  <a:lnTo>
                    <a:pt x="242887" y="126923"/>
                  </a:lnTo>
                  <a:lnTo>
                    <a:pt x="251167" y="76682"/>
                  </a:lnTo>
                  <a:lnTo>
                    <a:pt x="252031" y="65849"/>
                  </a:lnTo>
                  <a:lnTo>
                    <a:pt x="256692" y="140144"/>
                  </a:lnTo>
                  <a:lnTo>
                    <a:pt x="264972" y="140144"/>
                  </a:lnTo>
                  <a:lnTo>
                    <a:pt x="265849" y="135483"/>
                  </a:lnTo>
                  <a:lnTo>
                    <a:pt x="270497" y="166585"/>
                  </a:lnTo>
                  <a:lnTo>
                    <a:pt x="276009" y="293509"/>
                  </a:lnTo>
                  <a:lnTo>
                    <a:pt x="284289" y="362267"/>
                  </a:lnTo>
                  <a:lnTo>
                    <a:pt x="292569" y="473329"/>
                  </a:lnTo>
                  <a:lnTo>
                    <a:pt x="298094" y="579094"/>
                  </a:lnTo>
                  <a:lnTo>
                    <a:pt x="306374" y="642556"/>
                  </a:lnTo>
                  <a:lnTo>
                    <a:pt x="311899" y="732459"/>
                  </a:lnTo>
                  <a:lnTo>
                    <a:pt x="320179" y="880541"/>
                  </a:lnTo>
                  <a:lnTo>
                    <a:pt x="328460" y="1012748"/>
                  </a:lnTo>
                  <a:lnTo>
                    <a:pt x="333971" y="1081506"/>
                  </a:lnTo>
                  <a:lnTo>
                    <a:pt x="342252" y="1152893"/>
                  </a:lnTo>
                  <a:lnTo>
                    <a:pt x="347776" y="1213713"/>
                  </a:lnTo>
                  <a:lnTo>
                    <a:pt x="356057" y="1290396"/>
                  </a:lnTo>
                  <a:lnTo>
                    <a:pt x="364337" y="1375016"/>
                  </a:lnTo>
                  <a:lnTo>
                    <a:pt x="369862" y="1422615"/>
                  </a:lnTo>
                  <a:lnTo>
                    <a:pt x="378142" y="1459636"/>
                  </a:lnTo>
                  <a:lnTo>
                    <a:pt x="383654" y="1499298"/>
                  </a:lnTo>
                  <a:lnTo>
                    <a:pt x="391934" y="1541602"/>
                  </a:lnTo>
                  <a:lnTo>
                    <a:pt x="397459" y="1575981"/>
                  </a:lnTo>
                  <a:lnTo>
                    <a:pt x="405739" y="1597139"/>
                  </a:lnTo>
                  <a:lnTo>
                    <a:pt x="414020" y="1613001"/>
                  </a:lnTo>
                  <a:lnTo>
                    <a:pt x="419544" y="1626222"/>
                  </a:lnTo>
                  <a:lnTo>
                    <a:pt x="427824" y="1639443"/>
                  </a:lnTo>
                  <a:lnTo>
                    <a:pt x="433336" y="1655305"/>
                  </a:lnTo>
                  <a:lnTo>
                    <a:pt x="441617" y="1660601"/>
                  </a:lnTo>
                  <a:lnTo>
                    <a:pt x="449897" y="1668526"/>
                  </a:lnTo>
                  <a:lnTo>
                    <a:pt x="455422" y="1673821"/>
                  </a:lnTo>
                  <a:lnTo>
                    <a:pt x="463702" y="1681746"/>
                  </a:lnTo>
                  <a:lnTo>
                    <a:pt x="471982" y="1681746"/>
                  </a:lnTo>
                  <a:lnTo>
                    <a:pt x="471982" y="16738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8" name="object 128"/>
            <p:cNvSpPr/>
            <p:nvPr/>
          </p:nvSpPr>
          <p:spPr>
            <a:xfrm>
              <a:off x="3163752" y="2348187"/>
              <a:ext cx="22225" cy="0"/>
            </a:xfrm>
            <a:custGeom>
              <a:avLst/>
              <a:gdLst/>
              <a:ahLst/>
              <a:cxnLst/>
              <a:rect l="l" t="t" r="r" b="b"/>
              <a:pathLst>
                <a:path w="22225">
                  <a:moveTo>
                    <a:pt x="0" y="0"/>
                  </a:moveTo>
                  <a:lnTo>
                    <a:pt x="13800" y="0"/>
                  </a:lnTo>
                </a:path>
                <a:path w="22225">
                  <a:moveTo>
                    <a:pt x="5520" y="0"/>
                  </a:moveTo>
                  <a:lnTo>
                    <a:pt x="22080" y="0"/>
                  </a:lnTo>
                </a:path>
              </a:pathLst>
            </a:custGeom>
            <a:ln w="81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29" name="object 129"/>
            <p:cNvSpPr/>
            <p:nvPr/>
          </p:nvSpPr>
          <p:spPr>
            <a:xfrm>
              <a:off x="3177552" y="2344221"/>
              <a:ext cx="17145" cy="15875"/>
            </a:xfrm>
            <a:custGeom>
              <a:avLst/>
              <a:gdLst/>
              <a:ahLst/>
              <a:cxnLst/>
              <a:rect l="l" t="t" r="r" b="b"/>
              <a:pathLst>
                <a:path w="17144" h="15875">
                  <a:moveTo>
                    <a:pt x="8280" y="0"/>
                  </a:moveTo>
                  <a:lnTo>
                    <a:pt x="0" y="0"/>
                  </a:lnTo>
                  <a:lnTo>
                    <a:pt x="0" y="7932"/>
                  </a:lnTo>
                  <a:lnTo>
                    <a:pt x="8280" y="15864"/>
                  </a:lnTo>
                  <a:lnTo>
                    <a:pt x="16560" y="15864"/>
                  </a:lnTo>
                  <a:lnTo>
                    <a:pt x="16560" y="7932"/>
                  </a:lnTo>
                  <a:lnTo>
                    <a:pt x="828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0" name="object 130"/>
            <p:cNvSpPr/>
            <p:nvPr/>
          </p:nvSpPr>
          <p:spPr>
            <a:xfrm>
              <a:off x="3185833" y="2356119"/>
              <a:ext cx="41910" cy="0"/>
            </a:xfrm>
            <a:custGeom>
              <a:avLst/>
              <a:gdLst/>
              <a:ahLst/>
              <a:cxnLst/>
              <a:rect l="l" t="t" r="r" b="b"/>
              <a:pathLst>
                <a:path w="41910">
                  <a:moveTo>
                    <a:pt x="0" y="0"/>
                  </a:moveTo>
                  <a:lnTo>
                    <a:pt x="13800" y="0"/>
                  </a:lnTo>
                </a:path>
                <a:path w="41910">
                  <a:moveTo>
                    <a:pt x="5519" y="0"/>
                  </a:moveTo>
                  <a:lnTo>
                    <a:pt x="22080" y="0"/>
                  </a:lnTo>
                </a:path>
                <a:path w="41910">
                  <a:moveTo>
                    <a:pt x="13800" y="0"/>
                  </a:moveTo>
                  <a:lnTo>
                    <a:pt x="27601" y="0"/>
                  </a:lnTo>
                </a:path>
                <a:path w="41910">
                  <a:moveTo>
                    <a:pt x="19320" y="0"/>
                  </a:moveTo>
                  <a:lnTo>
                    <a:pt x="35881" y="0"/>
                  </a:lnTo>
                </a:path>
                <a:path w="41910">
                  <a:moveTo>
                    <a:pt x="27601" y="0"/>
                  </a:moveTo>
                  <a:lnTo>
                    <a:pt x="41401" y="0"/>
                  </a:lnTo>
                </a:path>
              </a:pathLst>
            </a:custGeom>
            <a:ln w="81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1" name="object 131"/>
            <p:cNvSpPr/>
            <p:nvPr/>
          </p:nvSpPr>
          <p:spPr>
            <a:xfrm>
              <a:off x="3218954" y="2352154"/>
              <a:ext cx="17145" cy="13335"/>
            </a:xfrm>
            <a:custGeom>
              <a:avLst/>
              <a:gdLst/>
              <a:ahLst/>
              <a:cxnLst/>
              <a:rect l="l" t="t" r="r" b="b"/>
              <a:pathLst>
                <a:path w="17144" h="13335">
                  <a:moveTo>
                    <a:pt x="8280" y="0"/>
                  </a:moveTo>
                  <a:lnTo>
                    <a:pt x="0" y="0"/>
                  </a:lnTo>
                  <a:lnTo>
                    <a:pt x="0" y="7932"/>
                  </a:lnTo>
                  <a:lnTo>
                    <a:pt x="8280" y="13220"/>
                  </a:lnTo>
                  <a:lnTo>
                    <a:pt x="16560" y="13220"/>
                  </a:lnTo>
                  <a:lnTo>
                    <a:pt x="16560" y="5288"/>
                  </a:lnTo>
                  <a:lnTo>
                    <a:pt x="828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2" name="object 132"/>
            <p:cNvSpPr/>
            <p:nvPr/>
          </p:nvSpPr>
          <p:spPr>
            <a:xfrm>
              <a:off x="3227234" y="2361408"/>
              <a:ext cx="444500" cy="0"/>
            </a:xfrm>
            <a:custGeom>
              <a:avLst/>
              <a:gdLst/>
              <a:ahLst/>
              <a:cxnLst/>
              <a:rect l="l" t="t" r="r" b="b"/>
              <a:pathLst>
                <a:path w="444500">
                  <a:moveTo>
                    <a:pt x="0" y="0"/>
                  </a:moveTo>
                  <a:lnTo>
                    <a:pt x="16560" y="0"/>
                  </a:lnTo>
                </a:path>
                <a:path w="444500">
                  <a:moveTo>
                    <a:pt x="8280" y="0"/>
                  </a:moveTo>
                  <a:lnTo>
                    <a:pt x="22081" y="0"/>
                  </a:lnTo>
                </a:path>
                <a:path w="444500">
                  <a:moveTo>
                    <a:pt x="13800" y="0"/>
                  </a:moveTo>
                  <a:lnTo>
                    <a:pt x="30361" y="0"/>
                  </a:lnTo>
                </a:path>
                <a:path w="444500">
                  <a:moveTo>
                    <a:pt x="22081" y="0"/>
                  </a:moveTo>
                  <a:lnTo>
                    <a:pt x="35881" y="0"/>
                  </a:lnTo>
                </a:path>
                <a:path w="444500">
                  <a:moveTo>
                    <a:pt x="27601" y="0"/>
                  </a:moveTo>
                  <a:lnTo>
                    <a:pt x="44162" y="0"/>
                  </a:lnTo>
                </a:path>
                <a:path w="444500">
                  <a:moveTo>
                    <a:pt x="35881" y="0"/>
                  </a:moveTo>
                  <a:lnTo>
                    <a:pt x="52442" y="0"/>
                  </a:lnTo>
                </a:path>
                <a:path w="444500">
                  <a:moveTo>
                    <a:pt x="44162" y="0"/>
                  </a:moveTo>
                  <a:lnTo>
                    <a:pt x="57962" y="0"/>
                  </a:lnTo>
                </a:path>
                <a:path w="444500">
                  <a:moveTo>
                    <a:pt x="49682" y="0"/>
                  </a:moveTo>
                  <a:lnTo>
                    <a:pt x="66242" y="0"/>
                  </a:lnTo>
                </a:path>
                <a:path w="444500">
                  <a:moveTo>
                    <a:pt x="57962" y="0"/>
                  </a:moveTo>
                  <a:lnTo>
                    <a:pt x="71763" y="0"/>
                  </a:lnTo>
                </a:path>
                <a:path w="444500">
                  <a:moveTo>
                    <a:pt x="63482" y="0"/>
                  </a:moveTo>
                  <a:lnTo>
                    <a:pt x="80043" y="0"/>
                  </a:lnTo>
                </a:path>
                <a:path w="444500">
                  <a:moveTo>
                    <a:pt x="71763" y="0"/>
                  </a:moveTo>
                  <a:lnTo>
                    <a:pt x="88323" y="0"/>
                  </a:lnTo>
                </a:path>
                <a:path w="444500">
                  <a:moveTo>
                    <a:pt x="80043" y="0"/>
                  </a:moveTo>
                  <a:lnTo>
                    <a:pt x="93844" y="0"/>
                  </a:lnTo>
                </a:path>
                <a:path w="444500">
                  <a:moveTo>
                    <a:pt x="85563" y="0"/>
                  </a:moveTo>
                  <a:lnTo>
                    <a:pt x="102124" y="0"/>
                  </a:lnTo>
                </a:path>
                <a:path w="444500">
                  <a:moveTo>
                    <a:pt x="93844" y="0"/>
                  </a:moveTo>
                  <a:lnTo>
                    <a:pt x="107644" y="0"/>
                  </a:lnTo>
                </a:path>
                <a:path w="444500">
                  <a:moveTo>
                    <a:pt x="99364" y="0"/>
                  </a:moveTo>
                  <a:lnTo>
                    <a:pt x="115925" y="0"/>
                  </a:lnTo>
                </a:path>
                <a:path w="444500">
                  <a:moveTo>
                    <a:pt x="107644" y="0"/>
                  </a:moveTo>
                  <a:lnTo>
                    <a:pt x="121445" y="0"/>
                  </a:lnTo>
                </a:path>
                <a:path w="444500">
                  <a:moveTo>
                    <a:pt x="113164" y="0"/>
                  </a:moveTo>
                  <a:lnTo>
                    <a:pt x="129725" y="0"/>
                  </a:lnTo>
                </a:path>
                <a:path w="444500">
                  <a:moveTo>
                    <a:pt x="121445" y="0"/>
                  </a:moveTo>
                  <a:lnTo>
                    <a:pt x="138005" y="0"/>
                  </a:lnTo>
                </a:path>
                <a:path w="444500">
                  <a:moveTo>
                    <a:pt x="129725" y="0"/>
                  </a:moveTo>
                  <a:lnTo>
                    <a:pt x="143526" y="0"/>
                  </a:lnTo>
                </a:path>
                <a:path w="444500">
                  <a:moveTo>
                    <a:pt x="135246" y="0"/>
                  </a:moveTo>
                  <a:lnTo>
                    <a:pt x="151806" y="0"/>
                  </a:lnTo>
                </a:path>
                <a:path w="444500">
                  <a:moveTo>
                    <a:pt x="143526" y="0"/>
                  </a:moveTo>
                  <a:lnTo>
                    <a:pt x="157326" y="0"/>
                  </a:lnTo>
                </a:path>
                <a:path w="444500">
                  <a:moveTo>
                    <a:pt x="149046" y="0"/>
                  </a:moveTo>
                  <a:lnTo>
                    <a:pt x="165607" y="0"/>
                  </a:lnTo>
                </a:path>
                <a:path w="444500">
                  <a:moveTo>
                    <a:pt x="157326" y="0"/>
                  </a:moveTo>
                  <a:lnTo>
                    <a:pt x="173887" y="0"/>
                  </a:lnTo>
                </a:path>
                <a:path w="444500">
                  <a:moveTo>
                    <a:pt x="165607" y="0"/>
                  </a:moveTo>
                  <a:lnTo>
                    <a:pt x="179407" y="0"/>
                  </a:lnTo>
                </a:path>
                <a:path w="444500">
                  <a:moveTo>
                    <a:pt x="171127" y="0"/>
                  </a:moveTo>
                  <a:lnTo>
                    <a:pt x="187688" y="0"/>
                  </a:lnTo>
                </a:path>
                <a:path w="444500">
                  <a:moveTo>
                    <a:pt x="179407" y="0"/>
                  </a:moveTo>
                  <a:lnTo>
                    <a:pt x="193208" y="0"/>
                  </a:lnTo>
                </a:path>
                <a:path w="444500">
                  <a:moveTo>
                    <a:pt x="184927" y="0"/>
                  </a:moveTo>
                  <a:lnTo>
                    <a:pt x="201488" y="0"/>
                  </a:lnTo>
                </a:path>
                <a:path w="444500">
                  <a:moveTo>
                    <a:pt x="193208" y="0"/>
                  </a:moveTo>
                  <a:lnTo>
                    <a:pt x="209768" y="0"/>
                  </a:lnTo>
                </a:path>
                <a:path w="444500">
                  <a:moveTo>
                    <a:pt x="201488" y="0"/>
                  </a:moveTo>
                  <a:lnTo>
                    <a:pt x="215289" y="0"/>
                  </a:lnTo>
                </a:path>
                <a:path w="444500">
                  <a:moveTo>
                    <a:pt x="207009" y="0"/>
                  </a:moveTo>
                  <a:lnTo>
                    <a:pt x="223569" y="0"/>
                  </a:lnTo>
                </a:path>
                <a:path w="444500">
                  <a:moveTo>
                    <a:pt x="215289" y="0"/>
                  </a:moveTo>
                  <a:lnTo>
                    <a:pt x="229090" y="0"/>
                  </a:lnTo>
                </a:path>
                <a:path w="444500">
                  <a:moveTo>
                    <a:pt x="220809" y="0"/>
                  </a:moveTo>
                  <a:lnTo>
                    <a:pt x="237370" y="0"/>
                  </a:lnTo>
                </a:path>
                <a:path w="444500">
                  <a:moveTo>
                    <a:pt x="229090" y="0"/>
                  </a:moveTo>
                  <a:lnTo>
                    <a:pt x="242890" y="0"/>
                  </a:lnTo>
                </a:path>
                <a:path w="444500">
                  <a:moveTo>
                    <a:pt x="234610" y="0"/>
                  </a:moveTo>
                  <a:lnTo>
                    <a:pt x="251170" y="0"/>
                  </a:lnTo>
                </a:path>
                <a:path w="444500">
                  <a:moveTo>
                    <a:pt x="242890" y="0"/>
                  </a:moveTo>
                  <a:lnTo>
                    <a:pt x="259451" y="0"/>
                  </a:lnTo>
                </a:path>
                <a:path w="444500">
                  <a:moveTo>
                    <a:pt x="251170" y="0"/>
                  </a:moveTo>
                  <a:lnTo>
                    <a:pt x="264971" y="0"/>
                  </a:lnTo>
                </a:path>
                <a:path w="444500">
                  <a:moveTo>
                    <a:pt x="256690" y="0"/>
                  </a:moveTo>
                  <a:lnTo>
                    <a:pt x="273251" y="0"/>
                  </a:lnTo>
                </a:path>
                <a:path w="444500">
                  <a:moveTo>
                    <a:pt x="264971" y="0"/>
                  </a:moveTo>
                  <a:lnTo>
                    <a:pt x="278772" y="0"/>
                  </a:lnTo>
                </a:path>
                <a:path w="444500">
                  <a:moveTo>
                    <a:pt x="270491" y="0"/>
                  </a:moveTo>
                  <a:lnTo>
                    <a:pt x="287052" y="0"/>
                  </a:lnTo>
                </a:path>
                <a:path w="444500">
                  <a:moveTo>
                    <a:pt x="278772" y="0"/>
                  </a:moveTo>
                  <a:lnTo>
                    <a:pt x="295332" y="0"/>
                  </a:lnTo>
                </a:path>
                <a:path w="444500">
                  <a:moveTo>
                    <a:pt x="287052" y="0"/>
                  </a:moveTo>
                  <a:lnTo>
                    <a:pt x="300853" y="0"/>
                  </a:lnTo>
                </a:path>
                <a:path w="444500">
                  <a:moveTo>
                    <a:pt x="292572" y="0"/>
                  </a:moveTo>
                  <a:lnTo>
                    <a:pt x="309133" y="0"/>
                  </a:lnTo>
                </a:path>
                <a:path w="444500">
                  <a:moveTo>
                    <a:pt x="300853" y="0"/>
                  </a:moveTo>
                  <a:lnTo>
                    <a:pt x="314653" y="0"/>
                  </a:lnTo>
                </a:path>
                <a:path w="444500">
                  <a:moveTo>
                    <a:pt x="306373" y="0"/>
                  </a:moveTo>
                  <a:lnTo>
                    <a:pt x="322933" y="0"/>
                  </a:lnTo>
                </a:path>
                <a:path w="444500">
                  <a:moveTo>
                    <a:pt x="314653" y="0"/>
                  </a:moveTo>
                  <a:lnTo>
                    <a:pt x="331214" y="0"/>
                  </a:lnTo>
                </a:path>
                <a:path w="444500">
                  <a:moveTo>
                    <a:pt x="322933" y="0"/>
                  </a:moveTo>
                  <a:lnTo>
                    <a:pt x="336734" y="0"/>
                  </a:lnTo>
                </a:path>
                <a:path w="444500">
                  <a:moveTo>
                    <a:pt x="328453" y="0"/>
                  </a:moveTo>
                  <a:lnTo>
                    <a:pt x="345014" y="0"/>
                  </a:lnTo>
                </a:path>
                <a:path w="444500">
                  <a:moveTo>
                    <a:pt x="336734" y="0"/>
                  </a:moveTo>
                  <a:lnTo>
                    <a:pt x="350535" y="0"/>
                  </a:lnTo>
                </a:path>
                <a:path w="444500">
                  <a:moveTo>
                    <a:pt x="342254" y="0"/>
                  </a:moveTo>
                  <a:lnTo>
                    <a:pt x="358815" y="0"/>
                  </a:lnTo>
                </a:path>
                <a:path w="444500">
                  <a:moveTo>
                    <a:pt x="350535" y="0"/>
                  </a:moveTo>
                  <a:lnTo>
                    <a:pt x="364335" y="0"/>
                  </a:lnTo>
                </a:path>
                <a:path w="444500">
                  <a:moveTo>
                    <a:pt x="356055" y="0"/>
                  </a:moveTo>
                  <a:lnTo>
                    <a:pt x="372616" y="0"/>
                  </a:lnTo>
                </a:path>
                <a:path w="444500">
                  <a:moveTo>
                    <a:pt x="364335" y="0"/>
                  </a:moveTo>
                  <a:lnTo>
                    <a:pt x="380896" y="0"/>
                  </a:lnTo>
                </a:path>
                <a:path w="444500">
                  <a:moveTo>
                    <a:pt x="372616" y="0"/>
                  </a:moveTo>
                  <a:lnTo>
                    <a:pt x="386416" y="0"/>
                  </a:lnTo>
                </a:path>
                <a:path w="444500">
                  <a:moveTo>
                    <a:pt x="378136" y="0"/>
                  </a:moveTo>
                  <a:lnTo>
                    <a:pt x="394696" y="0"/>
                  </a:lnTo>
                </a:path>
                <a:path w="444500">
                  <a:moveTo>
                    <a:pt x="386416" y="0"/>
                  </a:moveTo>
                  <a:lnTo>
                    <a:pt x="400217" y="0"/>
                  </a:lnTo>
                </a:path>
                <a:path w="444500">
                  <a:moveTo>
                    <a:pt x="391936" y="0"/>
                  </a:moveTo>
                  <a:lnTo>
                    <a:pt x="408497" y="0"/>
                  </a:lnTo>
                </a:path>
                <a:path w="444500">
                  <a:moveTo>
                    <a:pt x="400217" y="0"/>
                  </a:moveTo>
                  <a:lnTo>
                    <a:pt x="416778" y="0"/>
                  </a:lnTo>
                </a:path>
                <a:path w="444500">
                  <a:moveTo>
                    <a:pt x="408497" y="0"/>
                  </a:moveTo>
                  <a:lnTo>
                    <a:pt x="422298" y="0"/>
                  </a:lnTo>
                </a:path>
                <a:path w="444500">
                  <a:moveTo>
                    <a:pt x="414017" y="0"/>
                  </a:moveTo>
                  <a:lnTo>
                    <a:pt x="430578" y="0"/>
                  </a:lnTo>
                </a:path>
                <a:path w="444500">
                  <a:moveTo>
                    <a:pt x="422298" y="0"/>
                  </a:moveTo>
                  <a:lnTo>
                    <a:pt x="436098" y="0"/>
                  </a:lnTo>
                </a:path>
                <a:path w="444500">
                  <a:moveTo>
                    <a:pt x="427818" y="0"/>
                  </a:moveTo>
                  <a:lnTo>
                    <a:pt x="444379" y="0"/>
                  </a:lnTo>
                </a:path>
              </a:pathLst>
            </a:custGeom>
            <a:ln w="81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3" name="object 133"/>
            <p:cNvSpPr/>
            <p:nvPr/>
          </p:nvSpPr>
          <p:spPr>
            <a:xfrm>
              <a:off x="3663327" y="2357449"/>
              <a:ext cx="80645" cy="8255"/>
            </a:xfrm>
            <a:custGeom>
              <a:avLst/>
              <a:gdLst/>
              <a:ahLst/>
              <a:cxnLst/>
              <a:rect l="l" t="t" r="r" b="b"/>
              <a:pathLst>
                <a:path w="80645" h="8255">
                  <a:moveTo>
                    <a:pt x="16560" y="7924"/>
                  </a:moveTo>
                  <a:lnTo>
                    <a:pt x="8280" y="0"/>
                  </a:lnTo>
                  <a:lnTo>
                    <a:pt x="0" y="0"/>
                  </a:lnTo>
                  <a:lnTo>
                    <a:pt x="0" y="7924"/>
                  </a:lnTo>
                  <a:lnTo>
                    <a:pt x="16560" y="7924"/>
                  </a:lnTo>
                  <a:close/>
                </a:path>
                <a:path w="80645" h="8255">
                  <a:moveTo>
                    <a:pt x="80048" y="0"/>
                  </a:moveTo>
                  <a:lnTo>
                    <a:pt x="71767" y="0"/>
                  </a:lnTo>
                  <a:lnTo>
                    <a:pt x="63487" y="7924"/>
                  </a:lnTo>
                  <a:lnTo>
                    <a:pt x="80048" y="7924"/>
                  </a:lnTo>
                  <a:lnTo>
                    <a:pt x="8004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4" name="object 134"/>
            <p:cNvSpPr/>
            <p:nvPr/>
          </p:nvSpPr>
          <p:spPr>
            <a:xfrm>
              <a:off x="3735096" y="2361408"/>
              <a:ext cx="135255" cy="0"/>
            </a:xfrm>
            <a:custGeom>
              <a:avLst/>
              <a:gdLst/>
              <a:ahLst/>
              <a:cxnLst/>
              <a:rect l="l" t="t" r="r" b="b"/>
              <a:pathLst>
                <a:path w="135254">
                  <a:moveTo>
                    <a:pt x="0" y="0"/>
                  </a:moveTo>
                  <a:lnTo>
                    <a:pt x="13800" y="0"/>
                  </a:lnTo>
                </a:path>
                <a:path w="135254">
                  <a:moveTo>
                    <a:pt x="5520" y="0"/>
                  </a:moveTo>
                  <a:lnTo>
                    <a:pt x="22081" y="0"/>
                  </a:lnTo>
                </a:path>
                <a:path w="135254">
                  <a:moveTo>
                    <a:pt x="13800" y="0"/>
                  </a:moveTo>
                  <a:lnTo>
                    <a:pt x="30361" y="0"/>
                  </a:lnTo>
                </a:path>
                <a:path w="135254">
                  <a:moveTo>
                    <a:pt x="22081" y="0"/>
                  </a:moveTo>
                  <a:lnTo>
                    <a:pt x="35881" y="0"/>
                  </a:lnTo>
                </a:path>
                <a:path w="135254">
                  <a:moveTo>
                    <a:pt x="27601" y="0"/>
                  </a:moveTo>
                  <a:lnTo>
                    <a:pt x="44161" y="0"/>
                  </a:lnTo>
                </a:path>
                <a:path w="135254">
                  <a:moveTo>
                    <a:pt x="35881" y="0"/>
                  </a:moveTo>
                  <a:lnTo>
                    <a:pt x="49682" y="0"/>
                  </a:lnTo>
                </a:path>
                <a:path w="135254">
                  <a:moveTo>
                    <a:pt x="41402" y="0"/>
                  </a:moveTo>
                  <a:lnTo>
                    <a:pt x="57962" y="0"/>
                  </a:lnTo>
                </a:path>
                <a:path w="135254">
                  <a:moveTo>
                    <a:pt x="49682" y="0"/>
                  </a:moveTo>
                  <a:lnTo>
                    <a:pt x="66242" y="0"/>
                  </a:lnTo>
                </a:path>
                <a:path w="135254">
                  <a:moveTo>
                    <a:pt x="57962" y="0"/>
                  </a:moveTo>
                  <a:lnTo>
                    <a:pt x="71763" y="0"/>
                  </a:lnTo>
                </a:path>
                <a:path w="135254">
                  <a:moveTo>
                    <a:pt x="63482" y="0"/>
                  </a:moveTo>
                  <a:lnTo>
                    <a:pt x="80043" y="0"/>
                  </a:lnTo>
                </a:path>
                <a:path w="135254">
                  <a:moveTo>
                    <a:pt x="71763" y="0"/>
                  </a:moveTo>
                  <a:lnTo>
                    <a:pt x="85563" y="0"/>
                  </a:lnTo>
                </a:path>
                <a:path w="135254">
                  <a:moveTo>
                    <a:pt x="77283" y="0"/>
                  </a:moveTo>
                  <a:lnTo>
                    <a:pt x="93844" y="0"/>
                  </a:lnTo>
                </a:path>
                <a:path w="135254">
                  <a:moveTo>
                    <a:pt x="85563" y="0"/>
                  </a:moveTo>
                  <a:lnTo>
                    <a:pt x="99364" y="0"/>
                  </a:lnTo>
                </a:path>
                <a:path w="135254">
                  <a:moveTo>
                    <a:pt x="91083" y="0"/>
                  </a:moveTo>
                  <a:lnTo>
                    <a:pt x="107644" y="0"/>
                  </a:lnTo>
                </a:path>
                <a:path w="135254">
                  <a:moveTo>
                    <a:pt x="99364" y="0"/>
                  </a:moveTo>
                  <a:lnTo>
                    <a:pt x="115924" y="0"/>
                  </a:lnTo>
                </a:path>
                <a:path w="135254">
                  <a:moveTo>
                    <a:pt x="107644" y="0"/>
                  </a:moveTo>
                  <a:lnTo>
                    <a:pt x="121445" y="0"/>
                  </a:lnTo>
                </a:path>
                <a:path w="135254">
                  <a:moveTo>
                    <a:pt x="113165" y="0"/>
                  </a:moveTo>
                  <a:lnTo>
                    <a:pt x="129725" y="0"/>
                  </a:lnTo>
                </a:path>
                <a:path w="135254">
                  <a:moveTo>
                    <a:pt x="121445" y="0"/>
                  </a:moveTo>
                  <a:lnTo>
                    <a:pt x="135246" y="0"/>
                  </a:lnTo>
                </a:path>
              </a:pathLst>
            </a:custGeom>
            <a:ln w="81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5" name="object 135"/>
            <p:cNvSpPr/>
            <p:nvPr/>
          </p:nvSpPr>
          <p:spPr>
            <a:xfrm>
              <a:off x="3862062" y="2357442"/>
              <a:ext cx="17145" cy="8255"/>
            </a:xfrm>
            <a:custGeom>
              <a:avLst/>
              <a:gdLst/>
              <a:ahLst/>
              <a:cxnLst/>
              <a:rect l="l" t="t" r="r" b="b"/>
              <a:pathLst>
                <a:path w="17145" h="8255">
                  <a:moveTo>
                    <a:pt x="8280" y="0"/>
                  </a:moveTo>
                  <a:lnTo>
                    <a:pt x="0" y="0"/>
                  </a:lnTo>
                  <a:lnTo>
                    <a:pt x="0" y="7932"/>
                  </a:lnTo>
                  <a:lnTo>
                    <a:pt x="16560" y="7932"/>
                  </a:lnTo>
                  <a:lnTo>
                    <a:pt x="828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6" name="object 136"/>
            <p:cNvSpPr/>
            <p:nvPr/>
          </p:nvSpPr>
          <p:spPr>
            <a:xfrm>
              <a:off x="2381067" y="539750"/>
              <a:ext cx="40005" cy="1821814"/>
            </a:xfrm>
            <a:custGeom>
              <a:avLst/>
              <a:gdLst/>
              <a:ahLst/>
              <a:cxnLst/>
              <a:rect l="l" t="t" r="r" b="b"/>
              <a:pathLst>
                <a:path w="40005" h="1821814">
                  <a:moveTo>
                    <a:pt x="0" y="1821712"/>
                  </a:moveTo>
                  <a:lnTo>
                    <a:pt x="39551" y="1821712"/>
                  </a:lnTo>
                  <a:lnTo>
                    <a:pt x="39551" y="0"/>
                  </a:lnTo>
                  <a:lnTo>
                    <a:pt x="0" y="0"/>
                  </a:lnTo>
                  <a:lnTo>
                    <a:pt x="0" y="1821712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7" name="object 137"/>
            <p:cNvSpPr/>
            <p:nvPr/>
          </p:nvSpPr>
          <p:spPr>
            <a:xfrm>
              <a:off x="2384614" y="539749"/>
              <a:ext cx="36195" cy="1818639"/>
            </a:xfrm>
            <a:custGeom>
              <a:avLst/>
              <a:gdLst/>
              <a:ahLst/>
              <a:cxnLst/>
              <a:rect l="l" t="t" r="r" b="b"/>
              <a:pathLst>
                <a:path w="36194" h="1818639">
                  <a:moveTo>
                    <a:pt x="36004" y="1818168"/>
                  </a:moveTo>
                  <a:lnTo>
                    <a:pt x="0" y="1818168"/>
                  </a:lnTo>
                  <a:lnTo>
                    <a:pt x="0" y="0"/>
                  </a:lnTo>
                </a:path>
              </a:pathLst>
            </a:custGeom>
            <a:ln w="70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8" name="object 138"/>
            <p:cNvSpPr/>
            <p:nvPr/>
          </p:nvSpPr>
          <p:spPr>
            <a:xfrm>
              <a:off x="2374887" y="539749"/>
              <a:ext cx="45720" cy="1828800"/>
            </a:xfrm>
            <a:custGeom>
              <a:avLst/>
              <a:gdLst/>
              <a:ahLst/>
              <a:cxnLst/>
              <a:rect l="l" t="t" r="r" b="b"/>
              <a:pathLst>
                <a:path w="45719" h="1828800">
                  <a:moveTo>
                    <a:pt x="45720" y="1814626"/>
                  </a:moveTo>
                  <a:lnTo>
                    <a:pt x="13271" y="1814626"/>
                  </a:lnTo>
                  <a:lnTo>
                    <a:pt x="13271" y="1736661"/>
                  </a:lnTo>
                  <a:lnTo>
                    <a:pt x="13271" y="1729574"/>
                  </a:lnTo>
                  <a:lnTo>
                    <a:pt x="13271" y="0"/>
                  </a:lnTo>
                  <a:lnTo>
                    <a:pt x="6172" y="0"/>
                  </a:lnTo>
                  <a:lnTo>
                    <a:pt x="6172" y="70891"/>
                  </a:lnTo>
                  <a:lnTo>
                    <a:pt x="0" y="70891"/>
                  </a:lnTo>
                  <a:lnTo>
                    <a:pt x="0" y="77978"/>
                  </a:lnTo>
                  <a:lnTo>
                    <a:pt x="6172" y="77978"/>
                  </a:lnTo>
                  <a:lnTo>
                    <a:pt x="6172" y="155956"/>
                  </a:lnTo>
                  <a:lnTo>
                    <a:pt x="0" y="155956"/>
                  </a:lnTo>
                  <a:lnTo>
                    <a:pt x="0" y="163042"/>
                  </a:lnTo>
                  <a:lnTo>
                    <a:pt x="6172" y="163042"/>
                  </a:lnTo>
                  <a:lnTo>
                    <a:pt x="6172" y="241007"/>
                  </a:lnTo>
                  <a:lnTo>
                    <a:pt x="0" y="241007"/>
                  </a:lnTo>
                  <a:lnTo>
                    <a:pt x="0" y="248094"/>
                  </a:lnTo>
                  <a:lnTo>
                    <a:pt x="6172" y="248094"/>
                  </a:lnTo>
                  <a:lnTo>
                    <a:pt x="6172" y="333159"/>
                  </a:lnTo>
                  <a:lnTo>
                    <a:pt x="0" y="333159"/>
                  </a:lnTo>
                  <a:lnTo>
                    <a:pt x="0" y="340245"/>
                  </a:lnTo>
                  <a:lnTo>
                    <a:pt x="6172" y="340245"/>
                  </a:lnTo>
                  <a:lnTo>
                    <a:pt x="6172" y="418223"/>
                  </a:lnTo>
                  <a:lnTo>
                    <a:pt x="0" y="418223"/>
                  </a:lnTo>
                  <a:lnTo>
                    <a:pt x="0" y="425310"/>
                  </a:lnTo>
                  <a:lnTo>
                    <a:pt x="6172" y="425310"/>
                  </a:lnTo>
                  <a:lnTo>
                    <a:pt x="6172" y="503275"/>
                  </a:lnTo>
                  <a:lnTo>
                    <a:pt x="0" y="503275"/>
                  </a:lnTo>
                  <a:lnTo>
                    <a:pt x="0" y="510374"/>
                  </a:lnTo>
                  <a:lnTo>
                    <a:pt x="6172" y="510374"/>
                  </a:lnTo>
                  <a:lnTo>
                    <a:pt x="6172" y="595426"/>
                  </a:lnTo>
                  <a:lnTo>
                    <a:pt x="0" y="595426"/>
                  </a:lnTo>
                  <a:lnTo>
                    <a:pt x="0" y="602513"/>
                  </a:lnTo>
                  <a:lnTo>
                    <a:pt x="6172" y="602513"/>
                  </a:lnTo>
                  <a:lnTo>
                    <a:pt x="6172" y="680491"/>
                  </a:lnTo>
                  <a:lnTo>
                    <a:pt x="0" y="680491"/>
                  </a:lnTo>
                  <a:lnTo>
                    <a:pt x="0" y="687578"/>
                  </a:lnTo>
                  <a:lnTo>
                    <a:pt x="6172" y="687578"/>
                  </a:lnTo>
                  <a:lnTo>
                    <a:pt x="6172" y="765556"/>
                  </a:lnTo>
                  <a:lnTo>
                    <a:pt x="0" y="765556"/>
                  </a:lnTo>
                  <a:lnTo>
                    <a:pt x="0" y="772642"/>
                  </a:lnTo>
                  <a:lnTo>
                    <a:pt x="6172" y="772642"/>
                  </a:lnTo>
                  <a:lnTo>
                    <a:pt x="6172" y="857694"/>
                  </a:lnTo>
                  <a:lnTo>
                    <a:pt x="0" y="857694"/>
                  </a:lnTo>
                  <a:lnTo>
                    <a:pt x="0" y="864793"/>
                  </a:lnTo>
                  <a:lnTo>
                    <a:pt x="6172" y="864793"/>
                  </a:lnTo>
                  <a:lnTo>
                    <a:pt x="6172" y="942759"/>
                  </a:lnTo>
                  <a:lnTo>
                    <a:pt x="0" y="942759"/>
                  </a:lnTo>
                  <a:lnTo>
                    <a:pt x="0" y="949845"/>
                  </a:lnTo>
                  <a:lnTo>
                    <a:pt x="6172" y="949845"/>
                  </a:lnTo>
                  <a:lnTo>
                    <a:pt x="6172" y="1027823"/>
                  </a:lnTo>
                  <a:lnTo>
                    <a:pt x="0" y="1027823"/>
                  </a:lnTo>
                  <a:lnTo>
                    <a:pt x="0" y="1034910"/>
                  </a:lnTo>
                  <a:lnTo>
                    <a:pt x="6172" y="1034910"/>
                  </a:lnTo>
                  <a:lnTo>
                    <a:pt x="6172" y="1119974"/>
                  </a:lnTo>
                  <a:lnTo>
                    <a:pt x="0" y="1119974"/>
                  </a:lnTo>
                  <a:lnTo>
                    <a:pt x="0" y="1127061"/>
                  </a:lnTo>
                  <a:lnTo>
                    <a:pt x="6172" y="1127061"/>
                  </a:lnTo>
                  <a:lnTo>
                    <a:pt x="6172" y="1205026"/>
                  </a:lnTo>
                  <a:lnTo>
                    <a:pt x="0" y="1205026"/>
                  </a:lnTo>
                  <a:lnTo>
                    <a:pt x="0" y="1212113"/>
                  </a:lnTo>
                  <a:lnTo>
                    <a:pt x="6172" y="1212113"/>
                  </a:lnTo>
                  <a:lnTo>
                    <a:pt x="6172" y="1290091"/>
                  </a:lnTo>
                  <a:lnTo>
                    <a:pt x="0" y="1290091"/>
                  </a:lnTo>
                  <a:lnTo>
                    <a:pt x="0" y="1297178"/>
                  </a:lnTo>
                  <a:lnTo>
                    <a:pt x="6172" y="1297178"/>
                  </a:lnTo>
                  <a:lnTo>
                    <a:pt x="6172" y="1382242"/>
                  </a:lnTo>
                  <a:lnTo>
                    <a:pt x="0" y="1382242"/>
                  </a:lnTo>
                  <a:lnTo>
                    <a:pt x="0" y="1389329"/>
                  </a:lnTo>
                  <a:lnTo>
                    <a:pt x="6172" y="1389329"/>
                  </a:lnTo>
                  <a:lnTo>
                    <a:pt x="6172" y="1467294"/>
                  </a:lnTo>
                  <a:lnTo>
                    <a:pt x="0" y="1467294"/>
                  </a:lnTo>
                  <a:lnTo>
                    <a:pt x="0" y="1474393"/>
                  </a:lnTo>
                  <a:lnTo>
                    <a:pt x="6172" y="1474393"/>
                  </a:lnTo>
                  <a:lnTo>
                    <a:pt x="6172" y="1552359"/>
                  </a:lnTo>
                  <a:lnTo>
                    <a:pt x="0" y="1552359"/>
                  </a:lnTo>
                  <a:lnTo>
                    <a:pt x="0" y="1559445"/>
                  </a:lnTo>
                  <a:lnTo>
                    <a:pt x="6172" y="1559445"/>
                  </a:lnTo>
                  <a:lnTo>
                    <a:pt x="6172" y="1644510"/>
                  </a:lnTo>
                  <a:lnTo>
                    <a:pt x="0" y="1644510"/>
                  </a:lnTo>
                  <a:lnTo>
                    <a:pt x="0" y="1651596"/>
                  </a:lnTo>
                  <a:lnTo>
                    <a:pt x="6172" y="1651596"/>
                  </a:lnTo>
                  <a:lnTo>
                    <a:pt x="6172" y="1729574"/>
                  </a:lnTo>
                  <a:lnTo>
                    <a:pt x="0" y="1729574"/>
                  </a:lnTo>
                  <a:lnTo>
                    <a:pt x="0" y="1736661"/>
                  </a:lnTo>
                  <a:lnTo>
                    <a:pt x="6172" y="1736661"/>
                  </a:lnTo>
                  <a:lnTo>
                    <a:pt x="6172" y="1814626"/>
                  </a:lnTo>
                  <a:lnTo>
                    <a:pt x="0" y="1814626"/>
                  </a:lnTo>
                  <a:lnTo>
                    <a:pt x="0" y="1821713"/>
                  </a:lnTo>
                  <a:lnTo>
                    <a:pt x="6172" y="1821713"/>
                  </a:lnTo>
                  <a:lnTo>
                    <a:pt x="6172" y="1828800"/>
                  </a:lnTo>
                  <a:lnTo>
                    <a:pt x="13271" y="1828800"/>
                  </a:lnTo>
                  <a:lnTo>
                    <a:pt x="13271" y="1821713"/>
                  </a:lnTo>
                  <a:lnTo>
                    <a:pt x="45720" y="1821713"/>
                  </a:lnTo>
                  <a:lnTo>
                    <a:pt x="45720" y="18146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39" name="object 139"/>
            <p:cNvSpPr/>
            <p:nvPr/>
          </p:nvSpPr>
          <p:spPr>
            <a:xfrm>
              <a:off x="2395254" y="1142260"/>
              <a:ext cx="25400" cy="1205230"/>
            </a:xfrm>
            <a:custGeom>
              <a:avLst/>
              <a:gdLst/>
              <a:ahLst/>
              <a:cxnLst/>
              <a:rect l="l" t="t" r="r" b="b"/>
              <a:pathLst>
                <a:path w="25400" h="1205230">
                  <a:moveTo>
                    <a:pt x="0" y="0"/>
                  </a:moveTo>
                  <a:lnTo>
                    <a:pt x="0" y="1205024"/>
                  </a:lnTo>
                  <a:lnTo>
                    <a:pt x="25364" y="1205024"/>
                  </a:lnTo>
                  <a:lnTo>
                    <a:pt x="25364" y="1087974"/>
                  </a:lnTo>
                  <a:lnTo>
                    <a:pt x="21278" y="1034902"/>
                  </a:lnTo>
                  <a:lnTo>
                    <a:pt x="14185" y="829340"/>
                  </a:lnTo>
                  <a:lnTo>
                    <a:pt x="7092" y="4607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D3D3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0" name="object 140"/>
            <p:cNvSpPr/>
            <p:nvPr/>
          </p:nvSpPr>
          <p:spPr>
            <a:xfrm>
              <a:off x="2398800" y="802019"/>
              <a:ext cx="0" cy="1552575"/>
            </a:xfrm>
            <a:custGeom>
              <a:avLst/>
              <a:gdLst/>
              <a:ahLst/>
              <a:cxnLst/>
              <a:rect l="l" t="t" r="r" b="b"/>
              <a:pathLst>
                <a:path h="1552575">
                  <a:moveTo>
                    <a:pt x="0" y="0"/>
                  </a:moveTo>
                  <a:lnTo>
                    <a:pt x="0" y="1552353"/>
                  </a:lnTo>
                </a:path>
                <a:path h="1552575">
                  <a:moveTo>
                    <a:pt x="0" y="0"/>
                  </a:moveTo>
                  <a:lnTo>
                    <a:pt x="0" y="347330"/>
                  </a:lnTo>
                </a:path>
              </a:pathLst>
            </a:custGeom>
            <a:ln w="7090">
              <a:solidFill>
                <a:srgbClr val="5F5F5F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1" name="object 141"/>
            <p:cNvSpPr/>
            <p:nvPr/>
          </p:nvSpPr>
          <p:spPr>
            <a:xfrm>
              <a:off x="2395245" y="1142263"/>
              <a:ext cx="25400" cy="1095375"/>
            </a:xfrm>
            <a:custGeom>
              <a:avLst/>
              <a:gdLst/>
              <a:ahLst/>
              <a:cxnLst/>
              <a:rect l="l" t="t" r="r" b="b"/>
              <a:pathLst>
                <a:path w="25400" h="1095375">
                  <a:moveTo>
                    <a:pt x="25361" y="947737"/>
                  </a:moveTo>
                  <a:lnTo>
                    <a:pt x="21285" y="829348"/>
                  </a:lnTo>
                  <a:lnTo>
                    <a:pt x="14185" y="460743"/>
                  </a:lnTo>
                  <a:lnTo>
                    <a:pt x="7099" y="0"/>
                  </a:lnTo>
                  <a:lnTo>
                    <a:pt x="0" y="0"/>
                  </a:lnTo>
                  <a:lnTo>
                    <a:pt x="7099" y="467842"/>
                  </a:lnTo>
                  <a:lnTo>
                    <a:pt x="14185" y="836434"/>
                  </a:lnTo>
                  <a:lnTo>
                    <a:pt x="21285" y="1041996"/>
                  </a:lnTo>
                  <a:lnTo>
                    <a:pt x="25361" y="1095070"/>
                  </a:lnTo>
                  <a:lnTo>
                    <a:pt x="25361" y="1041996"/>
                  </a:lnTo>
                  <a:lnTo>
                    <a:pt x="25361" y="1034910"/>
                  </a:lnTo>
                  <a:lnTo>
                    <a:pt x="25361" y="947737"/>
                  </a:lnTo>
                  <a:close/>
                </a:path>
              </a:pathLst>
            </a:custGeom>
            <a:solidFill>
              <a:srgbClr val="5F5F5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2" name="object 142"/>
            <p:cNvSpPr/>
            <p:nvPr/>
          </p:nvSpPr>
          <p:spPr>
            <a:xfrm>
              <a:off x="2398800" y="2304754"/>
              <a:ext cx="0" cy="50165"/>
            </a:xfrm>
            <a:custGeom>
              <a:avLst/>
              <a:gdLst/>
              <a:ahLst/>
              <a:cxnLst/>
              <a:rect l="l" t="t" r="r" b="b"/>
              <a:pathLst>
                <a:path h="50164">
                  <a:moveTo>
                    <a:pt x="0" y="0"/>
                  </a:moveTo>
                  <a:lnTo>
                    <a:pt x="0" y="49618"/>
                  </a:lnTo>
                </a:path>
                <a:path h="50164">
                  <a:moveTo>
                    <a:pt x="0" y="0"/>
                  </a:moveTo>
                  <a:lnTo>
                    <a:pt x="0" y="14176"/>
                  </a:lnTo>
                </a:path>
              </a:pathLst>
            </a:custGeom>
            <a:ln w="709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3" name="object 143"/>
            <p:cNvSpPr/>
            <p:nvPr/>
          </p:nvSpPr>
          <p:spPr>
            <a:xfrm>
              <a:off x="2395254" y="231184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7092" y="0"/>
                  </a:moveTo>
                  <a:lnTo>
                    <a:pt x="0" y="0"/>
                  </a:lnTo>
                  <a:lnTo>
                    <a:pt x="0" y="7087"/>
                  </a:lnTo>
                  <a:lnTo>
                    <a:pt x="7092" y="14177"/>
                  </a:lnTo>
                  <a:lnTo>
                    <a:pt x="14185" y="14177"/>
                  </a:lnTo>
                  <a:lnTo>
                    <a:pt x="14185" y="7087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4" name="object 144"/>
            <p:cNvSpPr/>
            <p:nvPr/>
          </p:nvSpPr>
          <p:spPr>
            <a:xfrm>
              <a:off x="2402347" y="2322475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5">
                  <a:moveTo>
                    <a:pt x="0" y="0"/>
                  </a:moveTo>
                  <a:lnTo>
                    <a:pt x="14186" y="0"/>
                  </a:lnTo>
                </a:path>
              </a:pathLst>
            </a:custGeom>
            <a:ln w="70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5" name="object 145"/>
            <p:cNvSpPr/>
            <p:nvPr/>
          </p:nvSpPr>
          <p:spPr>
            <a:xfrm>
              <a:off x="2409440" y="2318931"/>
              <a:ext cx="11430" cy="14604"/>
            </a:xfrm>
            <a:custGeom>
              <a:avLst/>
              <a:gdLst/>
              <a:ahLst/>
              <a:cxnLst/>
              <a:rect l="l" t="t" r="r" b="b"/>
              <a:pathLst>
                <a:path w="11430" h="14605">
                  <a:moveTo>
                    <a:pt x="7092" y="0"/>
                  </a:moveTo>
                  <a:lnTo>
                    <a:pt x="0" y="0"/>
                  </a:lnTo>
                  <a:lnTo>
                    <a:pt x="0" y="7089"/>
                  </a:lnTo>
                  <a:lnTo>
                    <a:pt x="7092" y="14177"/>
                  </a:lnTo>
                  <a:lnTo>
                    <a:pt x="11178" y="14177"/>
                  </a:lnTo>
                  <a:lnTo>
                    <a:pt x="11178" y="4082"/>
                  </a:lnTo>
                  <a:lnTo>
                    <a:pt x="709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6" name="object 146"/>
            <p:cNvSpPr/>
            <p:nvPr/>
          </p:nvSpPr>
          <p:spPr>
            <a:xfrm>
              <a:off x="2416533" y="2326020"/>
              <a:ext cx="4445" cy="7620"/>
            </a:xfrm>
            <a:custGeom>
              <a:avLst/>
              <a:gdLst/>
              <a:ahLst/>
              <a:cxnLst/>
              <a:rect l="l" t="t" r="r" b="b"/>
              <a:pathLst>
                <a:path w="4444" h="7619">
                  <a:moveTo>
                    <a:pt x="0" y="0"/>
                  </a:moveTo>
                  <a:lnTo>
                    <a:pt x="4085" y="0"/>
                  </a:lnTo>
                  <a:lnTo>
                    <a:pt x="4085" y="7088"/>
                  </a:lnTo>
                  <a:lnTo>
                    <a:pt x="0" y="708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7" name="object 147"/>
            <p:cNvSpPr/>
            <p:nvPr/>
          </p:nvSpPr>
          <p:spPr>
            <a:xfrm>
              <a:off x="2400300" y="2362200"/>
              <a:ext cx="1866900" cy="3175"/>
            </a:xfrm>
            <a:custGeom>
              <a:avLst/>
              <a:gdLst/>
              <a:ahLst/>
              <a:cxnLst/>
              <a:rect l="l" t="t" r="r" b="b"/>
              <a:pathLst>
                <a:path w="1866900" h="3175">
                  <a:moveTo>
                    <a:pt x="1866900" y="0"/>
                  </a:moveTo>
                  <a:lnTo>
                    <a:pt x="0" y="3176"/>
                  </a:lnTo>
                </a:path>
              </a:pathLst>
            </a:custGeom>
            <a:solidFill>
              <a:srgbClr val="C6E6E9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48" name="object 148"/>
            <p:cNvSpPr/>
            <p:nvPr/>
          </p:nvSpPr>
          <p:spPr>
            <a:xfrm>
              <a:off x="2400300" y="2362200"/>
              <a:ext cx="1866900" cy="3175"/>
            </a:xfrm>
            <a:custGeom>
              <a:avLst/>
              <a:gdLst/>
              <a:ahLst/>
              <a:cxnLst/>
              <a:rect l="l" t="t" r="r" b="b"/>
              <a:pathLst>
                <a:path w="1866900" h="3175">
                  <a:moveTo>
                    <a:pt x="0" y="3176"/>
                  </a:moveTo>
                  <a:lnTo>
                    <a:pt x="186690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49" name="object 149"/>
          <p:cNvSpPr txBox="1"/>
          <p:nvPr/>
        </p:nvSpPr>
        <p:spPr>
          <a:xfrm>
            <a:off x="5179158" y="1786833"/>
            <a:ext cx="169555" cy="10144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597" dirty="0">
                <a:latin typeface="Arial"/>
                <a:cs typeface="Arial"/>
              </a:rPr>
              <a:t>10</a:t>
            </a:r>
            <a:r>
              <a:rPr sz="559" baseline="27777" dirty="0">
                <a:latin typeface="Arial"/>
                <a:cs typeface="Arial"/>
              </a:rPr>
              <a:t>5</a:t>
            </a:r>
            <a:endParaRPr sz="559" baseline="27777">
              <a:latin typeface="Arial"/>
              <a:cs typeface="Arial"/>
            </a:endParaRPr>
          </a:p>
        </p:txBody>
      </p:sp>
      <p:sp>
        <p:nvSpPr>
          <p:cNvPr id="150" name="object 150"/>
          <p:cNvSpPr txBox="1"/>
          <p:nvPr/>
        </p:nvSpPr>
        <p:spPr>
          <a:xfrm>
            <a:off x="3928720" y="479302"/>
            <a:ext cx="116510" cy="1329606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R="7105" algn="r">
              <a:spcBef>
                <a:spcPts val="75"/>
              </a:spcBef>
            </a:pPr>
            <a:r>
              <a:rPr sz="597" spc="-4" dirty="0">
                <a:latin typeface="Arial"/>
                <a:cs typeface="Arial"/>
              </a:rPr>
              <a:t>80</a:t>
            </a:r>
            <a:endParaRPr sz="597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71">
              <a:latin typeface="Arial"/>
              <a:cs typeface="Arial"/>
            </a:endParaRPr>
          </a:p>
          <a:p>
            <a:pPr>
              <a:spcBef>
                <a:spcPts val="19"/>
              </a:spcBef>
            </a:pPr>
            <a:endParaRPr sz="634">
              <a:latin typeface="Arial"/>
              <a:cs typeface="Arial"/>
            </a:endParaRPr>
          </a:p>
          <a:p>
            <a:pPr marR="7105" algn="r"/>
            <a:r>
              <a:rPr sz="597" spc="-4" dirty="0">
                <a:latin typeface="Arial"/>
                <a:cs typeface="Arial"/>
              </a:rPr>
              <a:t>60</a:t>
            </a:r>
            <a:endParaRPr sz="597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71">
              <a:latin typeface="Arial"/>
              <a:cs typeface="Arial"/>
            </a:endParaRPr>
          </a:p>
          <a:p>
            <a:pPr>
              <a:spcBef>
                <a:spcPts val="30"/>
              </a:spcBef>
            </a:pPr>
            <a:endParaRPr sz="820">
              <a:latin typeface="Arial"/>
              <a:cs typeface="Arial"/>
            </a:endParaRPr>
          </a:p>
          <a:p>
            <a:pPr marR="16578" algn="r"/>
            <a:r>
              <a:rPr sz="597" spc="-4" dirty="0">
                <a:latin typeface="Arial"/>
                <a:cs typeface="Arial"/>
              </a:rPr>
              <a:t>40</a:t>
            </a:r>
            <a:endParaRPr sz="597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71">
              <a:latin typeface="Arial"/>
              <a:cs typeface="Arial"/>
            </a:endParaRPr>
          </a:p>
          <a:p>
            <a:pPr>
              <a:spcBef>
                <a:spcPts val="37"/>
              </a:spcBef>
            </a:pPr>
            <a:endParaRPr sz="746">
              <a:latin typeface="Arial"/>
              <a:cs typeface="Arial"/>
            </a:endParaRPr>
          </a:p>
          <a:p>
            <a:pPr marR="8999" algn="r">
              <a:spcBef>
                <a:spcPts val="4"/>
              </a:spcBef>
            </a:pPr>
            <a:r>
              <a:rPr sz="597" spc="-4" dirty="0">
                <a:latin typeface="Arial"/>
                <a:cs typeface="Arial"/>
              </a:rPr>
              <a:t>20</a:t>
            </a:r>
            <a:endParaRPr sz="597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71">
              <a:latin typeface="Arial"/>
              <a:cs typeface="Arial"/>
            </a:endParaRPr>
          </a:p>
          <a:p>
            <a:pPr>
              <a:spcBef>
                <a:spcPts val="11"/>
              </a:spcBef>
            </a:pPr>
            <a:endParaRPr sz="709">
              <a:latin typeface="Arial"/>
              <a:cs typeface="Arial"/>
            </a:endParaRPr>
          </a:p>
          <a:p>
            <a:pPr marR="3789" algn="r"/>
            <a:r>
              <a:rPr sz="597" dirty="0">
                <a:latin typeface="Arial"/>
                <a:cs typeface="Arial"/>
              </a:rPr>
              <a:t>0</a:t>
            </a:r>
            <a:endParaRPr sz="597">
              <a:latin typeface="Arial"/>
              <a:cs typeface="Arial"/>
            </a:endParaRPr>
          </a:p>
        </p:txBody>
      </p:sp>
      <p:grpSp>
        <p:nvGrpSpPr>
          <p:cNvPr id="151" name="object 151"/>
          <p:cNvGrpSpPr/>
          <p:nvPr/>
        </p:nvGrpSpPr>
        <p:grpSpPr>
          <a:xfrm>
            <a:off x="3803685" y="397840"/>
            <a:ext cx="37890" cy="1060906"/>
            <a:chOff x="1955800" y="533400"/>
            <a:chExt cx="50800" cy="1422400"/>
          </a:xfrm>
        </p:grpSpPr>
        <p:sp>
          <p:nvSpPr>
            <p:cNvPr id="152" name="object 152"/>
            <p:cNvSpPr/>
            <p:nvPr/>
          </p:nvSpPr>
          <p:spPr>
            <a:xfrm>
              <a:off x="1981200" y="596900"/>
              <a:ext cx="0" cy="1358900"/>
            </a:xfrm>
            <a:custGeom>
              <a:avLst/>
              <a:gdLst/>
              <a:ahLst/>
              <a:cxnLst/>
              <a:rect l="l" t="t" r="r" b="b"/>
              <a:pathLst>
                <a:path h="1358900">
                  <a:moveTo>
                    <a:pt x="0" y="13589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53" name="object 153"/>
            <p:cNvSpPr/>
            <p:nvPr/>
          </p:nvSpPr>
          <p:spPr>
            <a:xfrm>
              <a:off x="1955800" y="533400"/>
              <a:ext cx="50800" cy="127000"/>
            </a:xfrm>
            <a:custGeom>
              <a:avLst/>
              <a:gdLst/>
              <a:ahLst/>
              <a:cxnLst/>
              <a:rect l="l" t="t" r="r" b="b"/>
              <a:pathLst>
                <a:path w="50800" h="127000">
                  <a:moveTo>
                    <a:pt x="25400" y="0"/>
                  </a:moveTo>
                  <a:lnTo>
                    <a:pt x="0" y="127000"/>
                  </a:lnTo>
                  <a:lnTo>
                    <a:pt x="50800" y="127000"/>
                  </a:lnTo>
                  <a:lnTo>
                    <a:pt x="254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54" name="object 154"/>
          <p:cNvSpPr txBox="1"/>
          <p:nvPr/>
        </p:nvSpPr>
        <p:spPr>
          <a:xfrm>
            <a:off x="3540352" y="2420102"/>
            <a:ext cx="123141" cy="216224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1343" b="1" dirty="0">
                <a:latin typeface="Arial"/>
                <a:cs typeface="Arial"/>
              </a:rPr>
              <a:t>b</a:t>
            </a:r>
            <a:endParaRPr sz="1343">
              <a:latin typeface="Arial"/>
              <a:cs typeface="Arial"/>
            </a:endParaRPr>
          </a:p>
        </p:txBody>
      </p:sp>
      <p:grpSp>
        <p:nvGrpSpPr>
          <p:cNvPr id="155" name="object 155"/>
          <p:cNvGrpSpPr/>
          <p:nvPr/>
        </p:nvGrpSpPr>
        <p:grpSpPr>
          <a:xfrm>
            <a:off x="4350444" y="2647203"/>
            <a:ext cx="2607745" cy="1540208"/>
            <a:chOff x="2688862" y="3549213"/>
            <a:chExt cx="3496310" cy="2065020"/>
          </a:xfrm>
        </p:grpSpPr>
        <p:pic>
          <p:nvPicPr>
            <p:cNvPr id="156" name="object 15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87700" y="4902200"/>
              <a:ext cx="812800" cy="705684"/>
            </a:xfrm>
            <a:prstGeom prst="rect">
              <a:avLst/>
            </a:prstGeom>
          </p:spPr>
        </p:pic>
        <p:sp>
          <p:nvSpPr>
            <p:cNvPr id="157" name="object 157"/>
            <p:cNvSpPr/>
            <p:nvPr/>
          </p:nvSpPr>
          <p:spPr>
            <a:xfrm>
              <a:off x="3252345" y="4940879"/>
              <a:ext cx="690245" cy="667385"/>
            </a:xfrm>
            <a:custGeom>
              <a:avLst/>
              <a:gdLst/>
              <a:ahLst/>
              <a:cxnLst/>
              <a:rect l="l" t="t" r="r" b="b"/>
              <a:pathLst>
                <a:path w="690245" h="667385">
                  <a:moveTo>
                    <a:pt x="690012" y="0"/>
                  </a:moveTo>
                  <a:lnTo>
                    <a:pt x="0" y="0"/>
                  </a:lnTo>
                  <a:lnTo>
                    <a:pt x="0" y="667004"/>
                  </a:lnTo>
                  <a:lnTo>
                    <a:pt x="690012" y="667004"/>
                  </a:lnTo>
                  <a:lnTo>
                    <a:pt x="690012" y="0"/>
                  </a:lnTo>
                  <a:close/>
                </a:path>
              </a:pathLst>
            </a:custGeom>
            <a:solidFill>
              <a:srgbClr val="FF2800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58" name="object 158"/>
            <p:cNvSpPr/>
            <p:nvPr/>
          </p:nvSpPr>
          <p:spPr>
            <a:xfrm>
              <a:off x="3568777" y="4889571"/>
              <a:ext cx="57150" cy="102870"/>
            </a:xfrm>
            <a:custGeom>
              <a:avLst/>
              <a:gdLst/>
              <a:ahLst/>
              <a:cxnLst/>
              <a:rect l="l" t="t" r="r" b="b"/>
              <a:pathLst>
                <a:path w="57150" h="102870">
                  <a:moveTo>
                    <a:pt x="28575" y="102616"/>
                  </a:moveTo>
                  <a:lnTo>
                    <a:pt x="28575" y="51308"/>
                  </a:lnTo>
                  <a:lnTo>
                    <a:pt x="28575" y="0"/>
                  </a:lnTo>
                </a:path>
                <a:path w="57150" h="102870">
                  <a:moveTo>
                    <a:pt x="0" y="102616"/>
                  </a:moveTo>
                  <a:lnTo>
                    <a:pt x="57150" y="102616"/>
                  </a:lnTo>
                </a:path>
                <a:path w="57150" h="102870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pic>
          <p:nvPicPr>
            <p:cNvPr id="159" name="object 15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914900" y="3771900"/>
              <a:ext cx="812800" cy="1835984"/>
            </a:xfrm>
            <a:prstGeom prst="rect">
              <a:avLst/>
            </a:prstGeom>
          </p:spPr>
        </p:pic>
        <p:sp>
          <p:nvSpPr>
            <p:cNvPr id="160" name="object 160"/>
            <p:cNvSpPr/>
            <p:nvPr/>
          </p:nvSpPr>
          <p:spPr>
            <a:xfrm>
              <a:off x="4977377" y="3812103"/>
              <a:ext cx="690245" cy="1795780"/>
            </a:xfrm>
            <a:custGeom>
              <a:avLst/>
              <a:gdLst/>
              <a:ahLst/>
              <a:cxnLst/>
              <a:rect l="l" t="t" r="r" b="b"/>
              <a:pathLst>
                <a:path w="690245" h="1795779">
                  <a:moveTo>
                    <a:pt x="690012" y="0"/>
                  </a:moveTo>
                  <a:lnTo>
                    <a:pt x="0" y="0"/>
                  </a:lnTo>
                  <a:lnTo>
                    <a:pt x="0" y="1795780"/>
                  </a:lnTo>
                  <a:lnTo>
                    <a:pt x="690012" y="1795780"/>
                  </a:lnTo>
                  <a:lnTo>
                    <a:pt x="690012" y="0"/>
                  </a:lnTo>
                  <a:close/>
                </a:path>
              </a:pathLst>
            </a:custGeom>
            <a:solidFill>
              <a:srgbClr val="0A31FF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61" name="object 161"/>
            <p:cNvSpPr/>
            <p:nvPr/>
          </p:nvSpPr>
          <p:spPr>
            <a:xfrm>
              <a:off x="5293809" y="3676355"/>
              <a:ext cx="57150" cy="271780"/>
            </a:xfrm>
            <a:custGeom>
              <a:avLst/>
              <a:gdLst/>
              <a:ahLst/>
              <a:cxnLst/>
              <a:rect l="l" t="t" r="r" b="b"/>
              <a:pathLst>
                <a:path w="57150" h="271779">
                  <a:moveTo>
                    <a:pt x="28575" y="271496"/>
                  </a:moveTo>
                  <a:lnTo>
                    <a:pt x="28575" y="135748"/>
                  </a:lnTo>
                  <a:lnTo>
                    <a:pt x="28575" y="0"/>
                  </a:lnTo>
                </a:path>
                <a:path w="57150" h="271779">
                  <a:moveTo>
                    <a:pt x="0" y="271496"/>
                  </a:moveTo>
                  <a:lnTo>
                    <a:pt x="57150" y="271496"/>
                  </a:lnTo>
                </a:path>
                <a:path w="57150" h="271779">
                  <a:moveTo>
                    <a:pt x="0" y="0"/>
                  </a:moveTo>
                  <a:lnTo>
                    <a:pt x="5715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62" name="object 162"/>
            <p:cNvSpPr/>
            <p:nvPr/>
          </p:nvSpPr>
          <p:spPr>
            <a:xfrm>
              <a:off x="2688862" y="3555563"/>
              <a:ext cx="3496310" cy="2052320"/>
            </a:xfrm>
            <a:custGeom>
              <a:avLst/>
              <a:gdLst/>
              <a:ahLst/>
              <a:cxnLst/>
              <a:rect l="l" t="t" r="r" b="b"/>
              <a:pathLst>
                <a:path w="3496310" h="2052320">
                  <a:moveTo>
                    <a:pt x="45974" y="2052320"/>
                  </a:moveTo>
                  <a:lnTo>
                    <a:pt x="45975" y="0"/>
                  </a:lnTo>
                </a:path>
                <a:path w="3496310" h="2052320">
                  <a:moveTo>
                    <a:pt x="0" y="2052320"/>
                  </a:moveTo>
                  <a:lnTo>
                    <a:pt x="45974" y="2052320"/>
                  </a:lnTo>
                </a:path>
                <a:path w="3496310" h="2052320">
                  <a:moveTo>
                    <a:pt x="0" y="1539240"/>
                  </a:moveTo>
                  <a:lnTo>
                    <a:pt x="45974" y="1539240"/>
                  </a:lnTo>
                </a:path>
                <a:path w="3496310" h="2052320">
                  <a:moveTo>
                    <a:pt x="0" y="1026160"/>
                  </a:moveTo>
                  <a:lnTo>
                    <a:pt x="45974" y="1026160"/>
                  </a:lnTo>
                </a:path>
                <a:path w="3496310" h="2052320">
                  <a:moveTo>
                    <a:pt x="0" y="513080"/>
                  </a:moveTo>
                  <a:lnTo>
                    <a:pt x="45974" y="513080"/>
                  </a:lnTo>
                </a:path>
                <a:path w="3496310" h="2052320">
                  <a:moveTo>
                    <a:pt x="0" y="0"/>
                  </a:moveTo>
                  <a:lnTo>
                    <a:pt x="45974" y="0"/>
                  </a:lnTo>
                </a:path>
                <a:path w="3496310" h="2052320">
                  <a:moveTo>
                    <a:pt x="45974" y="2052320"/>
                  </a:moveTo>
                  <a:lnTo>
                    <a:pt x="3496038" y="2052321"/>
                  </a:lnTo>
                </a:path>
              </a:pathLst>
            </a:custGeom>
            <a:ln w="12700">
              <a:solidFill>
                <a:srgbClr val="989898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63" name="object 163"/>
          <p:cNvSpPr txBox="1"/>
          <p:nvPr/>
        </p:nvSpPr>
        <p:spPr>
          <a:xfrm>
            <a:off x="4087857" y="2956949"/>
            <a:ext cx="208866" cy="1316076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R="3789" algn="r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300</a:t>
            </a:r>
            <a:endParaRPr sz="89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 marR="3789" algn="r">
              <a:spcBef>
                <a:spcPts val="824"/>
              </a:spcBef>
            </a:pPr>
            <a:r>
              <a:rPr sz="895" b="1" spc="-4" dirty="0">
                <a:latin typeface="Arial"/>
                <a:cs typeface="Arial"/>
              </a:rPr>
              <a:t>200</a:t>
            </a:r>
            <a:endParaRPr sz="89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 marR="3789" algn="r">
              <a:spcBef>
                <a:spcPts val="824"/>
              </a:spcBef>
            </a:pPr>
            <a:r>
              <a:rPr sz="895" b="1" spc="-4" dirty="0">
                <a:latin typeface="Arial"/>
                <a:cs typeface="Arial"/>
              </a:rPr>
              <a:t>100</a:t>
            </a:r>
            <a:endParaRPr sz="89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970">
              <a:latin typeface="Arial"/>
              <a:cs typeface="Arial"/>
            </a:endParaRPr>
          </a:p>
          <a:p>
            <a:pPr marR="3789" algn="r">
              <a:spcBef>
                <a:spcPts val="824"/>
              </a:spcBef>
            </a:pPr>
            <a:r>
              <a:rPr sz="895" b="1" dirty="0">
                <a:latin typeface="Arial"/>
                <a:cs typeface="Arial"/>
              </a:rPr>
              <a:t>0</a:t>
            </a:r>
            <a:endParaRPr sz="895">
              <a:latin typeface="Arial"/>
              <a:cs typeface="Arial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4087857" y="2574266"/>
            <a:ext cx="20886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b="1" spc="-4" dirty="0">
                <a:latin typeface="Arial"/>
                <a:cs typeface="Arial"/>
              </a:rPr>
              <a:t>400</a:t>
            </a:r>
            <a:endParaRPr sz="895">
              <a:latin typeface="Arial"/>
              <a:cs typeface="Arial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3858025" y="3224684"/>
            <a:ext cx="131896" cy="303589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9473">
              <a:lnSpc>
                <a:spcPts val="1063"/>
              </a:lnSpc>
            </a:pPr>
            <a:r>
              <a:rPr sz="895" b="1" dirty="0">
                <a:latin typeface="Arial"/>
                <a:cs typeface="Arial"/>
              </a:rPr>
              <a:t>GMFI</a:t>
            </a:r>
            <a:endParaRPr sz="895">
              <a:latin typeface="Arial"/>
              <a:cs typeface="Arial"/>
            </a:endParaRPr>
          </a:p>
        </p:txBody>
      </p:sp>
      <p:sp>
        <p:nvSpPr>
          <p:cNvPr id="166" name="object 166"/>
          <p:cNvSpPr txBox="1"/>
          <p:nvPr/>
        </p:nvSpPr>
        <p:spPr>
          <a:xfrm>
            <a:off x="6287342" y="2636783"/>
            <a:ext cx="63465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9473">
              <a:spcBef>
                <a:spcPts val="75"/>
              </a:spcBef>
            </a:pPr>
            <a:r>
              <a:rPr sz="895" dirty="0">
                <a:latin typeface="Arial"/>
                <a:cs typeface="Arial"/>
              </a:rPr>
              <a:t>*</a:t>
            </a:r>
            <a:endParaRPr sz="895">
              <a:latin typeface="Arial"/>
              <a:cs typeface="Arial"/>
            </a:endParaRPr>
          </a:p>
        </p:txBody>
      </p:sp>
      <p:sp>
        <p:nvSpPr>
          <p:cNvPr id="167" name="object 167"/>
          <p:cNvSpPr txBox="1"/>
          <p:nvPr/>
        </p:nvSpPr>
        <p:spPr>
          <a:xfrm>
            <a:off x="4828596" y="4228143"/>
            <a:ext cx="420573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i="1" spc="4" dirty="0">
                <a:solidFill>
                  <a:srgbClr val="FF2800"/>
                </a:solidFill>
                <a:latin typeface="Arial"/>
                <a:cs typeface="Arial"/>
              </a:rPr>
              <a:t>Itch</a:t>
            </a:r>
            <a:r>
              <a:rPr sz="1007" b="1" spc="5" baseline="24691" dirty="0">
                <a:solidFill>
                  <a:srgbClr val="FF2800"/>
                </a:solidFill>
                <a:latin typeface="Arial"/>
                <a:cs typeface="Arial"/>
              </a:rPr>
              <a:t>+/+</a:t>
            </a:r>
            <a:endParaRPr sz="1007" baseline="24691">
              <a:latin typeface="Arial"/>
              <a:cs typeface="Arial"/>
            </a:endParaRPr>
          </a:p>
        </p:txBody>
      </p:sp>
      <p:sp>
        <p:nvSpPr>
          <p:cNvPr id="168" name="object 168"/>
          <p:cNvSpPr txBox="1"/>
          <p:nvPr/>
        </p:nvSpPr>
        <p:spPr>
          <a:xfrm>
            <a:off x="6183146" y="4209198"/>
            <a:ext cx="376053" cy="170250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i="1" dirty="0">
                <a:solidFill>
                  <a:srgbClr val="0A31FF"/>
                </a:solidFill>
                <a:latin typeface="Arial"/>
                <a:cs typeface="Arial"/>
              </a:rPr>
              <a:t>Itch</a:t>
            </a:r>
            <a:r>
              <a:rPr sz="1007" b="1" baseline="24691" dirty="0">
                <a:solidFill>
                  <a:srgbClr val="0A31FF"/>
                </a:solidFill>
                <a:latin typeface="Arial"/>
                <a:cs typeface="Arial"/>
              </a:rPr>
              <a:t>-/-</a:t>
            </a:r>
            <a:endParaRPr sz="1007" baseline="24691">
              <a:latin typeface="Arial"/>
              <a:cs typeface="Arial"/>
            </a:endParaRPr>
          </a:p>
        </p:txBody>
      </p:sp>
      <p:grpSp>
        <p:nvGrpSpPr>
          <p:cNvPr id="169" name="object 169"/>
          <p:cNvGrpSpPr/>
          <p:nvPr/>
        </p:nvGrpSpPr>
        <p:grpSpPr>
          <a:xfrm>
            <a:off x="4670408" y="2154965"/>
            <a:ext cx="236809" cy="123141"/>
            <a:chOff x="3117850" y="2889250"/>
            <a:chExt cx="317500" cy="165100"/>
          </a:xfrm>
        </p:grpSpPr>
        <p:sp>
          <p:nvSpPr>
            <p:cNvPr id="170" name="object 170"/>
            <p:cNvSpPr/>
            <p:nvPr/>
          </p:nvSpPr>
          <p:spPr>
            <a:xfrm>
              <a:off x="3124199" y="2895599"/>
              <a:ext cx="304800" cy="152400"/>
            </a:xfrm>
            <a:custGeom>
              <a:avLst/>
              <a:gdLst/>
              <a:ahLst/>
              <a:cxnLst/>
              <a:rect l="l" t="t" r="r" b="b"/>
              <a:pathLst>
                <a:path w="304800" h="152400">
                  <a:moveTo>
                    <a:pt x="304800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304800" y="15240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B5B5B5"/>
            </a:solidFill>
          </p:spPr>
          <p:txBody>
            <a:bodyPr wrap="square" lIns="0" tIns="0" rIns="0" bIns="0" rtlCol="0"/>
            <a:lstStyle/>
            <a:p>
              <a:endParaRPr sz="1343"/>
            </a:p>
          </p:txBody>
        </p:sp>
        <p:sp>
          <p:nvSpPr>
            <p:cNvPr id="171" name="object 171"/>
            <p:cNvSpPr/>
            <p:nvPr/>
          </p:nvSpPr>
          <p:spPr>
            <a:xfrm>
              <a:off x="3124200" y="2895600"/>
              <a:ext cx="304800" cy="152400"/>
            </a:xfrm>
            <a:custGeom>
              <a:avLst/>
              <a:gdLst/>
              <a:ahLst/>
              <a:cxnLst/>
              <a:rect l="l" t="t" r="r" b="b"/>
              <a:pathLst>
                <a:path w="304800" h="152400">
                  <a:moveTo>
                    <a:pt x="0" y="0"/>
                  </a:moveTo>
                  <a:lnTo>
                    <a:pt x="304800" y="0"/>
                  </a:lnTo>
                  <a:lnTo>
                    <a:pt x="304800" y="152400"/>
                  </a:lnTo>
                  <a:lnTo>
                    <a:pt x="0" y="152400"/>
                  </a:lnTo>
                  <a:lnTo>
                    <a:pt x="0" y="0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 sz="1343"/>
            </a:p>
          </p:txBody>
        </p:sp>
      </p:grpSp>
      <p:sp>
        <p:nvSpPr>
          <p:cNvPr id="172" name="object 172"/>
          <p:cNvSpPr/>
          <p:nvPr/>
        </p:nvSpPr>
        <p:spPr>
          <a:xfrm>
            <a:off x="5698160" y="2159701"/>
            <a:ext cx="227337" cy="113669"/>
          </a:xfrm>
          <a:custGeom>
            <a:avLst/>
            <a:gdLst/>
            <a:ahLst/>
            <a:cxnLst/>
            <a:rect l="l" t="t" r="r" b="b"/>
            <a:pathLst>
              <a:path w="304800" h="152400">
                <a:moveTo>
                  <a:pt x="0" y="0"/>
                </a:moveTo>
                <a:lnTo>
                  <a:pt x="304800" y="0"/>
                </a:lnTo>
                <a:lnTo>
                  <a:pt x="304800" y="152400"/>
                </a:lnTo>
                <a:lnTo>
                  <a:pt x="0" y="152400"/>
                </a:lnTo>
                <a:lnTo>
                  <a:pt x="0" y="0"/>
                </a:lnTo>
                <a:close/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 sz="1343"/>
          </a:p>
        </p:txBody>
      </p:sp>
      <p:sp>
        <p:nvSpPr>
          <p:cNvPr id="173" name="object 173"/>
          <p:cNvSpPr txBox="1"/>
          <p:nvPr/>
        </p:nvSpPr>
        <p:spPr>
          <a:xfrm>
            <a:off x="4942265" y="2127495"/>
            <a:ext cx="368949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+/+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74" name="object 174"/>
          <p:cNvSpPr txBox="1"/>
          <p:nvPr/>
        </p:nvSpPr>
        <p:spPr>
          <a:xfrm>
            <a:off x="5951073" y="2132232"/>
            <a:ext cx="330586" cy="147295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895" b="1" i="1" spc="-4" dirty="0">
                <a:latin typeface="Arial"/>
                <a:cs typeface="Arial"/>
              </a:rPr>
              <a:t>Itch</a:t>
            </a:r>
            <a:r>
              <a:rPr sz="895" b="1" spc="-5" baseline="24305" dirty="0">
                <a:latin typeface="Arial"/>
                <a:cs typeface="Arial"/>
              </a:rPr>
              <a:t>-/-</a:t>
            </a:r>
            <a:endParaRPr sz="895" baseline="24305">
              <a:latin typeface="Arial"/>
              <a:cs typeface="Arial"/>
            </a:endParaRPr>
          </a:p>
        </p:txBody>
      </p:sp>
      <p:sp>
        <p:nvSpPr>
          <p:cNvPr id="175" name="object 175"/>
          <p:cNvSpPr txBox="1"/>
          <p:nvPr/>
        </p:nvSpPr>
        <p:spPr>
          <a:xfrm>
            <a:off x="2536281" y="4722927"/>
            <a:ext cx="6516994" cy="809399"/>
          </a:xfrm>
          <a:prstGeom prst="rect">
            <a:avLst/>
          </a:prstGeom>
        </p:spPr>
        <p:txBody>
          <a:bodyPr vert="horz" wrap="square" lIns="0" tIns="9472" rIns="0" bIns="0" rtlCol="0">
            <a:spAutoFit/>
          </a:bodyPr>
          <a:lstStyle/>
          <a:p>
            <a:pPr marL="28419">
              <a:spcBef>
                <a:spcPts val="75"/>
              </a:spcBef>
            </a:pPr>
            <a:r>
              <a:rPr sz="1044" b="1" dirty="0">
                <a:latin typeface="YaleNew" panose="02000602050000020003" pitchFamily="50" charset="0"/>
                <a:cs typeface="Arial"/>
              </a:rPr>
              <a:t>Supplementary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Figure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8.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Notch1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expression</a:t>
            </a:r>
            <a:r>
              <a:rPr sz="1044" b="1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levels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in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HSCs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of</a:t>
            </a:r>
            <a:r>
              <a:rPr sz="1044" b="1" spc="-4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FL</a:t>
            </a:r>
            <a:r>
              <a:rPr sz="1044" b="1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(E15).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 marR="22735">
              <a:lnSpc>
                <a:spcPct val="101200"/>
              </a:lnSpc>
              <a:buAutoNum type="alphaLcParenBoth"/>
              <a:tabLst>
                <a:tab pos="233981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Intracellular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Notch1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expression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5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CD150</a:t>
            </a:r>
            <a:r>
              <a:rPr sz="1007" spc="-5" baseline="24691" dirty="0">
                <a:latin typeface="YaleNew" panose="02000602050000020003" pitchFamily="50" charset="0"/>
                <a:cs typeface="Arial"/>
              </a:rPr>
              <a:t>+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CD48</a:t>
            </a:r>
            <a:r>
              <a:rPr sz="1007" spc="-5" baseline="24691" dirty="0">
                <a:latin typeface="YaleNew" panose="02000602050000020003" pitchFamily="50" charset="0"/>
                <a:cs typeface="Arial"/>
              </a:rPr>
              <a:t>-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LSK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cells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from</a:t>
            </a:r>
            <a:r>
              <a:rPr sz="1044" spc="45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wild-type</a:t>
            </a:r>
            <a:r>
              <a:rPr sz="1044" spc="52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and</a:t>
            </a:r>
            <a:r>
              <a:rPr sz="1044" spc="52" dirty="0">
                <a:latin typeface="YaleNew" panose="02000602050000020003" pitchFamily="50" charset="0"/>
                <a:cs typeface="Arial"/>
              </a:rPr>
              <a:t> </a:t>
            </a:r>
            <a:r>
              <a:rPr sz="1044" i="1" dirty="0">
                <a:latin typeface="YaleNew" panose="02000602050000020003" pitchFamily="50" charset="0"/>
                <a:cs typeface="Arial"/>
              </a:rPr>
              <a:t>Itch</a:t>
            </a:r>
            <a:r>
              <a:rPr sz="1007" baseline="24691" dirty="0">
                <a:latin typeface="YaleNew" panose="02000602050000020003" pitchFamily="50" charset="0"/>
                <a:cs typeface="Arial"/>
              </a:rPr>
              <a:t>–/–</a:t>
            </a:r>
            <a:r>
              <a:rPr sz="1007" spc="229" baseline="2469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fetal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liver</a:t>
            </a:r>
            <a:r>
              <a:rPr sz="1044" spc="52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(E15).</a:t>
            </a:r>
            <a:r>
              <a:rPr sz="1044" spc="48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Cells </a:t>
            </a:r>
            <a:r>
              <a:rPr sz="1044" spc="-280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treated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 with isotype</a:t>
            </a:r>
            <a:r>
              <a:rPr sz="1044" dirty="0">
                <a:latin typeface="YaleNew" panose="02000602050000020003" pitchFamily="50" charset="0"/>
                <a:cs typeface="Arial"/>
              </a:rPr>
              <a:t> (left) served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as </a:t>
            </a:r>
            <a:r>
              <a:rPr sz="1044" dirty="0">
                <a:latin typeface="YaleNew" panose="02000602050000020003" pitchFamily="50" charset="0"/>
                <a:cs typeface="Arial"/>
              </a:rPr>
              <a:t>controls.</a:t>
            </a:r>
          </a:p>
          <a:p>
            <a:pPr marL="243454" indent="-215509">
              <a:lnSpc>
                <a:spcPts val="1193"/>
              </a:lnSpc>
              <a:buAutoNum type="alphaLcParenBoth"/>
              <a:tabLst>
                <a:tab pos="243928" algn="l"/>
              </a:tabLst>
            </a:pPr>
            <a:r>
              <a:rPr sz="1044" dirty="0">
                <a:latin typeface="YaleNew" panose="02000602050000020003" pitchFamily="50" charset="0"/>
                <a:cs typeface="Arial"/>
              </a:rPr>
              <a:t>Geo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Mean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Fluorescence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Intensities</a:t>
            </a:r>
            <a:r>
              <a:rPr sz="1044" spc="63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(GMFI)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histograms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shown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</a:t>
            </a:r>
            <a:r>
              <a:rPr sz="1044" spc="63" dirty="0">
                <a:latin typeface="YaleNew" panose="02000602050000020003" pitchFamily="50" charset="0"/>
                <a:cs typeface="Arial"/>
              </a:rPr>
              <a:t> </a:t>
            </a:r>
            <a:r>
              <a:rPr sz="1044" b="1" dirty="0">
                <a:latin typeface="YaleNew" panose="02000602050000020003" pitchFamily="50" charset="0"/>
                <a:cs typeface="Arial"/>
              </a:rPr>
              <a:t>a</a:t>
            </a:r>
            <a:r>
              <a:rPr sz="1044" dirty="0">
                <a:latin typeface="YaleNew" panose="02000602050000020003" pitchFamily="50" charset="0"/>
                <a:cs typeface="Arial"/>
              </a:rPr>
              <a:t>.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Shown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are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the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average</a:t>
            </a:r>
            <a:r>
              <a:rPr sz="1044" spc="6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intensities</a:t>
            </a:r>
            <a:endParaRPr sz="1044" dirty="0">
              <a:latin typeface="YaleNew" panose="02000602050000020003" pitchFamily="50" charset="0"/>
              <a:cs typeface="Arial"/>
            </a:endParaRPr>
          </a:p>
          <a:p>
            <a:pPr marL="28419">
              <a:spcBef>
                <a:spcPts val="15"/>
              </a:spcBef>
            </a:pPr>
            <a:r>
              <a:rPr sz="1044" spc="-4" dirty="0">
                <a:latin typeface="YaleNew" panose="02000602050000020003" pitchFamily="50" charset="0"/>
                <a:cs typeface="Arial"/>
              </a:rPr>
              <a:t>of</a:t>
            </a:r>
            <a:r>
              <a:rPr sz="1044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Notch1</a:t>
            </a:r>
            <a:r>
              <a:rPr sz="1044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protein</a:t>
            </a:r>
            <a:r>
              <a:rPr sz="1044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expression</a:t>
            </a:r>
            <a:r>
              <a:rPr sz="1044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from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dirty="0">
                <a:latin typeface="YaleNew" panose="02000602050000020003" pitchFamily="50" charset="0"/>
                <a:cs typeface="Arial"/>
              </a:rPr>
              <a:t>3</a:t>
            </a:r>
            <a:r>
              <a:rPr sz="1044" spc="-7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independent</a:t>
            </a:r>
            <a:r>
              <a:rPr sz="1044" spc="-11" dirty="0">
                <a:latin typeface="YaleNew" panose="02000602050000020003" pitchFamily="50" charset="0"/>
                <a:cs typeface="Arial"/>
              </a:rPr>
              <a:t> </a:t>
            </a:r>
            <a:r>
              <a:rPr sz="1044" spc="-4" dirty="0">
                <a:latin typeface="YaleNew" panose="02000602050000020003" pitchFamily="50" charset="0"/>
                <a:cs typeface="Arial"/>
              </a:rPr>
              <a:t>experiments.</a:t>
            </a:r>
            <a:endParaRPr sz="1044" dirty="0">
              <a:latin typeface="YaleNew" panose="02000602050000020003" pitchFamily="50" charset="0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1853</Words>
  <Application>Microsoft Office PowerPoint</Application>
  <PresentationFormat>Widescreen</PresentationFormat>
  <Paragraphs>548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Trebuchet MS</vt:lpstr>
      <vt:lpstr>YaleNew</vt:lpstr>
      <vt:lpstr>Office Theme</vt:lpstr>
      <vt:lpstr>Supplementary Figures 1‐11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Itch+/+  Itch-/-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Figures 1‐11</dc:title>
  <dc:creator>Author</dc:creator>
  <cp:lastModifiedBy>Author</cp:lastModifiedBy>
  <cp:revision>1</cp:revision>
  <dcterms:created xsi:type="dcterms:W3CDTF">2021-07-22T17:42:15Z</dcterms:created>
  <dcterms:modified xsi:type="dcterms:W3CDTF">2021-07-22T17:42:30Z</dcterms:modified>
</cp:coreProperties>
</file>