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1" d="100"/>
          <a:sy n="81" d="100"/>
        </p:scale>
        <p:origin x="46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C9C7-1D81-441B-B3EF-59355A76E3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44F02B-09AD-4D86-8D1B-DF84B3EDC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EC00B-E465-4414-B8A1-6632A9A38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38ABC-A0DE-4787-920A-9C5EDF72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CBC02-86D5-46B7-81CA-58283E549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63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413D0-C2EF-4FA3-874B-A03901A3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95292-6D5C-4E56-B706-4C584DD4D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AA0BD-331D-4B53-95B0-6A5FBF25A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31DAC-40D7-40BB-9155-0EBBE708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B1760-871F-4D2C-859D-B9C8D1C6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24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BF9D4C-02F2-432D-935F-AECAA82EFE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4B7B26-ECC6-451E-8764-299E957B1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B987-C2B6-474F-8ABC-395678B96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BE130-8AC1-4270-9E2C-23BCBE06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1F9B0-97A7-44BB-8D6C-4AEDB9B5C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74064-95A9-4D52-B53D-498B24A00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D4FE9-816F-4C9D-8A90-22DD73AC3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36E04-75E8-4C14-B921-C3E64A6D4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0269B-E71B-47F1-88D5-2C8469A81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EE004-6742-4A69-BF0B-92E339F45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12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FD40E-9CF3-4B5D-8588-489E23B87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671F9-F692-4F73-9623-C2A52B0D6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ED082-26F8-4BFA-BC45-8ED66A618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45B56-474E-4890-AA78-8BC5EA20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E14D7-6BE0-4C1C-906C-6AA049A76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94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BA8F0-3115-44A8-9FBD-5176F787D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FCFA4-0D81-423E-9927-D07BE942B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CF0A62-8AC6-4087-B3D7-D6DEE0C30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42299-F016-483B-9E37-AD5B0B31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555E7-F5B5-4C33-ADEF-144C1621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80E241-21C1-41A6-9224-BEAC1B8F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46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A7BC3-B987-49EF-96BB-03B0D1FE4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53BE2-9029-4B61-9535-BE904248A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BCE319-533A-4CFD-9561-7BB8635F0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A731D1-7BDA-4928-9601-74F791AEE7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6B026F-DCF5-41CB-801D-B711437CE9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3A096D-219B-4590-ACA9-90CB922FD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A286B5-4C7E-4994-915C-9422F833F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F13A8F-3064-416C-8ACA-471871D41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00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7B5AE-6C40-46E2-B0E1-C378B2995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E9F5D2-720C-41C0-BB5C-68D73EC28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C0AD8E-7D51-44AE-B446-98E07E563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FE272-8437-4E9E-B07D-A5F16B1E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70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CD704-1ED6-447F-8F49-1161171F9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BC815-AFEB-4155-864F-93334B2DB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AA247-FDDC-4915-A084-209099D9B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17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89380-5AB4-4190-9465-3DF4722AD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40B0B-B9C9-468A-BC14-F40AF456D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F530A0-0DEA-451E-9C68-59D6DFFDD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411BF8-B6C6-46E0-B6CC-AD586B197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F1E8C-0145-47EA-9924-0D466CFF3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3C2C2-1068-4584-866C-AE849B72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02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608DC-33A2-43DA-8AFE-1F1737F52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94C173-FCC2-439D-A21A-AE9A9F940E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95FFDC-F156-41A6-A4E8-1025BA0AF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55E22-64EF-46C9-99CA-4B7B2ADC1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34E91B-7384-4001-A8DB-8F44B489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3EE11-50F5-4CA0-AAD4-B7DD23A6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0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CA616D-3DF5-4733-9B36-120A02D3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3DCE9C-42C3-41F2-AACF-680A57AF1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7A59E-C308-4692-B239-37805BC7E4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581AE-6BE1-40C6-A248-4103D4B77044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B0F0B-68BD-49CA-B547-1833A4C25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11756-0353-4D2F-9C3F-4DEC757A20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56669-A69A-4C8A-A5F5-564FC90B4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11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01013-1CAC-4299-9B5C-F551453935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 6D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7E712C-38C7-41EC-AFBD-D0FBAC0748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59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8FEE9E72-075D-4183-B5D4-2440E79BC2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-722" t="12517" r="19488" b="66650"/>
          <a:stretch/>
        </p:blipFill>
        <p:spPr>
          <a:xfrm>
            <a:off x="2856050" y="2162454"/>
            <a:ext cx="6098915" cy="1182566"/>
          </a:xfrm>
          <a:prstGeom prst="rect">
            <a:avLst/>
          </a:prstGeom>
        </p:spPr>
      </p:pic>
      <p:pic>
        <p:nvPicPr>
          <p:cNvPr id="3" name="Picture 2" descr="A picture containing text, electronics, white&#10;&#10;Description automatically generated">
            <a:extLst>
              <a:ext uri="{FF2B5EF4-FFF2-40B4-BE49-F238E27FC236}">
                <a16:creationId xmlns:a16="http://schemas.microsoft.com/office/drawing/2014/main" id="{04E2B1EA-B44B-4D48-BEDE-309BF68105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29" t="26520" r="-2132" b="58467"/>
          <a:stretch/>
        </p:blipFill>
        <p:spPr>
          <a:xfrm>
            <a:off x="3001122" y="5108511"/>
            <a:ext cx="7411915" cy="7315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8092C1-AFB9-41F3-8D5B-2D5071A8AD36}"/>
              </a:ext>
            </a:extLst>
          </p:cNvPr>
          <p:cNvSpPr/>
          <p:nvPr/>
        </p:nvSpPr>
        <p:spPr>
          <a:xfrm>
            <a:off x="4430598" y="2162454"/>
            <a:ext cx="4473018" cy="13018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797F8C-21D6-4B16-B967-C054A17B7881}"/>
              </a:ext>
            </a:extLst>
          </p:cNvPr>
          <p:cNvSpPr/>
          <p:nvPr/>
        </p:nvSpPr>
        <p:spPr>
          <a:xfrm>
            <a:off x="4053995" y="4735961"/>
            <a:ext cx="4473018" cy="13018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8BFC5A-556A-4800-8DD6-C0C8B2DBD7E5}"/>
              </a:ext>
            </a:extLst>
          </p:cNvPr>
          <p:cNvSpPr txBox="1"/>
          <p:nvPr/>
        </p:nvSpPr>
        <p:spPr>
          <a:xfrm>
            <a:off x="1925515" y="1559789"/>
            <a:ext cx="178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Gel #1 </a:t>
            </a:r>
            <a:r>
              <a:rPr lang="en-US" dirty="0" err="1"/>
              <a:t>pAkt</a:t>
            </a:r>
            <a:r>
              <a:rPr lang="en-US" dirty="0"/>
              <a:t> T308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AA2527-EBB6-4514-902B-01A5F6374635}"/>
              </a:ext>
            </a:extLst>
          </p:cNvPr>
          <p:cNvSpPr txBox="1"/>
          <p:nvPr/>
        </p:nvSpPr>
        <p:spPr>
          <a:xfrm>
            <a:off x="2130668" y="4541353"/>
            <a:ext cx="1654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Gel #2 Total Akt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56E5C-9A8B-4E86-B6DD-9FF0824C7D4F}"/>
              </a:ext>
            </a:extLst>
          </p:cNvPr>
          <p:cNvSpPr txBox="1"/>
          <p:nvPr/>
        </p:nvSpPr>
        <p:spPr>
          <a:xfrm>
            <a:off x="593481" y="726711"/>
            <a:ext cx="296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Cropped area indicated in red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9675BD-6A89-4C6F-8CE7-6BE4A9EEF273}"/>
              </a:ext>
            </a:extLst>
          </p:cNvPr>
          <p:cNvCxnSpPr/>
          <p:nvPr/>
        </p:nvCxnSpPr>
        <p:spPr>
          <a:xfrm>
            <a:off x="4053995" y="1529862"/>
            <a:ext cx="0" cy="540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1C154FB-F29C-40E2-8AAD-24DE631837A5}"/>
              </a:ext>
            </a:extLst>
          </p:cNvPr>
          <p:cNvSpPr txBox="1"/>
          <p:nvPr/>
        </p:nvSpPr>
        <p:spPr>
          <a:xfrm>
            <a:off x="3873012" y="121356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 control </a:t>
            </a:r>
            <a:r>
              <a:rPr lang="en-US" dirty="0" err="1"/>
              <a:t>hela</a:t>
            </a:r>
            <a:r>
              <a:rPr lang="en-US" dirty="0"/>
              <a:t> lysate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9197A2-0954-45F6-AC36-29583CB24C23}"/>
              </a:ext>
            </a:extLst>
          </p:cNvPr>
          <p:cNvSpPr txBox="1"/>
          <p:nvPr/>
        </p:nvSpPr>
        <p:spPr>
          <a:xfrm>
            <a:off x="8647836" y="4334734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 control </a:t>
            </a:r>
            <a:r>
              <a:rPr lang="en-US" dirty="0" err="1"/>
              <a:t>hela</a:t>
            </a:r>
            <a:r>
              <a:rPr lang="en-US" dirty="0"/>
              <a:t> lysate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932BFB-55E3-41A8-B9E1-CAF07ED16BF5}"/>
              </a:ext>
            </a:extLst>
          </p:cNvPr>
          <p:cNvCxnSpPr/>
          <p:nvPr/>
        </p:nvCxnSpPr>
        <p:spPr>
          <a:xfrm>
            <a:off x="8870714" y="4541353"/>
            <a:ext cx="0" cy="540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DE3DAD-112D-40ED-B0BC-C5B31E9B8A48}"/>
              </a:ext>
            </a:extLst>
          </p:cNvPr>
          <p:cNvSpPr txBox="1"/>
          <p:nvPr/>
        </p:nvSpPr>
        <p:spPr>
          <a:xfrm>
            <a:off x="5928122" y="1789010"/>
            <a:ext cx="147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Sperm lysates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297AEE-AFD1-4BD2-84ED-875A87A73DDB}"/>
              </a:ext>
            </a:extLst>
          </p:cNvPr>
          <p:cNvSpPr txBox="1"/>
          <p:nvPr/>
        </p:nvSpPr>
        <p:spPr>
          <a:xfrm>
            <a:off x="5711245" y="4334734"/>
            <a:ext cx="147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Sperm lysates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9103C7-9131-4484-A59F-6A316A7EB1CD}"/>
              </a:ext>
            </a:extLst>
          </p:cNvPr>
          <p:cNvSpPr txBox="1"/>
          <p:nvPr/>
        </p:nvSpPr>
        <p:spPr>
          <a:xfrm>
            <a:off x="593481" y="262965"/>
            <a:ext cx="1796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 6D– Akt blots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55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F7E2A45-8093-45A7-B5F6-6EBCD40A81AB}"/>
              </a:ext>
            </a:extLst>
          </p:cNvPr>
          <p:cNvSpPr txBox="1"/>
          <p:nvPr/>
        </p:nvSpPr>
        <p:spPr>
          <a:xfrm>
            <a:off x="593481" y="262965"/>
            <a:ext cx="5474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 6D– </a:t>
            </a:r>
            <a:r>
              <a:rPr lang="en-US" b="1" dirty="0" err="1"/>
              <a:t>pPKA</a:t>
            </a:r>
            <a:r>
              <a:rPr lang="en-US" b="1" dirty="0"/>
              <a:t> substrate (top) and His (middle) and  blots</a:t>
            </a:r>
            <a:endParaRPr lang="en-GB" b="1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BBBD7B1-DAE2-46A7-8501-451CE3E99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2177" y="5946203"/>
            <a:ext cx="7419534" cy="77510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92DF673-2D17-4EB6-8FD4-14A65E8884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82315" y="4740942"/>
            <a:ext cx="5147723" cy="83378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49DBD6C-EB11-4F94-9C16-D81261D93B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82315" y="804551"/>
            <a:ext cx="5147722" cy="350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427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49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Fig 6D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 6D</dc:title>
  <dc:creator>Pradipta Ghosh</dc:creator>
  <cp:lastModifiedBy>Pradipta Ghosh</cp:lastModifiedBy>
  <cp:revision>5</cp:revision>
  <dcterms:created xsi:type="dcterms:W3CDTF">2021-04-27T19:41:39Z</dcterms:created>
  <dcterms:modified xsi:type="dcterms:W3CDTF">2021-04-27T22:17:58Z</dcterms:modified>
</cp:coreProperties>
</file>