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E4BDB-0663-4DE1-9C62-20776185FE6C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CED7-1DD7-472E-BDDD-62EC9F0144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9172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E4BDB-0663-4DE1-9C62-20776185FE6C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CED7-1DD7-472E-BDDD-62EC9F0144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2359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E4BDB-0663-4DE1-9C62-20776185FE6C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CED7-1DD7-472E-BDDD-62EC9F0144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396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E4BDB-0663-4DE1-9C62-20776185FE6C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CED7-1DD7-472E-BDDD-62EC9F0144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098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E4BDB-0663-4DE1-9C62-20776185FE6C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CED7-1DD7-472E-BDDD-62EC9F0144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9297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E4BDB-0663-4DE1-9C62-20776185FE6C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CED7-1DD7-472E-BDDD-62EC9F0144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0942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E4BDB-0663-4DE1-9C62-20776185FE6C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CED7-1DD7-472E-BDDD-62EC9F0144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353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E4BDB-0663-4DE1-9C62-20776185FE6C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CED7-1DD7-472E-BDDD-62EC9F0144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359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E4BDB-0663-4DE1-9C62-20776185FE6C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CED7-1DD7-472E-BDDD-62EC9F0144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8289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E4BDB-0663-4DE1-9C62-20776185FE6C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CED7-1DD7-472E-BDDD-62EC9F0144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885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E4BDB-0663-4DE1-9C62-20776185FE6C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CED7-1DD7-472E-BDDD-62EC9F0144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6544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E4BDB-0663-4DE1-9C62-20776185FE6C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BCED7-1DD7-472E-BDDD-62EC9F0144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7211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6192688" cy="470458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60125ACC-71EE-4C92-BB32-C96A81BD2444}"/>
              </a:ext>
            </a:extLst>
          </p:cNvPr>
          <p:cNvSpPr/>
          <p:nvPr/>
        </p:nvSpPr>
        <p:spPr>
          <a:xfrm>
            <a:off x="395536" y="188640"/>
            <a:ext cx="6192688" cy="966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Supplementary materials: Figure 1: Summary of Conditional MR Use. Excerpt from the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LivaNova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PLC MRI Labelling (MRI with the VNS Therapy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®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System; page 8; October 2019).</a:t>
            </a:r>
            <a:endParaRPr lang="de-DE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47351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Trollmann, Regina</dc:creator>
  <cp:lastModifiedBy>Trollmann, Regina</cp:lastModifiedBy>
  <cp:revision>2</cp:revision>
  <dcterms:created xsi:type="dcterms:W3CDTF">2021-01-25T17:31:38Z</dcterms:created>
  <dcterms:modified xsi:type="dcterms:W3CDTF">2021-02-12T18:28:01Z</dcterms:modified>
</cp:coreProperties>
</file>