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537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307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19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95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245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019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924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4004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115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390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89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7B658-E5F3-4CD5-862D-277DA7C8F107}" type="datetimeFigureOut">
              <a:rPr lang="de-DE" smtClean="0"/>
              <a:t>12.02.2021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C8E91-3876-4BA0-ADD9-17CF0E58D8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17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1484784"/>
            <a:ext cx="4914900" cy="51003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A937FB6A-B440-4B6E-A26B-F3979C718C32}"/>
              </a:ext>
            </a:extLst>
          </p:cNvPr>
          <p:cNvSpPr/>
          <p:nvPr/>
        </p:nvSpPr>
        <p:spPr>
          <a:xfrm>
            <a:off x="971600" y="548680"/>
            <a:ext cx="6057850" cy="966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Supplemental materials Figure 2: MRI Guidance Applicability Flowchart. Excerpt from the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LivaNova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PLC MRI Labelling (MRI with the VNS Therapy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®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System; page 5; October 2019).</a:t>
            </a:r>
            <a:endParaRPr lang="de-DE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03535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Trollmann, Regina</dc:creator>
  <cp:lastModifiedBy>Trollmann, Regina</cp:lastModifiedBy>
  <cp:revision>2</cp:revision>
  <dcterms:created xsi:type="dcterms:W3CDTF">2021-01-25T17:30:07Z</dcterms:created>
  <dcterms:modified xsi:type="dcterms:W3CDTF">2021-02-12T18:29:06Z</dcterms:modified>
</cp:coreProperties>
</file>