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105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5A9658-07F8-4BF5-BE7D-1D5CC1896F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76686C7-EF32-47DE-B8DD-157866E6CC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7013656-96EC-4097-AD45-2DFBACFD7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8DED9D3-7145-4BC4-B3E1-9841A282C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D767CD9-B64C-4C8D-9236-10F1E0188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788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9009066-BB62-4697-8E7C-9F1AB3C71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C231B66-8AE4-45C7-A653-E490CD7C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951C957-D542-45ED-A5A3-2D0FA438B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BB043FB-854E-4D5E-99F7-DA12EEADA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AA7DA80-136D-42EF-A4B3-887018443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51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A23D395-8CB8-4383-B7ED-09A95D9818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CDB707C-7152-44F4-871E-90633CB5A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AE11AB9-1104-4A7E-85AA-70F0F9085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F323DA9-422A-4469-B3CC-E345A107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4A8E147-A8CA-4805-85C3-1C7176C4C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668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55EBC0-D984-44DD-86EF-21DE9D012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D783534-D650-47FF-852D-1881C8736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00C1E6D-FAAE-4A80-80B4-0D88EC21E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ABB993F-8354-4839-B2B0-F57F5E371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13A31A9-1A4A-4B85-9BE0-DD5D0A42F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9561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B99516-8E8A-4867-9C35-EFF14E0D0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64250BC-C988-48DF-B062-28EF8431C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440BC6B-C022-4EC4-8481-207DE8653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D17E91F-DFA2-4B39-8F73-8FCA996E0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2C4619F-F5E3-44DB-A5DE-8A93699D6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0676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A5651F-6238-4006-8E87-077C8249C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A9453AC-2D80-453D-B319-C74C1A57E9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986A604-09CD-4402-B7C7-88B2374D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41CCEC7-1DD3-4367-9924-9D98DD7A5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BF03882-630D-43EC-A2C9-0B46A7D02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26B7C84-9AB1-42B7-9542-41DFA4E6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58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6E1B076-9E2B-496C-A9D3-B07C19260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2DAD3E2-428A-4E6D-96C3-0FB712815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5612759-208D-4228-ACD3-F7990C14E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BE39DD9-D5FC-4799-AC57-5973DD9C26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972CAAD7-F8A1-4411-8788-7AAF77C487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C8E23373-7ACE-4097-887E-AB5A5B9AF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EB086103-AA90-4F86-8EBB-B848323A0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7CE4D900-C43D-425B-BC1C-13757E724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3883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F7D870-8B01-4658-83AE-123911370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41E5C62-831F-49CB-BBCD-6CDB87EAB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A18CAD4C-5514-4BA3-89F6-77E78F47D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DF625C7-D333-4C32-BE3B-0D19EB309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42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A77C1FE0-6DDD-4C56-8522-E82E21B12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20ED347-182D-4430-B9BE-34850C103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33BE13F-940E-4943-9960-B5B74FB25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7398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03A51EA-140B-4F31-95A5-1A465F4C0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80516F8-FDCD-4944-960F-F6BF01191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95033BB-710D-4705-8346-49EF05274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D553F4C-FBF5-4FCA-80AE-F5100F85B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22CA84E-DC04-4B85-BCED-205C39FCC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4C3EFE7-2B5C-4907-BE9C-6A12BEB5F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515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1E25A03-63A9-4E40-B204-40260BCEF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82AD9ADD-1DC4-41D6-9E51-1846F64B6F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7F72301-7D33-4345-8474-A0F747F553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57186A1-28F4-43C9-91BE-45765AEF0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990441F-B9CD-4159-9A18-20E15A8A2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9496B23-7F7F-475E-B055-0F3D1A258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9364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0249DF-7201-49EE-9599-0154BD21E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4CDB822-1174-4AB3-8ACD-4E00A36E0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562426C-7438-48FF-8489-7462AEC271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1B2EC-95F8-4722-BFEA-EB20AAC32E78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812663C-A487-4185-9835-55AD24B74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68A74E9-1D99-4F30-96D6-6E7111C751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C2771-89EE-4DB3-88E3-ADD07A52B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278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604768" y="6043190"/>
            <a:ext cx="943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1</a:t>
            </a:r>
            <a:endParaRPr lang="en-AU" b="1" dirty="0"/>
          </a:p>
        </p:txBody>
      </p:sp>
      <p:pic>
        <p:nvPicPr>
          <p:cNvPr id="6152" name="Picture 8" descr="https://lh5.googleusercontent.com/aQ6OvdTlP_NwA8kJcNyrRD9LCzrK1TwUvcBBGsL2V1kzL3hKrBhzod752EB8jm5EewEIc4iM3TFwrNyVcyEoKczfSimVRKe04JzgZW5fkwaw5uBVAfLuSFpVDKj0mS_O3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3609" y="643913"/>
            <a:ext cx="6939536" cy="579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2233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827507" y="5920154"/>
            <a:ext cx="943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2</a:t>
            </a:r>
            <a:endParaRPr lang="en-AU" b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3493478" y="1606062"/>
            <a:ext cx="3950676" cy="3681046"/>
            <a:chOff x="3493478" y="1606062"/>
            <a:chExt cx="3950676" cy="3681046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3493478" y="1606062"/>
              <a:ext cx="3950676" cy="3681046"/>
              <a:chOff x="4039333" y="2165838"/>
              <a:chExt cx="3146913" cy="2943225"/>
            </a:xfrm>
          </p:grpSpPr>
          <p:pic>
            <p:nvPicPr>
              <p:cNvPr id="7170" name="Picture 2" descr="https://lh3.googleusercontent.com/HCrJYhiDgfHjtc5f6HxiV29rJq8rVvV9MG_AzI9xtrsnvXWHYpgqb7mx5QXEa1CqYh585KEPnXH_1gv8mdn8e9OHQbsxI_gJ4GSJrKf11zIVPKcz-UWwn6RsWe69THeqBA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sharpenSoften amount="25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9333" y="2165838"/>
                <a:ext cx="3028950" cy="29432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Прямоугольник 6"/>
              <p:cNvSpPr/>
              <p:nvPr/>
            </p:nvSpPr>
            <p:spPr>
              <a:xfrm>
                <a:off x="6799385" y="4356222"/>
                <a:ext cx="386861" cy="5018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  <p:cxnSp>
          <p:nvCxnSpPr>
            <p:cNvPr id="10" name="Прямая со стрелкой 9"/>
            <p:cNvCxnSpPr/>
            <p:nvPr/>
          </p:nvCxnSpPr>
          <p:spPr>
            <a:xfrm>
              <a:off x="5122984" y="3688768"/>
              <a:ext cx="0" cy="21501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049077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827507" y="5920154"/>
            <a:ext cx="943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3</a:t>
            </a:r>
            <a:endParaRPr lang="en-AU" b="1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2145561" y="103259"/>
            <a:ext cx="7228009" cy="6419797"/>
            <a:chOff x="2679457" y="0"/>
            <a:chExt cx="5967045" cy="6038854"/>
          </a:xfrm>
        </p:grpSpPr>
        <p:pic>
          <p:nvPicPr>
            <p:cNvPr id="9" name="Picture 2" descr="https://lh3.googleusercontent.com/o0j_qlNla8GFnl0jdqrWVXrNM-f1l8eFL48Bpd16OKxquRaeosSqBxnSjkL5-98owOFSWnk4kfbO1CAffvsYNxh_lmFVSctK6Yvy6nvutg3Zz5f2j3sPdspZWjIxtLCjK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9457" y="3057528"/>
              <a:ext cx="5943600" cy="2981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https://lh5.googleusercontent.com/q4EMVpBH0xPiEz7voc0unnmSUQkTJn0Mm9WSAsQ0mBenXqH6gBcyfnAPFm_jR4LG2kN4ZGQM9fYl2RZ38HBly9IMCznmqZvHTBvf1RJMFOIPwu5eU0wzqkdRjozK5FpUjQ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2902" y="0"/>
              <a:ext cx="5943600" cy="3362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2831855" y="2915324"/>
              <a:ext cx="320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endParaRPr lang="en-AU" sz="20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03301" y="2984230"/>
              <a:ext cx="3465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D</a:t>
              </a:r>
              <a:endParaRPr lang="en-AU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451084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27507" y="5920154"/>
            <a:ext cx="943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4</a:t>
            </a:r>
            <a:endParaRPr lang="en-AU" b="1" dirty="0"/>
          </a:p>
        </p:txBody>
      </p:sp>
      <p:pic>
        <p:nvPicPr>
          <p:cNvPr id="5122" name="Picture 2" descr="https://lh4.googleusercontent.com/YrGjkJWT7DhNT2XRNuits-NuDA2TsUNdLCjHEEvcxeyPkQ4szK5JFQlTMZBJ08I3NSuh8uz0aAc9U7Ur6z2j5FPR6wh6GaR48_jvdElZfgrojGAsuV9KZr-9dQqMBcxbT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8677" y="1324708"/>
            <a:ext cx="5439507" cy="336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5870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27507" y="5920154"/>
            <a:ext cx="943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5</a:t>
            </a:r>
            <a:endParaRPr lang="en-AU" b="1" dirty="0"/>
          </a:p>
        </p:txBody>
      </p:sp>
      <p:pic>
        <p:nvPicPr>
          <p:cNvPr id="2050" name="Picture 2" descr="https://lh6.googleusercontent.com/syY3HsAW1Fokzh25_4sKoid6WcwmSgOZ9P_NcB9Nqf9ie2eMIZISRFXkubLVCX_2ZJuPLnnNd7pPAIhESeR4F8ucqg3H8T8MTpouAvA1Yz1jnB3Gpvo5gqr6NyEcxDcJJ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7938" y="1465385"/>
            <a:ext cx="4066443" cy="307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0327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g6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9880" y="2020824"/>
            <a:ext cx="6492240" cy="2816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27507" y="5920154"/>
            <a:ext cx="943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</a:t>
            </a:r>
            <a:r>
              <a:rPr lang="ru-RU" b="1" dirty="0" smtClean="0"/>
              <a:t>6</a:t>
            </a:r>
            <a:endParaRPr lang="en-A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g7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9880" y="2157984"/>
            <a:ext cx="6492240" cy="25420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27507" y="5920154"/>
            <a:ext cx="943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</a:t>
            </a:r>
            <a:r>
              <a:rPr lang="ru-RU" b="1" dirty="0" smtClean="0"/>
              <a:t>7</a:t>
            </a:r>
            <a:endParaRPr lang="en-A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1797</TotalTime>
  <Words>16</Words>
  <Application>Microsoft Office PowerPoint</Application>
  <PresentationFormat>Произвольный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Сфероиды А549. (A, B) - высаженные на пластик, сразу после высадки. 2 часа после высадки - высаженные на пластик (C, D) и коллагеновый гель (E, F). A, C, E - фазовый контраст, B, D, F - окрашивание ядерным красителем Hoechst 33342</dc:title>
  <dc:creator>Евгения Шабалина</dc:creator>
  <cp:lastModifiedBy>новый пользователь</cp:lastModifiedBy>
  <cp:revision>26</cp:revision>
  <dcterms:created xsi:type="dcterms:W3CDTF">2020-09-18T17:52:01Z</dcterms:created>
  <dcterms:modified xsi:type="dcterms:W3CDTF">2020-09-25T16:14:14Z</dcterms:modified>
</cp:coreProperties>
</file>