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6119813" cy="2519363"/>
  <p:notesSz cx="6858000" cy="9144000"/>
  <p:defaultTextStyle>
    <a:defPPr>
      <a:defRPr lang="en-US"/>
    </a:defPPr>
    <a:lvl1pPr marL="0" algn="l" defTabSz="7111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5564" algn="l" defTabSz="7111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1129" algn="l" defTabSz="7111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66693" algn="l" defTabSz="7111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22258" algn="l" defTabSz="7111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77822" algn="l" defTabSz="7111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33387" algn="l" defTabSz="7111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88951" algn="l" defTabSz="7111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44516" algn="l" defTabSz="71112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94" autoAdjust="0"/>
    <p:restoredTop sz="94667"/>
  </p:normalViewPr>
  <p:slideViewPr>
    <p:cSldViewPr snapToGrid="0">
      <p:cViewPr varScale="1">
        <p:scale>
          <a:sx n="243" d="100"/>
          <a:sy n="243" d="100"/>
        </p:scale>
        <p:origin x="19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3696F-692B-4E77-9A55-2E2921F79EB0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19088" y="1143000"/>
            <a:ext cx="749617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3ED99-FAFE-4134-93FF-47BB490702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8830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19088" y="1143000"/>
            <a:ext cx="7496176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200522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ED99-FAFE-4134-93FF-47BB4907020F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3885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4977" y="412312"/>
            <a:ext cx="4589860" cy="877112"/>
          </a:xfrm>
        </p:spPr>
        <p:txBody>
          <a:bodyPr anchor="b"/>
          <a:lstStyle>
            <a:lvl1pPr algn="ctr">
              <a:defRPr sz="220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1323249"/>
            <a:ext cx="4589860" cy="608263"/>
          </a:xfrm>
        </p:spPr>
        <p:txBody>
          <a:bodyPr/>
          <a:lstStyle>
            <a:lvl1pPr marL="0" indent="0" algn="ctr">
              <a:buNone/>
              <a:defRPr sz="882"/>
            </a:lvl1pPr>
            <a:lvl2pPr marL="167975" indent="0" algn="ctr">
              <a:buNone/>
              <a:defRPr sz="735"/>
            </a:lvl2pPr>
            <a:lvl3pPr marL="335951" indent="0" algn="ctr">
              <a:buNone/>
              <a:defRPr sz="661"/>
            </a:lvl3pPr>
            <a:lvl4pPr marL="503926" indent="0" algn="ctr">
              <a:buNone/>
              <a:defRPr sz="588"/>
            </a:lvl4pPr>
            <a:lvl5pPr marL="671901" indent="0" algn="ctr">
              <a:buNone/>
              <a:defRPr sz="588"/>
            </a:lvl5pPr>
            <a:lvl6pPr marL="839876" indent="0" algn="ctr">
              <a:buNone/>
              <a:defRPr sz="588"/>
            </a:lvl6pPr>
            <a:lvl7pPr marL="1007852" indent="0" algn="ctr">
              <a:buNone/>
              <a:defRPr sz="588"/>
            </a:lvl7pPr>
            <a:lvl8pPr marL="1175827" indent="0" algn="ctr">
              <a:buNone/>
              <a:defRPr sz="588"/>
            </a:lvl8pPr>
            <a:lvl9pPr marL="1343802" indent="0" algn="ctr">
              <a:buNone/>
              <a:defRPr sz="588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09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0815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134133"/>
            <a:ext cx="1319585" cy="21350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7" y="134133"/>
            <a:ext cx="3882256" cy="21350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6891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1776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628091"/>
            <a:ext cx="5278339" cy="1047985"/>
          </a:xfrm>
        </p:spPr>
        <p:txBody>
          <a:bodyPr anchor="b"/>
          <a:lstStyle>
            <a:lvl1pPr>
              <a:defRPr sz="220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1685991"/>
            <a:ext cx="5278339" cy="551110"/>
          </a:xfrm>
        </p:spPr>
        <p:txBody>
          <a:bodyPr/>
          <a:lstStyle>
            <a:lvl1pPr marL="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1pPr>
            <a:lvl2pPr marL="167975" indent="0">
              <a:buNone/>
              <a:defRPr sz="735">
                <a:solidFill>
                  <a:schemeClr val="tx1">
                    <a:tint val="75000"/>
                  </a:schemeClr>
                </a:solidFill>
              </a:defRPr>
            </a:lvl2pPr>
            <a:lvl3pPr marL="335951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3pPr>
            <a:lvl4pPr marL="503926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4pPr>
            <a:lvl5pPr marL="671901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5pPr>
            <a:lvl6pPr marL="839876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6pPr>
            <a:lvl7pPr marL="1007852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7pPr>
            <a:lvl8pPr marL="1175827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8pPr>
            <a:lvl9pPr marL="1343802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0317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670664"/>
            <a:ext cx="2600921" cy="15985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670664"/>
            <a:ext cx="2600921" cy="15985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9615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134133"/>
            <a:ext cx="5278339" cy="486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4" y="617594"/>
            <a:ext cx="2588968" cy="302673"/>
          </a:xfrm>
        </p:spPr>
        <p:txBody>
          <a:bodyPr anchor="b"/>
          <a:lstStyle>
            <a:lvl1pPr marL="0" indent="0">
              <a:buNone/>
              <a:defRPr sz="882" b="1"/>
            </a:lvl1pPr>
            <a:lvl2pPr marL="167975" indent="0">
              <a:buNone/>
              <a:defRPr sz="735" b="1"/>
            </a:lvl2pPr>
            <a:lvl3pPr marL="335951" indent="0">
              <a:buNone/>
              <a:defRPr sz="661" b="1"/>
            </a:lvl3pPr>
            <a:lvl4pPr marL="503926" indent="0">
              <a:buNone/>
              <a:defRPr sz="588" b="1"/>
            </a:lvl4pPr>
            <a:lvl5pPr marL="671901" indent="0">
              <a:buNone/>
              <a:defRPr sz="588" b="1"/>
            </a:lvl5pPr>
            <a:lvl6pPr marL="839876" indent="0">
              <a:buNone/>
              <a:defRPr sz="588" b="1"/>
            </a:lvl6pPr>
            <a:lvl7pPr marL="1007852" indent="0">
              <a:buNone/>
              <a:defRPr sz="588" b="1"/>
            </a:lvl7pPr>
            <a:lvl8pPr marL="1175827" indent="0">
              <a:buNone/>
              <a:defRPr sz="588" b="1"/>
            </a:lvl8pPr>
            <a:lvl9pPr marL="1343802" indent="0">
              <a:buNone/>
              <a:defRPr sz="588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4" y="920267"/>
            <a:ext cx="2588968" cy="13535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617594"/>
            <a:ext cx="2601718" cy="302673"/>
          </a:xfrm>
        </p:spPr>
        <p:txBody>
          <a:bodyPr anchor="b"/>
          <a:lstStyle>
            <a:lvl1pPr marL="0" indent="0">
              <a:buNone/>
              <a:defRPr sz="882" b="1"/>
            </a:lvl1pPr>
            <a:lvl2pPr marL="167975" indent="0">
              <a:buNone/>
              <a:defRPr sz="735" b="1"/>
            </a:lvl2pPr>
            <a:lvl3pPr marL="335951" indent="0">
              <a:buNone/>
              <a:defRPr sz="661" b="1"/>
            </a:lvl3pPr>
            <a:lvl4pPr marL="503926" indent="0">
              <a:buNone/>
              <a:defRPr sz="588" b="1"/>
            </a:lvl4pPr>
            <a:lvl5pPr marL="671901" indent="0">
              <a:buNone/>
              <a:defRPr sz="588" b="1"/>
            </a:lvl5pPr>
            <a:lvl6pPr marL="839876" indent="0">
              <a:buNone/>
              <a:defRPr sz="588" b="1"/>
            </a:lvl6pPr>
            <a:lvl7pPr marL="1007852" indent="0">
              <a:buNone/>
              <a:defRPr sz="588" b="1"/>
            </a:lvl7pPr>
            <a:lvl8pPr marL="1175827" indent="0">
              <a:buNone/>
              <a:defRPr sz="588" b="1"/>
            </a:lvl8pPr>
            <a:lvl9pPr marL="1343802" indent="0">
              <a:buNone/>
              <a:defRPr sz="588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920267"/>
            <a:ext cx="2601718" cy="13535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9850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623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6274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167958"/>
            <a:ext cx="1973799" cy="587851"/>
          </a:xfrm>
        </p:spPr>
        <p:txBody>
          <a:bodyPr anchor="b"/>
          <a:lstStyle>
            <a:lvl1pPr>
              <a:defRPr sz="117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362742"/>
            <a:ext cx="3098155" cy="1790381"/>
          </a:xfrm>
        </p:spPr>
        <p:txBody>
          <a:bodyPr/>
          <a:lstStyle>
            <a:lvl1pPr>
              <a:defRPr sz="1176"/>
            </a:lvl1pPr>
            <a:lvl2pPr>
              <a:defRPr sz="1029"/>
            </a:lvl2pPr>
            <a:lvl3pPr>
              <a:defRPr sz="882"/>
            </a:lvl3pPr>
            <a:lvl4pPr>
              <a:defRPr sz="735"/>
            </a:lvl4pPr>
            <a:lvl5pPr>
              <a:defRPr sz="735"/>
            </a:lvl5pPr>
            <a:lvl6pPr>
              <a:defRPr sz="735"/>
            </a:lvl6pPr>
            <a:lvl7pPr>
              <a:defRPr sz="735"/>
            </a:lvl7pPr>
            <a:lvl8pPr>
              <a:defRPr sz="735"/>
            </a:lvl8pPr>
            <a:lvl9pPr>
              <a:defRPr sz="735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755809"/>
            <a:ext cx="1973799" cy="1400229"/>
          </a:xfrm>
        </p:spPr>
        <p:txBody>
          <a:bodyPr/>
          <a:lstStyle>
            <a:lvl1pPr marL="0" indent="0">
              <a:buNone/>
              <a:defRPr sz="588"/>
            </a:lvl1pPr>
            <a:lvl2pPr marL="167975" indent="0">
              <a:buNone/>
              <a:defRPr sz="514"/>
            </a:lvl2pPr>
            <a:lvl3pPr marL="335951" indent="0">
              <a:buNone/>
              <a:defRPr sz="441"/>
            </a:lvl3pPr>
            <a:lvl4pPr marL="503926" indent="0">
              <a:buNone/>
              <a:defRPr sz="367"/>
            </a:lvl4pPr>
            <a:lvl5pPr marL="671901" indent="0">
              <a:buNone/>
              <a:defRPr sz="367"/>
            </a:lvl5pPr>
            <a:lvl6pPr marL="839876" indent="0">
              <a:buNone/>
              <a:defRPr sz="367"/>
            </a:lvl6pPr>
            <a:lvl7pPr marL="1007852" indent="0">
              <a:buNone/>
              <a:defRPr sz="367"/>
            </a:lvl7pPr>
            <a:lvl8pPr marL="1175827" indent="0">
              <a:buNone/>
              <a:defRPr sz="367"/>
            </a:lvl8pPr>
            <a:lvl9pPr marL="1343802" indent="0">
              <a:buNone/>
              <a:defRPr sz="36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590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167958"/>
            <a:ext cx="1973799" cy="587851"/>
          </a:xfrm>
        </p:spPr>
        <p:txBody>
          <a:bodyPr anchor="b"/>
          <a:lstStyle>
            <a:lvl1pPr>
              <a:defRPr sz="117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362742"/>
            <a:ext cx="3098155" cy="1790381"/>
          </a:xfrm>
        </p:spPr>
        <p:txBody>
          <a:bodyPr anchor="t"/>
          <a:lstStyle>
            <a:lvl1pPr marL="0" indent="0">
              <a:buNone/>
              <a:defRPr sz="1176"/>
            </a:lvl1pPr>
            <a:lvl2pPr marL="167975" indent="0">
              <a:buNone/>
              <a:defRPr sz="1029"/>
            </a:lvl2pPr>
            <a:lvl3pPr marL="335951" indent="0">
              <a:buNone/>
              <a:defRPr sz="882"/>
            </a:lvl3pPr>
            <a:lvl4pPr marL="503926" indent="0">
              <a:buNone/>
              <a:defRPr sz="735"/>
            </a:lvl4pPr>
            <a:lvl5pPr marL="671901" indent="0">
              <a:buNone/>
              <a:defRPr sz="735"/>
            </a:lvl5pPr>
            <a:lvl6pPr marL="839876" indent="0">
              <a:buNone/>
              <a:defRPr sz="735"/>
            </a:lvl6pPr>
            <a:lvl7pPr marL="1007852" indent="0">
              <a:buNone/>
              <a:defRPr sz="735"/>
            </a:lvl7pPr>
            <a:lvl8pPr marL="1175827" indent="0">
              <a:buNone/>
              <a:defRPr sz="735"/>
            </a:lvl8pPr>
            <a:lvl9pPr marL="1343802" indent="0">
              <a:buNone/>
              <a:defRPr sz="73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755809"/>
            <a:ext cx="1973799" cy="1400229"/>
          </a:xfrm>
        </p:spPr>
        <p:txBody>
          <a:bodyPr/>
          <a:lstStyle>
            <a:lvl1pPr marL="0" indent="0">
              <a:buNone/>
              <a:defRPr sz="588"/>
            </a:lvl1pPr>
            <a:lvl2pPr marL="167975" indent="0">
              <a:buNone/>
              <a:defRPr sz="514"/>
            </a:lvl2pPr>
            <a:lvl3pPr marL="335951" indent="0">
              <a:buNone/>
              <a:defRPr sz="441"/>
            </a:lvl3pPr>
            <a:lvl4pPr marL="503926" indent="0">
              <a:buNone/>
              <a:defRPr sz="367"/>
            </a:lvl4pPr>
            <a:lvl5pPr marL="671901" indent="0">
              <a:buNone/>
              <a:defRPr sz="367"/>
            </a:lvl5pPr>
            <a:lvl6pPr marL="839876" indent="0">
              <a:buNone/>
              <a:defRPr sz="367"/>
            </a:lvl6pPr>
            <a:lvl7pPr marL="1007852" indent="0">
              <a:buNone/>
              <a:defRPr sz="367"/>
            </a:lvl7pPr>
            <a:lvl8pPr marL="1175827" indent="0">
              <a:buNone/>
              <a:defRPr sz="367"/>
            </a:lvl8pPr>
            <a:lvl9pPr marL="1343802" indent="0">
              <a:buNone/>
              <a:defRPr sz="36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95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134133"/>
            <a:ext cx="5278339" cy="486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670664"/>
            <a:ext cx="5278339" cy="159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2335076"/>
            <a:ext cx="1376958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00B1E-2BB1-4BE6-8CC6-4B298F5ED713}" type="datetimeFigureOut">
              <a:rPr lang="en-AU" smtClean="0"/>
              <a:t>15/10/2020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2335076"/>
            <a:ext cx="2065437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2335076"/>
            <a:ext cx="1376958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500AA-BEC9-45A2-89F2-6F7309A09C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52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335951" rtl="0" eaLnBrk="1" latinLnBrk="0" hangingPunct="1">
        <a:lnSpc>
          <a:spcPct val="90000"/>
        </a:lnSpc>
        <a:spcBef>
          <a:spcPct val="0"/>
        </a:spcBef>
        <a:buNone/>
        <a:defRPr sz="16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3988" indent="-83988" algn="l" defTabSz="335951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029" kern="1200">
          <a:solidFill>
            <a:schemeClr val="tx1"/>
          </a:solidFill>
          <a:latin typeface="+mn-lt"/>
          <a:ea typeface="+mn-ea"/>
          <a:cs typeface="+mn-cs"/>
        </a:defRPr>
      </a:lvl1pPr>
      <a:lvl2pPr marL="251963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882" kern="1200">
          <a:solidFill>
            <a:schemeClr val="tx1"/>
          </a:solidFill>
          <a:latin typeface="+mn-lt"/>
          <a:ea typeface="+mn-ea"/>
          <a:cs typeface="+mn-cs"/>
        </a:defRPr>
      </a:lvl2pPr>
      <a:lvl3pPr marL="419938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735" kern="1200">
          <a:solidFill>
            <a:schemeClr val="tx1"/>
          </a:solidFill>
          <a:latin typeface="+mn-lt"/>
          <a:ea typeface="+mn-ea"/>
          <a:cs typeface="+mn-cs"/>
        </a:defRPr>
      </a:lvl3pPr>
      <a:lvl4pPr marL="587913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4pPr>
      <a:lvl5pPr marL="755889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5pPr>
      <a:lvl6pPr marL="923864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6pPr>
      <a:lvl7pPr marL="1091839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7pPr>
      <a:lvl8pPr marL="1259815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8pPr>
      <a:lvl9pPr marL="1427790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1pPr>
      <a:lvl2pPr marL="167975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2pPr>
      <a:lvl3pPr marL="335951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3pPr>
      <a:lvl4pPr marL="503926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4pPr>
      <a:lvl5pPr marL="671901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5pPr>
      <a:lvl6pPr marL="839876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6pPr>
      <a:lvl7pPr marL="1007852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7pPr>
      <a:lvl8pPr marL="1175827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8pPr>
      <a:lvl9pPr marL="1343802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5061250"/>
              </p:ext>
            </p:extLst>
          </p:nvPr>
        </p:nvGraphicFramePr>
        <p:xfrm>
          <a:off x="2992438" y="-107950"/>
          <a:ext cx="3230562" cy="271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Prism 7" r:id="rId4" imgW="3693912" imgH="3110290" progId="Prism7.Document">
                  <p:embed/>
                </p:oleObj>
              </mc:Choice>
              <mc:Fallback>
                <p:oleObj name="Prism 7" r:id="rId4" imgW="3693912" imgH="3110290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92438" y="-107950"/>
                        <a:ext cx="3230562" cy="2719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6801664"/>
              </p:ext>
            </p:extLst>
          </p:nvPr>
        </p:nvGraphicFramePr>
        <p:xfrm>
          <a:off x="-127531" y="-107950"/>
          <a:ext cx="3209925" cy="271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Prism 7" r:id="rId6" imgW="3693912" imgH="3128658" progId="Prism7.Document">
                  <p:embed/>
                </p:oleObj>
              </mc:Choice>
              <mc:Fallback>
                <p:oleObj name="Prism 7" r:id="rId6" imgW="3693912" imgH="312865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127531" y="-107950"/>
                        <a:ext cx="3209925" cy="2719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19425" y="-44453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A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-44452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A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135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</TotalTime>
  <Words>4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7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Zahid Abir</dc:creator>
  <cp:lastModifiedBy>Zahid Abir</cp:lastModifiedBy>
  <cp:revision>20</cp:revision>
  <dcterms:created xsi:type="dcterms:W3CDTF">2020-05-15T03:53:27Z</dcterms:created>
  <dcterms:modified xsi:type="dcterms:W3CDTF">2020-10-15T00:55:48Z</dcterms:modified>
</cp:coreProperties>
</file>