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43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3788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6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0728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084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399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81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5383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568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313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075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283A-D484-476E-9365-3269DDCFBB2C}" type="datetimeFigureOut">
              <a:rPr lang="de-DE" smtClean="0"/>
              <a:t>17.09.2020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99110-1A9B-4FFC-B723-AF8C5BDE80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851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Altmann_167_FAPI_74_geblockt_HT1080\Altmann_167_FAPI_74_geblockt_HT1080_MIP_0-20min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25" t="15056" r="31937" b="14767"/>
          <a:stretch/>
        </p:blipFill>
        <p:spPr bwMode="auto">
          <a:xfrm>
            <a:off x="1623770" y="1500218"/>
            <a:ext cx="107602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Altmann_167_FAPI_74_geblockt_HT1080\Altmann_167_FAPI_74_geblockt_HT1080_MIP_20-40min.B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94" t="14770" r="33132" b="14772"/>
          <a:stretch/>
        </p:blipFill>
        <p:spPr bwMode="auto">
          <a:xfrm>
            <a:off x="2775897" y="1500218"/>
            <a:ext cx="107602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Altmann_167_FAPI_74_geblockt_HT1080\Altmann_167_FAPI_74_geblockt_HT1080_MIP_40-60min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6" t="14438" r="34065" b="14103"/>
          <a:stretch/>
        </p:blipFill>
        <p:spPr bwMode="auto">
          <a:xfrm>
            <a:off x="3928026" y="1500218"/>
            <a:ext cx="107602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Altmann_167_FAPI_74_geblockt_HT1080\Altmann_167_FAPI_74_geblockt_HT1080_MIP_120-140min.BMP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63" t="14542" r="33963" b="15001"/>
          <a:stretch/>
        </p:blipFill>
        <p:spPr bwMode="auto">
          <a:xfrm>
            <a:off x="5076056" y="1500218"/>
            <a:ext cx="107602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F:\Altmann_167_FAPI_74_geblockt_HT1080\Altmann_167_FAPI_74_geblockt_HT1080_MIP_120-140min.BMP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13" t="14193" b="17769"/>
          <a:stretch/>
        </p:blipFill>
        <p:spPr bwMode="auto">
          <a:xfrm>
            <a:off x="6152078" y="1500218"/>
            <a:ext cx="378216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721596" y="1209450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0-20 min</a:t>
            </a:r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824030" y="1192441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20-40 min</a:t>
            </a:r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976159" y="1190952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40-60 min</a:t>
            </a:r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076056" y="1186386"/>
            <a:ext cx="1178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120-140 min</a:t>
            </a:r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90986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Universitätsklinikum Heidelberg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Lindner, Thomas</dc:creator>
  <cp:lastModifiedBy>Lindner, Thomas</cp:lastModifiedBy>
  <cp:revision>3</cp:revision>
  <dcterms:created xsi:type="dcterms:W3CDTF">2020-09-17T13:23:46Z</dcterms:created>
  <dcterms:modified xsi:type="dcterms:W3CDTF">2020-09-17T15:29:51Z</dcterms:modified>
</cp:coreProperties>
</file>