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308" r:id="rId2"/>
  </p:sldIdLst>
  <p:sldSz cx="18288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38" userDrawn="1">
          <p15:clr>
            <a:srgbClr val="A4A3A4"/>
          </p15:clr>
        </p15:guide>
        <p15:guide id="2" pos="59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FFFCC"/>
    <a:srgbClr val="00FF00"/>
    <a:srgbClr val="FFCC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43" autoAdjust="0"/>
    <p:restoredTop sz="93784" autoAdjust="0"/>
  </p:normalViewPr>
  <p:slideViewPr>
    <p:cSldViewPr snapToGrid="0" showGuides="1">
      <p:cViewPr varScale="1">
        <p:scale>
          <a:sx n="29" d="100"/>
          <a:sy n="29" d="100"/>
        </p:scale>
        <p:origin x="76" y="172"/>
      </p:cViewPr>
      <p:guideLst>
        <p:guide orient="horz" pos="4638"/>
        <p:guide pos="59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44726"/>
            <a:ext cx="155448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7204076"/>
            <a:ext cx="13716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228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9611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1" y="730250"/>
            <a:ext cx="3943350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1" y="730250"/>
            <a:ext cx="11601450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263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722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6" y="3419479"/>
            <a:ext cx="157734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6" y="9178929"/>
            <a:ext cx="157734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316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3651250"/>
            <a:ext cx="7772400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3651250"/>
            <a:ext cx="7772400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9665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730253"/>
            <a:ext cx="15773400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4" y="3362326"/>
            <a:ext cx="7736680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4" y="5010150"/>
            <a:ext cx="7736680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1" y="3362326"/>
            <a:ext cx="7774782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1" y="5010150"/>
            <a:ext cx="7774782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2021/5/9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960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2021/5/9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7525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2021/5/9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654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914400"/>
            <a:ext cx="5898356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974853"/>
            <a:ext cx="92583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4114800"/>
            <a:ext cx="5898356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5329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914400"/>
            <a:ext cx="5898356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974853"/>
            <a:ext cx="92583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4114800"/>
            <a:ext cx="5898356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F7C4-FCA9-4AD6-820F-B451037588D9}" type="datetimeFigureOut">
              <a:rPr kumimoji="1" lang="ja-JP" altLang="en-US" smtClean="0"/>
              <a:t>2021/5/9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522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730253"/>
            <a:ext cx="157734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3651250"/>
            <a:ext cx="157734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6F7C4-FCA9-4AD6-820F-B451037588D9}" type="datetimeFigureOut">
              <a:rPr kumimoji="1" lang="ja-JP" altLang="en-US" smtClean="0"/>
              <a:t>2021/5/9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12712703"/>
            <a:ext cx="6172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C7925-80F0-4143-8463-9ECB046A08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447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 descr="写真, テーブル, 食品, ガラス が含まれている画像&#10;&#10;自動的に生成された説明">
            <a:extLst>
              <a:ext uri="{FF2B5EF4-FFF2-40B4-BE49-F238E27FC236}">
                <a16:creationId xmlns:a16="http://schemas.microsoft.com/office/drawing/2014/main" id="{EC8F49F6-9728-4F52-ABB8-6C905AB0AE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76" y="523221"/>
            <a:ext cx="9109170" cy="6571177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84BE543-7755-462F-88E1-07AFE610016C}"/>
              </a:ext>
            </a:extLst>
          </p:cNvPr>
          <p:cNvSpPr txBox="1"/>
          <p:nvPr/>
        </p:nvSpPr>
        <p:spPr>
          <a:xfrm>
            <a:off x="477076" y="7753894"/>
            <a:ext cx="9109170" cy="29323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200000"/>
              </a:lnSpc>
            </a:pPr>
            <a:r>
              <a:rPr lang="en-US" altLang="ja-JP" sz="2400" b="1" kern="1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Additional file 5: </a:t>
            </a:r>
            <a:endParaRPr lang="ja-JP" altLang="ja-JP" sz="2400" kern="1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algn="l">
              <a:lnSpc>
                <a:spcPct val="200000"/>
              </a:lnSpc>
            </a:pPr>
            <a:r>
              <a:rPr lang="en-US" altLang="ja-JP" sz="2400" b="1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ALDH1a1 immunostaining in lung tissue</a:t>
            </a:r>
            <a:endParaRPr lang="ja-JP" altLang="ja-JP" sz="2400" kern="1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</a:pPr>
            <a:r>
              <a:rPr lang="en-US" altLang="ja-JP" sz="2400" kern="100" dirty="0">
                <a:effectLst/>
                <a:latin typeface="Arial" panose="020B0604020202020204" pitchFamily="34" charset="0"/>
                <a:ea typeface="ＭＳ Ｐ明朝" panose="02020600040205080304" pitchFamily="18" charset="-128"/>
                <a:cs typeface="Arial" panose="020B0604020202020204" pitchFamily="34" charset="0"/>
              </a:rPr>
              <a:t>Representative images of ALDH1a1 immunostaining in PBS- or BLM-treated lung tissue sections on day 14. </a:t>
            </a:r>
            <a:endParaRPr lang="ja-JP" altLang="ja-JP" sz="2400" kern="100" dirty="0">
              <a:effectLst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817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6675</TotalTime>
  <Words>25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Taku NAKASHIMA</dc:creator>
  <cp:lastModifiedBy>NAKASHIMA Taku</cp:lastModifiedBy>
  <cp:revision>242</cp:revision>
  <dcterms:created xsi:type="dcterms:W3CDTF">2018-12-22T09:26:05Z</dcterms:created>
  <dcterms:modified xsi:type="dcterms:W3CDTF">2021-05-09T03:31:56Z</dcterms:modified>
</cp:coreProperties>
</file>