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302" r:id="rId2"/>
  </p:sldIdLst>
  <p:sldSz cx="18288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38" userDrawn="1">
          <p15:clr>
            <a:srgbClr val="A4A3A4"/>
          </p15:clr>
        </p15:guide>
        <p15:guide id="2" pos="59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FFCC"/>
    <a:srgbClr val="00FF00"/>
    <a:srgbClr val="FFCC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3" autoAdjust="0"/>
    <p:restoredTop sz="93784" autoAdjust="0"/>
  </p:normalViewPr>
  <p:slideViewPr>
    <p:cSldViewPr snapToGrid="0" showGuides="1">
      <p:cViewPr varScale="1">
        <p:scale>
          <a:sx n="26" d="100"/>
          <a:sy n="26" d="100"/>
        </p:scale>
        <p:origin x="48" y="292"/>
      </p:cViewPr>
      <p:guideLst>
        <p:guide orient="horz" pos="4638"/>
        <p:guide pos="59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44726"/>
            <a:ext cx="155448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204076"/>
            <a:ext cx="13716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22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611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730250"/>
            <a:ext cx="3943350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730250"/>
            <a:ext cx="11601450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26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72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3419479"/>
            <a:ext cx="157734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9178929"/>
            <a:ext cx="157734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31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3651250"/>
            <a:ext cx="77724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3651250"/>
            <a:ext cx="77724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66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730253"/>
            <a:ext cx="15773400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3362326"/>
            <a:ext cx="7736680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5010150"/>
            <a:ext cx="7736680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3362326"/>
            <a:ext cx="7774782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5010150"/>
            <a:ext cx="7774782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960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525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65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974853"/>
            <a:ext cx="92583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32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974853"/>
            <a:ext cx="92583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52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730253"/>
            <a:ext cx="157734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3651250"/>
            <a:ext cx="157734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2712703"/>
            <a:ext cx="6172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44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EAA31AE-4FE6-49E1-AE8C-26012E7A8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4713" y="2404541"/>
            <a:ext cx="6656137" cy="432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4156FC4-F1A5-43FA-A5DF-D628B3BB52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44799" y="2404541"/>
            <a:ext cx="6656137" cy="4320000"/>
          </a:xfrm>
          <a:prstGeom prst="rect">
            <a:avLst/>
          </a:prstGeom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FD0F72E4-5426-4173-BCF8-0B28389DE698}"/>
              </a:ext>
            </a:extLst>
          </p:cNvPr>
          <p:cNvSpPr txBox="1"/>
          <p:nvPr/>
        </p:nvSpPr>
        <p:spPr>
          <a:xfrm>
            <a:off x="623269" y="245405"/>
            <a:ext cx="43200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/ALDH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dim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 i.v.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9FE03335-A785-45EE-A287-5D6CD0E0DB84}"/>
              </a:ext>
            </a:extLst>
          </p:cNvPr>
          <p:cNvSpPr txBox="1"/>
          <p:nvPr/>
        </p:nvSpPr>
        <p:spPr>
          <a:xfrm>
            <a:off x="5022781" y="245404"/>
            <a:ext cx="43200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/ALDH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 i.v.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2">
            <a:extLst>
              <a:ext uri="{FF2B5EF4-FFF2-40B4-BE49-F238E27FC236}">
                <a16:creationId xmlns:a16="http://schemas.microsoft.com/office/drawing/2014/main" id="{44E5CAC9-B4C0-4F2F-8B92-C63538E121A0}"/>
              </a:ext>
            </a:extLst>
          </p:cNvPr>
          <p:cNvCxnSpPr>
            <a:cxnSpLocks/>
          </p:cNvCxnSpPr>
          <p:nvPr/>
        </p:nvCxnSpPr>
        <p:spPr>
          <a:xfrm>
            <a:off x="682904" y="766302"/>
            <a:ext cx="8640000" cy="0"/>
          </a:xfrm>
          <a:prstGeom prst="straightConnector1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3">
            <a:extLst>
              <a:ext uri="{FF2B5EF4-FFF2-40B4-BE49-F238E27FC236}">
                <a16:creationId xmlns:a16="http://schemas.microsoft.com/office/drawing/2014/main" id="{1D4496C2-B676-4F7C-BFAD-168564332E69}"/>
              </a:ext>
            </a:extLst>
          </p:cNvPr>
          <p:cNvSpPr txBox="1"/>
          <p:nvPr/>
        </p:nvSpPr>
        <p:spPr>
          <a:xfrm>
            <a:off x="623269" y="775208"/>
            <a:ext cx="8719513" cy="46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With BLM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80B0D93-3B37-4F9C-8159-933A05750069}"/>
              </a:ext>
            </a:extLst>
          </p:cNvPr>
          <p:cNvSpPr txBox="1"/>
          <p:nvPr/>
        </p:nvSpPr>
        <p:spPr>
          <a:xfrm>
            <a:off x="522632" y="8353874"/>
            <a:ext cx="8820150" cy="4411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Additional file 7: 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algn="l">
              <a:lnSpc>
                <a:spcPct val="200000"/>
              </a:lnSpc>
            </a:pP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CD45</a:t>
            </a:r>
            <a:r>
              <a:rPr lang="en-US" altLang="ja-JP" sz="2400" b="1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/ALDH</a:t>
            </a:r>
            <a:r>
              <a:rPr lang="en-US" altLang="ja-JP" sz="2400" b="1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br</a:t>
            </a: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cell therapy ameliorates BLM-induced pulmonary fibrosis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algn="l">
              <a:lnSpc>
                <a:spcPct val="200000"/>
              </a:lnSpc>
            </a:pPr>
            <a:r>
              <a:rPr lang="en-US" altLang="ja-JP" sz="2400" kern="1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Masson’s trichrome staining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of lung tissue sections obtained on day 14 from BLM-treated mice transferred with CD45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/ALDH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dim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and CD45</a:t>
            </a:r>
            <a:r>
              <a:rPr lang="en-US" altLang="ja-JP" sz="24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400" kern="10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/ALDH</a:t>
            </a:r>
            <a:r>
              <a:rPr lang="en-US" altLang="ja-JP" sz="2400" kern="100" baseline="3000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br</a:t>
            </a:r>
            <a:r>
              <a:rPr lang="en-US" altLang="ja-JP" sz="2400" kern="10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</a:t>
            </a: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cells.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73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6675</TotalTime>
  <Words>54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Taku NAKASHIMA</dc:creator>
  <cp:lastModifiedBy>NAKASHIMA Taku</cp:lastModifiedBy>
  <cp:revision>245</cp:revision>
  <dcterms:created xsi:type="dcterms:W3CDTF">2018-12-22T09:26:05Z</dcterms:created>
  <dcterms:modified xsi:type="dcterms:W3CDTF">2021-07-22T09:21:21Z</dcterms:modified>
</cp:coreProperties>
</file>