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07" r:id="rId2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8" userDrawn="1">
          <p15:clr>
            <a:srgbClr val="A4A3A4"/>
          </p15:clr>
        </p15:guide>
        <p15:guide id="2" pos="5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00FF00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3784" autoAdjust="0"/>
  </p:normalViewPr>
  <p:slideViewPr>
    <p:cSldViewPr snapToGrid="0" showGuides="1">
      <p:cViewPr varScale="1">
        <p:scale>
          <a:sx n="26" d="100"/>
          <a:sy n="26" d="100"/>
        </p:scale>
        <p:origin x="48" y="292"/>
      </p:cViewPr>
      <p:guideLst>
        <p:guide orient="horz" pos="4638"/>
        <p:guide pos="5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2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61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6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66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52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65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2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5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4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2EAF8CDC-73D5-4DA1-8D29-313276047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t="29626" r="10428" b="18117"/>
          <a:stretch/>
        </p:blipFill>
        <p:spPr>
          <a:xfrm rot="10800000">
            <a:off x="1394792" y="1212525"/>
            <a:ext cx="7371521" cy="503626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B062B3B-9B95-482B-9978-7A89028024D8}"/>
              </a:ext>
            </a:extLst>
          </p:cNvPr>
          <p:cNvSpPr txBox="1"/>
          <p:nvPr/>
        </p:nvSpPr>
        <p:spPr>
          <a:xfrm>
            <a:off x="3359426" y="411533"/>
            <a:ext cx="170076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mCherry </a:t>
            </a:r>
          </a:p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Heterozygotic</a:t>
            </a:r>
            <a:endParaRPr kumimoji="1" lang="ja-JP" alt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E2BFDA-EB63-4B59-BCD2-4796873A9540}"/>
              </a:ext>
            </a:extLst>
          </p:cNvPr>
          <p:cNvSpPr txBox="1"/>
          <p:nvPr/>
        </p:nvSpPr>
        <p:spPr>
          <a:xfrm>
            <a:off x="5309799" y="411533"/>
            <a:ext cx="1873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</a:p>
          <a:p>
            <a:pPr algn="ct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Wild-type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84E01A-9204-49B8-9997-539CA2F90535}"/>
              </a:ext>
            </a:extLst>
          </p:cNvPr>
          <p:cNvSpPr txBox="1"/>
          <p:nvPr/>
        </p:nvSpPr>
        <p:spPr>
          <a:xfrm>
            <a:off x="7149355" y="3625713"/>
            <a:ext cx="1383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1" lang="en-US" altLang="ja-JP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948 bp</a:t>
            </a:r>
            <a:endParaRPr kumimoji="1" lang="ja-JP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EC0B007-818D-4F0A-95DD-AD92E65B2BB8}"/>
              </a:ext>
            </a:extLst>
          </p:cNvPr>
          <p:cNvSpPr txBox="1"/>
          <p:nvPr/>
        </p:nvSpPr>
        <p:spPr>
          <a:xfrm>
            <a:off x="7149355" y="3020261"/>
            <a:ext cx="1383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1756 bp</a:t>
            </a:r>
            <a:endParaRPr kumimoji="1" lang="ja-JP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E8691FD-C3AE-4BD0-8289-FC10858DCD22}"/>
              </a:ext>
            </a:extLst>
          </p:cNvPr>
          <p:cNvSpPr txBox="1"/>
          <p:nvPr/>
        </p:nvSpPr>
        <p:spPr>
          <a:xfrm>
            <a:off x="297588" y="3200203"/>
            <a:ext cx="1081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1500bp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FAC95EE-A3A5-4507-9B61-D52268967DD2}"/>
              </a:ext>
            </a:extLst>
          </p:cNvPr>
          <p:cNvSpPr txBox="1"/>
          <p:nvPr/>
        </p:nvSpPr>
        <p:spPr>
          <a:xfrm>
            <a:off x="297587" y="4144804"/>
            <a:ext cx="1081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500bp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0916A6-9EA8-4378-BBF1-94B182423037}"/>
              </a:ext>
            </a:extLst>
          </p:cNvPr>
          <p:cNvSpPr txBox="1"/>
          <p:nvPr/>
        </p:nvSpPr>
        <p:spPr>
          <a:xfrm>
            <a:off x="297586" y="3530603"/>
            <a:ext cx="1081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1000bp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B68B0E3-9697-4CBD-9B1F-922404CE994C}"/>
              </a:ext>
            </a:extLst>
          </p:cNvPr>
          <p:cNvCxnSpPr>
            <a:cxnSpLocks/>
          </p:cNvCxnSpPr>
          <p:nvPr/>
        </p:nvCxnSpPr>
        <p:spPr>
          <a:xfrm>
            <a:off x="1442920" y="3430259"/>
            <a:ext cx="33688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3F9A60E-3BC7-445C-A511-E75196AE6CDC}"/>
              </a:ext>
            </a:extLst>
          </p:cNvPr>
          <p:cNvCxnSpPr>
            <a:cxnSpLocks/>
          </p:cNvCxnSpPr>
          <p:nvPr/>
        </p:nvCxnSpPr>
        <p:spPr>
          <a:xfrm>
            <a:off x="1442920" y="3758248"/>
            <a:ext cx="33688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3C34967-178C-4B8A-87A2-4883F0AFBCE5}"/>
              </a:ext>
            </a:extLst>
          </p:cNvPr>
          <p:cNvCxnSpPr>
            <a:cxnSpLocks/>
          </p:cNvCxnSpPr>
          <p:nvPr/>
        </p:nvCxnSpPr>
        <p:spPr>
          <a:xfrm>
            <a:off x="1442920" y="4351522"/>
            <a:ext cx="33688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DE51539-207A-47EC-819C-3C1A7A32B47B}"/>
              </a:ext>
            </a:extLst>
          </p:cNvPr>
          <p:cNvCxnSpPr>
            <a:cxnSpLocks/>
          </p:cNvCxnSpPr>
          <p:nvPr/>
        </p:nvCxnSpPr>
        <p:spPr>
          <a:xfrm>
            <a:off x="1848155" y="1088151"/>
            <a:ext cx="64435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4571EC3B-89CF-4648-AC3A-4C7656FE8E08}"/>
              </a:ext>
            </a:extLst>
          </p:cNvPr>
          <p:cNvCxnSpPr>
            <a:cxnSpLocks/>
          </p:cNvCxnSpPr>
          <p:nvPr/>
        </p:nvCxnSpPr>
        <p:spPr>
          <a:xfrm>
            <a:off x="3359426" y="1088151"/>
            <a:ext cx="170076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A0D016C-1008-4460-8A44-C27D62218064}"/>
              </a:ext>
            </a:extLst>
          </p:cNvPr>
          <p:cNvCxnSpPr>
            <a:cxnSpLocks/>
          </p:cNvCxnSpPr>
          <p:nvPr/>
        </p:nvCxnSpPr>
        <p:spPr>
          <a:xfrm>
            <a:off x="5908310" y="1088151"/>
            <a:ext cx="64435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F3C32BD-9A91-4047-868E-081429938451}"/>
              </a:ext>
            </a:extLst>
          </p:cNvPr>
          <p:cNvSpPr txBox="1"/>
          <p:nvPr/>
        </p:nvSpPr>
        <p:spPr>
          <a:xfrm>
            <a:off x="1559669" y="550032"/>
            <a:ext cx="12622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kumimoji="1" lang="ja-JP" alt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E9E308A-85B0-4E70-AF8D-A2058C2FB84E}"/>
              </a:ext>
            </a:extLst>
          </p:cNvPr>
          <p:cNvCxnSpPr>
            <a:cxnSpLocks/>
          </p:cNvCxnSpPr>
          <p:nvPr/>
        </p:nvCxnSpPr>
        <p:spPr>
          <a:xfrm flipH="1" flipV="1">
            <a:off x="6658113" y="3230221"/>
            <a:ext cx="491242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5C6BD1D-21C2-4F00-A924-C7CC646A511F}"/>
              </a:ext>
            </a:extLst>
          </p:cNvPr>
          <p:cNvCxnSpPr>
            <a:cxnSpLocks/>
          </p:cNvCxnSpPr>
          <p:nvPr/>
        </p:nvCxnSpPr>
        <p:spPr>
          <a:xfrm flipH="1" flipV="1">
            <a:off x="6658113" y="3829661"/>
            <a:ext cx="491242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5D06630-247E-4B02-AB21-FF1E571598F3}"/>
              </a:ext>
            </a:extLst>
          </p:cNvPr>
          <p:cNvSpPr txBox="1"/>
          <p:nvPr/>
        </p:nvSpPr>
        <p:spPr>
          <a:xfrm>
            <a:off x="556590" y="7484219"/>
            <a:ext cx="8884995" cy="4409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Additional file 8: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  <a:tabLst>
                <a:tab pos="457200" algn="l"/>
              </a:tabLst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Discrimination of mCherry-heterozygotic mouse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DNA extracted from the tails of mice was amplified by PCR using primers shown in Table S2. The expression of the mCherry-heterozygotic band was evaluated using agarose gel electrophoresis.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6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6675</TotalTime>
  <Words>55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 NAKASHIMA</dc:creator>
  <cp:lastModifiedBy>NAKASHIMA Taku</cp:lastModifiedBy>
  <cp:revision>244</cp:revision>
  <dcterms:created xsi:type="dcterms:W3CDTF">2018-12-22T09:26:05Z</dcterms:created>
  <dcterms:modified xsi:type="dcterms:W3CDTF">2021-07-22T09:22:15Z</dcterms:modified>
</cp:coreProperties>
</file>