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1240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10/06/2021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7328" y="6237878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1382" y="6074712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Schram et al (2021) Diabetologia DOI 10.1007/s00125-021-05496-2 </a:t>
            </a:r>
          </a:p>
          <a:p>
            <a:r>
              <a:rPr lang="en-GB" sz="1200" dirty="0"/>
              <a:t>©The Authors 2021. Distributed under the terms of the CC BY 4.0 Attribution License (http://creativecommons.org/licenses/by/4.0/)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17887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i="0" u="none" strike="noStrike" baseline="0" dirty="0">
                <a:latin typeface="+mj-lt"/>
              </a:rPr>
              <a:t>Theoretical model of social networks and type 2 diabetes</a:t>
            </a:r>
            <a:endParaRPr lang="en-GB" sz="2000" b="1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22771A-4FAD-4A45-A563-61AC13132C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6496" y="719147"/>
            <a:ext cx="6431007" cy="501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6002704"/>
            <a:ext cx="7128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Schram et al (2021) Diabetologia DOI 10.1007/s00125-021-05496-2 </a:t>
            </a:r>
          </a:p>
          <a:p>
            <a:r>
              <a:rPr lang="en-GB" sz="1200" dirty="0"/>
              <a:t>©</a:t>
            </a:r>
            <a:r>
              <a:rPr lang="da-DK" sz="1200" b="0" i="0" u="none" strike="noStrike" baseline="0" dirty="0"/>
              <a:t>Adapted from Brinkhues et al (2017), BMC Public Health, </a:t>
            </a:r>
            <a:r>
              <a:rPr lang="en-GB" sz="1200" dirty="0"/>
              <a:t>under the terms of the CC BY 4.0 Attribution License (</a:t>
            </a:r>
            <a:r>
              <a:rPr lang="en-GB" sz="1200" dirty="0">
                <a:hlinkClick r:id="rId2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272842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i="0" u="none" strike="noStrike" baseline="0" dirty="0">
                <a:latin typeface="+mj-lt"/>
              </a:rPr>
              <a:t>Structural social network characteristics in diabetes</a:t>
            </a:r>
            <a:endParaRPr lang="en-GB" sz="2000" b="1" dirty="0">
              <a:latin typeface="+mj-lt"/>
            </a:endParaRP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388FA97-AC95-42E8-B0B8-26F84D6CD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5670" y="828296"/>
            <a:ext cx="4784667" cy="50489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103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38</cp:revision>
  <dcterms:created xsi:type="dcterms:W3CDTF">2016-06-15T12:53:43Z</dcterms:created>
  <dcterms:modified xsi:type="dcterms:W3CDTF">2021-06-10T12:49:02Z</dcterms:modified>
</cp:coreProperties>
</file>