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</p:sldIdLst>
  <p:sldSz cx="36576000" cy="20574000"/>
  <p:notesSz cx="6735763" cy="986948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5" autoAdjust="0"/>
    <p:restoredTop sz="94660"/>
  </p:normalViewPr>
  <p:slideViewPr>
    <p:cSldViewPr snapToGrid="0">
      <p:cViewPr varScale="1">
        <p:scale>
          <a:sx n="28" d="100"/>
          <a:sy n="28" d="100"/>
        </p:scale>
        <p:origin x="63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3367089"/>
            <a:ext cx="27432000" cy="7162800"/>
          </a:xfrm>
        </p:spPr>
        <p:txBody>
          <a:bodyPr anchor="b"/>
          <a:lstStyle>
            <a:lvl1pPr algn="ctr">
              <a:defRPr sz="18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0" y="10806114"/>
            <a:ext cx="27432000" cy="4967286"/>
          </a:xfrm>
        </p:spPr>
        <p:txBody>
          <a:bodyPr/>
          <a:lstStyle>
            <a:lvl1pPr marL="0" indent="0" algn="ctr">
              <a:buNone/>
              <a:defRPr sz="7200"/>
            </a:lvl1pPr>
            <a:lvl2pPr marL="1371600" indent="0" algn="ctr">
              <a:buNone/>
              <a:defRPr sz="6000"/>
            </a:lvl2pPr>
            <a:lvl3pPr marL="2743200" indent="0" algn="ctr">
              <a:buNone/>
              <a:defRPr sz="5400"/>
            </a:lvl3pPr>
            <a:lvl4pPr marL="4114800" indent="0" algn="ctr">
              <a:buNone/>
              <a:defRPr sz="4800"/>
            </a:lvl4pPr>
            <a:lvl5pPr marL="5486400" indent="0" algn="ctr">
              <a:buNone/>
              <a:defRPr sz="4800"/>
            </a:lvl5pPr>
            <a:lvl6pPr marL="6858000" indent="0" algn="ctr">
              <a:buNone/>
              <a:defRPr sz="4800"/>
            </a:lvl6pPr>
            <a:lvl7pPr marL="8229600" indent="0" algn="ctr">
              <a:buNone/>
              <a:defRPr sz="4800"/>
            </a:lvl7pPr>
            <a:lvl8pPr marL="9601200" indent="0" algn="ctr">
              <a:buNone/>
              <a:defRPr sz="4800"/>
            </a:lvl8pPr>
            <a:lvl9pPr marL="10972800" indent="0" algn="ctr">
              <a:buNone/>
              <a:defRPr sz="48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68C5A-736D-4D60-A6C8-C8D70AC27AB6}" type="datetimeFigureOut">
              <a:rPr kumimoji="1" lang="ja-JP" altLang="en-US" smtClean="0"/>
              <a:t>2020/12/6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CDF51-BFAE-45D9-9653-D7FA75E04A8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2713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68C5A-736D-4D60-A6C8-C8D70AC27AB6}" type="datetimeFigureOut">
              <a:rPr kumimoji="1" lang="ja-JP" altLang="en-US" smtClean="0"/>
              <a:t>2020/12/6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CDF51-BFAE-45D9-9653-D7FA75E04A8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43820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6174700" y="1095375"/>
            <a:ext cx="7886700" cy="1743551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14600" y="1095375"/>
            <a:ext cx="23202900" cy="1743551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68C5A-736D-4D60-A6C8-C8D70AC27AB6}" type="datetimeFigureOut">
              <a:rPr kumimoji="1" lang="ja-JP" altLang="en-US" smtClean="0"/>
              <a:t>2020/12/6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CDF51-BFAE-45D9-9653-D7FA75E04A8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47830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68C5A-736D-4D60-A6C8-C8D70AC27AB6}" type="datetimeFigureOut">
              <a:rPr kumimoji="1" lang="ja-JP" altLang="en-US" smtClean="0"/>
              <a:t>2020/12/6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CDF51-BFAE-45D9-9653-D7FA75E04A8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3946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5550" y="5129216"/>
            <a:ext cx="31546800" cy="8558211"/>
          </a:xfrm>
        </p:spPr>
        <p:txBody>
          <a:bodyPr anchor="b"/>
          <a:lstStyle>
            <a:lvl1pPr>
              <a:defRPr sz="18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95550" y="13768391"/>
            <a:ext cx="31546800" cy="4500561"/>
          </a:xfrm>
        </p:spPr>
        <p:txBody>
          <a:bodyPr/>
          <a:lstStyle>
            <a:lvl1pPr marL="0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1pPr>
            <a:lvl2pPr marL="1371600" indent="0">
              <a:buNone/>
              <a:defRPr sz="6000">
                <a:solidFill>
                  <a:schemeClr val="tx1">
                    <a:tint val="75000"/>
                  </a:schemeClr>
                </a:solidFill>
              </a:defRPr>
            </a:lvl2pPr>
            <a:lvl3pPr marL="2743200" indent="0">
              <a:buNone/>
              <a:defRPr sz="5400">
                <a:solidFill>
                  <a:schemeClr val="tx1">
                    <a:tint val="75000"/>
                  </a:schemeClr>
                </a:solidFill>
              </a:defRPr>
            </a:lvl3pPr>
            <a:lvl4pPr marL="411480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4pPr>
            <a:lvl5pPr marL="548640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5pPr>
            <a:lvl6pPr marL="685800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6pPr>
            <a:lvl7pPr marL="822960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7pPr>
            <a:lvl8pPr marL="960120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8pPr>
            <a:lvl9pPr marL="1097280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68C5A-736D-4D60-A6C8-C8D70AC27AB6}" type="datetimeFigureOut">
              <a:rPr kumimoji="1" lang="ja-JP" altLang="en-US" smtClean="0"/>
              <a:t>2020/12/6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CDF51-BFAE-45D9-9653-D7FA75E04A8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9288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14600" y="5476875"/>
            <a:ext cx="15544800" cy="1305401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516600" y="5476875"/>
            <a:ext cx="15544800" cy="1305401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68C5A-736D-4D60-A6C8-C8D70AC27AB6}" type="datetimeFigureOut">
              <a:rPr kumimoji="1" lang="ja-JP" altLang="en-US" smtClean="0"/>
              <a:t>2020/12/6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CDF51-BFAE-45D9-9653-D7FA75E04A8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9960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9364" y="1095377"/>
            <a:ext cx="31546800" cy="397668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9366" y="5043489"/>
            <a:ext cx="15473361" cy="2471736"/>
          </a:xfrm>
        </p:spPr>
        <p:txBody>
          <a:bodyPr anchor="b"/>
          <a:lstStyle>
            <a:lvl1pPr marL="0" indent="0">
              <a:buNone/>
              <a:defRPr sz="7200" b="1"/>
            </a:lvl1pPr>
            <a:lvl2pPr marL="1371600" indent="0">
              <a:buNone/>
              <a:defRPr sz="6000" b="1"/>
            </a:lvl2pPr>
            <a:lvl3pPr marL="2743200" indent="0">
              <a:buNone/>
              <a:defRPr sz="5400" b="1"/>
            </a:lvl3pPr>
            <a:lvl4pPr marL="4114800" indent="0">
              <a:buNone/>
              <a:defRPr sz="4800" b="1"/>
            </a:lvl4pPr>
            <a:lvl5pPr marL="5486400" indent="0">
              <a:buNone/>
              <a:defRPr sz="4800" b="1"/>
            </a:lvl5pPr>
            <a:lvl6pPr marL="6858000" indent="0">
              <a:buNone/>
              <a:defRPr sz="4800" b="1"/>
            </a:lvl6pPr>
            <a:lvl7pPr marL="8229600" indent="0">
              <a:buNone/>
              <a:defRPr sz="4800" b="1"/>
            </a:lvl7pPr>
            <a:lvl8pPr marL="9601200" indent="0">
              <a:buNone/>
              <a:defRPr sz="4800" b="1"/>
            </a:lvl8pPr>
            <a:lvl9pPr marL="10972800" indent="0">
              <a:buNone/>
              <a:defRPr sz="48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19366" y="7515225"/>
            <a:ext cx="15473361" cy="1105376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516600" y="5043489"/>
            <a:ext cx="15549564" cy="2471736"/>
          </a:xfrm>
        </p:spPr>
        <p:txBody>
          <a:bodyPr anchor="b"/>
          <a:lstStyle>
            <a:lvl1pPr marL="0" indent="0">
              <a:buNone/>
              <a:defRPr sz="7200" b="1"/>
            </a:lvl1pPr>
            <a:lvl2pPr marL="1371600" indent="0">
              <a:buNone/>
              <a:defRPr sz="6000" b="1"/>
            </a:lvl2pPr>
            <a:lvl3pPr marL="2743200" indent="0">
              <a:buNone/>
              <a:defRPr sz="5400" b="1"/>
            </a:lvl3pPr>
            <a:lvl4pPr marL="4114800" indent="0">
              <a:buNone/>
              <a:defRPr sz="4800" b="1"/>
            </a:lvl4pPr>
            <a:lvl5pPr marL="5486400" indent="0">
              <a:buNone/>
              <a:defRPr sz="4800" b="1"/>
            </a:lvl5pPr>
            <a:lvl6pPr marL="6858000" indent="0">
              <a:buNone/>
              <a:defRPr sz="4800" b="1"/>
            </a:lvl6pPr>
            <a:lvl7pPr marL="8229600" indent="0">
              <a:buNone/>
              <a:defRPr sz="4800" b="1"/>
            </a:lvl7pPr>
            <a:lvl8pPr marL="9601200" indent="0">
              <a:buNone/>
              <a:defRPr sz="4800" b="1"/>
            </a:lvl8pPr>
            <a:lvl9pPr marL="10972800" indent="0">
              <a:buNone/>
              <a:defRPr sz="48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516600" y="7515225"/>
            <a:ext cx="15549564" cy="1105376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68C5A-736D-4D60-A6C8-C8D70AC27AB6}" type="datetimeFigureOut">
              <a:rPr kumimoji="1" lang="ja-JP" altLang="en-US" smtClean="0"/>
              <a:t>2020/12/6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CDF51-BFAE-45D9-9653-D7FA75E04A8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4115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68C5A-736D-4D60-A6C8-C8D70AC27AB6}" type="datetimeFigureOut">
              <a:rPr kumimoji="1" lang="ja-JP" altLang="en-US" smtClean="0"/>
              <a:t>2020/12/6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CDF51-BFAE-45D9-9653-D7FA75E04A8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29581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68C5A-736D-4D60-A6C8-C8D70AC27AB6}" type="datetimeFigureOut">
              <a:rPr kumimoji="1" lang="ja-JP" altLang="en-US" smtClean="0"/>
              <a:t>2020/12/6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CDF51-BFAE-45D9-9653-D7FA75E04A8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5826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9366" y="1371600"/>
            <a:ext cx="11796711" cy="4800600"/>
          </a:xfrm>
        </p:spPr>
        <p:txBody>
          <a:bodyPr anchor="b"/>
          <a:lstStyle>
            <a:lvl1pPr>
              <a:defRPr sz="9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549564" y="2962277"/>
            <a:ext cx="18516600" cy="14620875"/>
          </a:xfrm>
        </p:spPr>
        <p:txBody>
          <a:bodyPr/>
          <a:lstStyle>
            <a:lvl1pPr>
              <a:defRPr sz="9600"/>
            </a:lvl1pPr>
            <a:lvl2pPr>
              <a:defRPr sz="8400"/>
            </a:lvl2pPr>
            <a:lvl3pPr>
              <a:defRPr sz="7200"/>
            </a:lvl3pPr>
            <a:lvl4pPr>
              <a:defRPr sz="6000"/>
            </a:lvl4pPr>
            <a:lvl5pPr>
              <a:defRPr sz="6000"/>
            </a:lvl5pPr>
            <a:lvl6pPr>
              <a:defRPr sz="6000"/>
            </a:lvl6pPr>
            <a:lvl7pPr>
              <a:defRPr sz="6000"/>
            </a:lvl7pPr>
            <a:lvl8pPr>
              <a:defRPr sz="6000"/>
            </a:lvl8pPr>
            <a:lvl9pPr>
              <a:defRPr sz="6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19366" y="6172200"/>
            <a:ext cx="11796711" cy="11434764"/>
          </a:xfrm>
        </p:spPr>
        <p:txBody>
          <a:bodyPr/>
          <a:lstStyle>
            <a:lvl1pPr marL="0" indent="0">
              <a:buNone/>
              <a:defRPr sz="4800"/>
            </a:lvl1pPr>
            <a:lvl2pPr marL="1371600" indent="0">
              <a:buNone/>
              <a:defRPr sz="4200"/>
            </a:lvl2pPr>
            <a:lvl3pPr marL="2743200" indent="0">
              <a:buNone/>
              <a:defRPr sz="3600"/>
            </a:lvl3pPr>
            <a:lvl4pPr marL="4114800" indent="0">
              <a:buNone/>
              <a:defRPr sz="3000"/>
            </a:lvl4pPr>
            <a:lvl5pPr marL="5486400" indent="0">
              <a:buNone/>
              <a:defRPr sz="3000"/>
            </a:lvl5pPr>
            <a:lvl6pPr marL="6858000" indent="0">
              <a:buNone/>
              <a:defRPr sz="3000"/>
            </a:lvl6pPr>
            <a:lvl7pPr marL="8229600" indent="0">
              <a:buNone/>
              <a:defRPr sz="3000"/>
            </a:lvl7pPr>
            <a:lvl8pPr marL="9601200" indent="0">
              <a:buNone/>
              <a:defRPr sz="3000"/>
            </a:lvl8pPr>
            <a:lvl9pPr marL="10972800" indent="0">
              <a:buNone/>
              <a:defRPr sz="3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68C5A-736D-4D60-A6C8-C8D70AC27AB6}" type="datetimeFigureOut">
              <a:rPr kumimoji="1" lang="ja-JP" altLang="en-US" smtClean="0"/>
              <a:t>2020/12/6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CDF51-BFAE-45D9-9653-D7FA75E04A8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836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9366" y="1371600"/>
            <a:ext cx="11796711" cy="4800600"/>
          </a:xfrm>
        </p:spPr>
        <p:txBody>
          <a:bodyPr anchor="b"/>
          <a:lstStyle>
            <a:lvl1pPr>
              <a:defRPr sz="9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549564" y="2962277"/>
            <a:ext cx="18516600" cy="14620875"/>
          </a:xfrm>
        </p:spPr>
        <p:txBody>
          <a:bodyPr anchor="t"/>
          <a:lstStyle>
            <a:lvl1pPr marL="0" indent="0">
              <a:buNone/>
              <a:defRPr sz="9600"/>
            </a:lvl1pPr>
            <a:lvl2pPr marL="1371600" indent="0">
              <a:buNone/>
              <a:defRPr sz="8400"/>
            </a:lvl2pPr>
            <a:lvl3pPr marL="2743200" indent="0">
              <a:buNone/>
              <a:defRPr sz="7200"/>
            </a:lvl3pPr>
            <a:lvl4pPr marL="4114800" indent="0">
              <a:buNone/>
              <a:defRPr sz="6000"/>
            </a:lvl4pPr>
            <a:lvl5pPr marL="5486400" indent="0">
              <a:buNone/>
              <a:defRPr sz="6000"/>
            </a:lvl5pPr>
            <a:lvl6pPr marL="6858000" indent="0">
              <a:buNone/>
              <a:defRPr sz="6000"/>
            </a:lvl6pPr>
            <a:lvl7pPr marL="8229600" indent="0">
              <a:buNone/>
              <a:defRPr sz="6000"/>
            </a:lvl7pPr>
            <a:lvl8pPr marL="9601200" indent="0">
              <a:buNone/>
              <a:defRPr sz="6000"/>
            </a:lvl8pPr>
            <a:lvl9pPr marL="10972800" indent="0">
              <a:buNone/>
              <a:defRPr sz="6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19366" y="6172200"/>
            <a:ext cx="11796711" cy="11434764"/>
          </a:xfrm>
        </p:spPr>
        <p:txBody>
          <a:bodyPr/>
          <a:lstStyle>
            <a:lvl1pPr marL="0" indent="0">
              <a:buNone/>
              <a:defRPr sz="4800"/>
            </a:lvl1pPr>
            <a:lvl2pPr marL="1371600" indent="0">
              <a:buNone/>
              <a:defRPr sz="4200"/>
            </a:lvl2pPr>
            <a:lvl3pPr marL="2743200" indent="0">
              <a:buNone/>
              <a:defRPr sz="3600"/>
            </a:lvl3pPr>
            <a:lvl4pPr marL="4114800" indent="0">
              <a:buNone/>
              <a:defRPr sz="3000"/>
            </a:lvl4pPr>
            <a:lvl5pPr marL="5486400" indent="0">
              <a:buNone/>
              <a:defRPr sz="3000"/>
            </a:lvl5pPr>
            <a:lvl6pPr marL="6858000" indent="0">
              <a:buNone/>
              <a:defRPr sz="3000"/>
            </a:lvl6pPr>
            <a:lvl7pPr marL="8229600" indent="0">
              <a:buNone/>
              <a:defRPr sz="3000"/>
            </a:lvl7pPr>
            <a:lvl8pPr marL="9601200" indent="0">
              <a:buNone/>
              <a:defRPr sz="3000"/>
            </a:lvl8pPr>
            <a:lvl9pPr marL="10972800" indent="0">
              <a:buNone/>
              <a:defRPr sz="3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68C5A-736D-4D60-A6C8-C8D70AC27AB6}" type="datetimeFigureOut">
              <a:rPr kumimoji="1" lang="ja-JP" altLang="en-US" smtClean="0"/>
              <a:t>2020/12/6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CDF51-BFAE-45D9-9653-D7FA75E04A8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77891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0" y="1095377"/>
            <a:ext cx="31546800" cy="39766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4600" y="5476875"/>
            <a:ext cx="31546800" cy="130540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14600" y="19069052"/>
            <a:ext cx="8229600" cy="1095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368C5A-736D-4D60-A6C8-C8D70AC27AB6}" type="datetimeFigureOut">
              <a:rPr kumimoji="1" lang="ja-JP" altLang="en-US" smtClean="0"/>
              <a:t>2020/12/6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115800" y="19069052"/>
            <a:ext cx="12344400" cy="1095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5831800" y="19069052"/>
            <a:ext cx="8229600" cy="1095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9CDF51-BFAE-45D9-9653-D7FA75E04A8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5028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743200" rtl="0" eaLnBrk="1" latinLnBrk="0" hangingPunct="1">
        <a:lnSpc>
          <a:spcPct val="90000"/>
        </a:lnSpc>
        <a:spcBef>
          <a:spcPct val="0"/>
        </a:spcBef>
        <a:buNone/>
        <a:defRPr kumimoji="1" sz="1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85800" indent="-685800" algn="l" defTabSz="2743200" rtl="0" eaLnBrk="1" latinLnBrk="0" hangingPunct="1">
        <a:lnSpc>
          <a:spcPct val="90000"/>
        </a:lnSpc>
        <a:spcBef>
          <a:spcPts val="3000"/>
        </a:spcBef>
        <a:buFont typeface="Arial" panose="020B0604020202020204" pitchFamily="34" charset="0"/>
        <a:buChar char="•"/>
        <a:defRPr kumimoji="1" sz="8400" kern="1200">
          <a:solidFill>
            <a:schemeClr val="tx1"/>
          </a:solidFill>
          <a:latin typeface="+mn-lt"/>
          <a:ea typeface="+mn-ea"/>
          <a:cs typeface="+mn-cs"/>
        </a:defRPr>
      </a:lvl1pPr>
      <a:lvl2pPr marL="2057400" indent="-685800" algn="l" defTabSz="27432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kumimoji="1" sz="7200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0" indent="-685800" algn="l" defTabSz="27432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kumimoji="1" sz="6000" kern="1200">
          <a:solidFill>
            <a:schemeClr val="tx1"/>
          </a:solidFill>
          <a:latin typeface="+mn-lt"/>
          <a:ea typeface="+mn-ea"/>
          <a:cs typeface="+mn-cs"/>
        </a:defRPr>
      </a:lvl3pPr>
      <a:lvl4pPr marL="4800600" indent="-685800" algn="l" defTabSz="27432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kumimoji="1" sz="5400" kern="1200">
          <a:solidFill>
            <a:schemeClr val="tx1"/>
          </a:solidFill>
          <a:latin typeface="+mn-lt"/>
          <a:ea typeface="+mn-ea"/>
          <a:cs typeface="+mn-cs"/>
        </a:defRPr>
      </a:lvl4pPr>
      <a:lvl5pPr marL="6172200" indent="-685800" algn="l" defTabSz="27432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kumimoji="1" sz="5400" kern="1200">
          <a:solidFill>
            <a:schemeClr val="tx1"/>
          </a:solidFill>
          <a:latin typeface="+mn-lt"/>
          <a:ea typeface="+mn-ea"/>
          <a:cs typeface="+mn-cs"/>
        </a:defRPr>
      </a:lvl5pPr>
      <a:lvl6pPr marL="7543800" indent="-685800" algn="l" defTabSz="27432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kumimoji="1" sz="5400" kern="1200">
          <a:solidFill>
            <a:schemeClr val="tx1"/>
          </a:solidFill>
          <a:latin typeface="+mn-lt"/>
          <a:ea typeface="+mn-ea"/>
          <a:cs typeface="+mn-cs"/>
        </a:defRPr>
      </a:lvl6pPr>
      <a:lvl7pPr marL="8915400" indent="-685800" algn="l" defTabSz="27432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kumimoji="1" sz="5400" kern="1200">
          <a:solidFill>
            <a:schemeClr val="tx1"/>
          </a:solidFill>
          <a:latin typeface="+mn-lt"/>
          <a:ea typeface="+mn-ea"/>
          <a:cs typeface="+mn-cs"/>
        </a:defRPr>
      </a:lvl7pPr>
      <a:lvl8pPr marL="10287000" indent="-685800" algn="l" defTabSz="27432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kumimoji="1" sz="5400" kern="1200">
          <a:solidFill>
            <a:schemeClr val="tx1"/>
          </a:solidFill>
          <a:latin typeface="+mn-lt"/>
          <a:ea typeface="+mn-ea"/>
          <a:cs typeface="+mn-cs"/>
        </a:defRPr>
      </a:lvl8pPr>
      <a:lvl9pPr marL="11658600" indent="-685800" algn="l" defTabSz="27432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kumimoji="1" sz="5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743200" rtl="0" eaLnBrk="1" latinLnBrk="0" hangingPunct="1">
        <a:defRPr kumimoji="1" sz="54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algn="l" defTabSz="2743200" rtl="0" eaLnBrk="1" latinLnBrk="0" hangingPunct="1">
        <a:defRPr kumimoji="1" sz="5400" kern="1200">
          <a:solidFill>
            <a:schemeClr val="tx1"/>
          </a:solidFill>
          <a:latin typeface="+mn-lt"/>
          <a:ea typeface="+mn-ea"/>
          <a:cs typeface="+mn-cs"/>
        </a:defRPr>
      </a:lvl2pPr>
      <a:lvl3pPr marL="2743200" algn="l" defTabSz="2743200" rtl="0" eaLnBrk="1" latinLnBrk="0" hangingPunct="1">
        <a:defRPr kumimoji="1" sz="5400" kern="1200">
          <a:solidFill>
            <a:schemeClr val="tx1"/>
          </a:solidFill>
          <a:latin typeface="+mn-lt"/>
          <a:ea typeface="+mn-ea"/>
          <a:cs typeface="+mn-cs"/>
        </a:defRPr>
      </a:lvl3pPr>
      <a:lvl4pPr marL="4114800" algn="l" defTabSz="2743200" rtl="0" eaLnBrk="1" latinLnBrk="0" hangingPunct="1">
        <a:defRPr kumimoji="1" sz="5400" kern="1200">
          <a:solidFill>
            <a:schemeClr val="tx1"/>
          </a:solidFill>
          <a:latin typeface="+mn-lt"/>
          <a:ea typeface="+mn-ea"/>
          <a:cs typeface="+mn-cs"/>
        </a:defRPr>
      </a:lvl4pPr>
      <a:lvl5pPr marL="5486400" algn="l" defTabSz="2743200" rtl="0" eaLnBrk="1" latinLnBrk="0" hangingPunct="1">
        <a:defRPr kumimoji="1" sz="5400" kern="1200">
          <a:solidFill>
            <a:schemeClr val="tx1"/>
          </a:solidFill>
          <a:latin typeface="+mn-lt"/>
          <a:ea typeface="+mn-ea"/>
          <a:cs typeface="+mn-cs"/>
        </a:defRPr>
      </a:lvl5pPr>
      <a:lvl6pPr marL="6858000" algn="l" defTabSz="2743200" rtl="0" eaLnBrk="1" latinLnBrk="0" hangingPunct="1">
        <a:defRPr kumimoji="1" sz="5400" kern="1200">
          <a:solidFill>
            <a:schemeClr val="tx1"/>
          </a:solidFill>
          <a:latin typeface="+mn-lt"/>
          <a:ea typeface="+mn-ea"/>
          <a:cs typeface="+mn-cs"/>
        </a:defRPr>
      </a:lvl6pPr>
      <a:lvl7pPr marL="8229600" algn="l" defTabSz="2743200" rtl="0" eaLnBrk="1" latinLnBrk="0" hangingPunct="1">
        <a:defRPr kumimoji="1" sz="5400" kern="1200">
          <a:solidFill>
            <a:schemeClr val="tx1"/>
          </a:solidFill>
          <a:latin typeface="+mn-lt"/>
          <a:ea typeface="+mn-ea"/>
          <a:cs typeface="+mn-cs"/>
        </a:defRPr>
      </a:lvl7pPr>
      <a:lvl8pPr marL="9601200" algn="l" defTabSz="2743200" rtl="0" eaLnBrk="1" latinLnBrk="0" hangingPunct="1">
        <a:defRPr kumimoji="1" sz="5400" kern="1200">
          <a:solidFill>
            <a:schemeClr val="tx1"/>
          </a:solidFill>
          <a:latin typeface="+mn-lt"/>
          <a:ea typeface="+mn-ea"/>
          <a:cs typeface="+mn-cs"/>
        </a:defRPr>
      </a:lvl8pPr>
      <a:lvl9pPr marL="10972800" algn="l" defTabSz="2743200" rtl="0" eaLnBrk="1" latinLnBrk="0" hangingPunct="1">
        <a:defRPr kumimoji="1" sz="5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図 28">
            <a:extLst>
              <a:ext uri="{FF2B5EF4-FFF2-40B4-BE49-F238E27FC236}">
                <a16:creationId xmlns:a16="http://schemas.microsoft.com/office/drawing/2014/main" id="{9753F681-F4A4-4249-91D9-9F3327AD0A5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605" t="10249" r="4606" b="12826"/>
          <a:stretch/>
        </p:blipFill>
        <p:spPr>
          <a:xfrm>
            <a:off x="3160658" y="4790156"/>
            <a:ext cx="13503429" cy="11316495"/>
          </a:xfrm>
          <a:prstGeom prst="rect">
            <a:avLst/>
          </a:prstGeom>
        </p:spPr>
      </p:pic>
      <p:pic>
        <p:nvPicPr>
          <p:cNvPr id="26" name="図 25">
            <a:extLst>
              <a:ext uri="{FF2B5EF4-FFF2-40B4-BE49-F238E27FC236}">
                <a16:creationId xmlns:a16="http://schemas.microsoft.com/office/drawing/2014/main" id="{37AD36F7-2668-4825-8C95-227F4E7B4CE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422" t="10950" r="4733" b="12125"/>
          <a:stretch/>
        </p:blipFill>
        <p:spPr>
          <a:xfrm>
            <a:off x="20464791" y="4929294"/>
            <a:ext cx="13288494" cy="11252070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B45DB0A-BD5A-4797-A4CC-E862AEC37EED}"/>
              </a:ext>
            </a:extLst>
          </p:cNvPr>
          <p:cNvSpPr txBox="1"/>
          <p:nvPr/>
        </p:nvSpPr>
        <p:spPr>
          <a:xfrm rot="16200000">
            <a:off x="16298598" y="9588199"/>
            <a:ext cx="67805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54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Relative expression 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5CCFC697-BB11-4A37-AA42-6E4B158340D7}"/>
              </a:ext>
            </a:extLst>
          </p:cNvPr>
          <p:cNvSpPr txBox="1"/>
          <p:nvPr/>
        </p:nvSpPr>
        <p:spPr>
          <a:xfrm>
            <a:off x="23189097" y="15913145"/>
            <a:ext cx="368565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54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LOX-1-L</a:t>
            </a:r>
          </a:p>
          <a:p>
            <a:pPr algn="ctr"/>
            <a:r>
              <a:rPr lang="en-US" altLang="ja-JP" sz="54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 = 31</a:t>
            </a:r>
            <a:endParaRPr lang="ja-JP" altLang="en-US" sz="5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7F3F222-878D-4548-B9FF-0FD07D457236}"/>
              </a:ext>
            </a:extLst>
          </p:cNvPr>
          <p:cNvSpPr txBox="1"/>
          <p:nvPr/>
        </p:nvSpPr>
        <p:spPr>
          <a:xfrm>
            <a:off x="28907102" y="15913145"/>
            <a:ext cx="346533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54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LOX-1-H</a:t>
            </a:r>
          </a:p>
          <a:p>
            <a:pPr algn="ctr"/>
            <a:r>
              <a:rPr lang="en-US" altLang="ja-JP" sz="54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 = 57 </a:t>
            </a:r>
            <a:endParaRPr lang="ja-JP" altLang="en-US" sz="5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878BF5B5-DF7B-4A99-8F99-2A16D90B404E}"/>
              </a:ext>
            </a:extLst>
          </p:cNvPr>
          <p:cNvSpPr txBox="1"/>
          <p:nvPr/>
        </p:nvSpPr>
        <p:spPr>
          <a:xfrm>
            <a:off x="30392415" y="4060140"/>
            <a:ext cx="34653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4800" i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 =</a:t>
            </a:r>
            <a:r>
              <a:rPr lang="ja-JP" altLang="en-US" sz="48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ja-JP" altLang="en-US" sz="4800" dirty="0">
                <a:latin typeface="Arial" panose="020B0604020202020204" pitchFamily="34" charset="0"/>
                <a:cs typeface="Arial" panose="020B0604020202020204" pitchFamily="34" charset="0"/>
              </a:rPr>
              <a:t>0.</a:t>
            </a:r>
            <a:r>
              <a:rPr lang="en-US" altLang="ja-JP" sz="48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115</a:t>
            </a:r>
            <a:endParaRPr lang="ja-JP" altLang="en-US" sz="4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6665C8C2-EEB1-447A-BE35-74FC67AEF8F9}"/>
              </a:ext>
            </a:extLst>
          </p:cNvPr>
          <p:cNvSpPr txBox="1"/>
          <p:nvPr/>
        </p:nvSpPr>
        <p:spPr>
          <a:xfrm rot="16200000">
            <a:off x="-1205583" y="9251765"/>
            <a:ext cx="74534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54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Relative expression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5345DF76-2B62-4A20-AF51-CF5B1CC9662B}"/>
              </a:ext>
            </a:extLst>
          </p:cNvPr>
          <p:cNvSpPr txBox="1"/>
          <p:nvPr/>
        </p:nvSpPr>
        <p:spPr>
          <a:xfrm>
            <a:off x="5976002" y="15991859"/>
            <a:ext cx="346533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54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LOX-1-L</a:t>
            </a:r>
          </a:p>
          <a:p>
            <a:pPr algn="ctr"/>
            <a:r>
              <a:rPr lang="en-US" altLang="ja-JP" sz="54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 = 31 </a:t>
            </a:r>
            <a:endParaRPr lang="ja-JP" altLang="en-US" sz="5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FB7DAEB4-7187-49ED-B4FF-20AA451B5969}"/>
              </a:ext>
            </a:extLst>
          </p:cNvPr>
          <p:cNvSpPr txBox="1"/>
          <p:nvPr/>
        </p:nvSpPr>
        <p:spPr>
          <a:xfrm>
            <a:off x="11477480" y="15991862"/>
            <a:ext cx="346533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54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LOX-1-H</a:t>
            </a:r>
          </a:p>
          <a:p>
            <a:pPr algn="ctr"/>
            <a:r>
              <a:rPr lang="en-US" altLang="ja-JP" sz="54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 = 57 </a:t>
            </a:r>
            <a:endParaRPr lang="ja-JP" altLang="en-US" sz="5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371E1CD9-1091-45EE-BE8B-87BB3169FBA6}"/>
              </a:ext>
            </a:extLst>
          </p:cNvPr>
          <p:cNvSpPr txBox="1"/>
          <p:nvPr/>
        </p:nvSpPr>
        <p:spPr>
          <a:xfrm>
            <a:off x="13229406" y="4046709"/>
            <a:ext cx="33032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4800" i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 =</a:t>
            </a:r>
            <a:r>
              <a:rPr lang="ja-JP" altLang="en-US" sz="48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ja-JP" altLang="en-US" sz="4800" dirty="0">
                <a:latin typeface="Arial" panose="020B0604020202020204" pitchFamily="34" charset="0"/>
                <a:cs typeface="Arial" panose="020B0604020202020204" pitchFamily="34" charset="0"/>
              </a:rPr>
              <a:t>0.</a:t>
            </a:r>
            <a:r>
              <a:rPr lang="en-US" altLang="ja-JP" sz="4800" dirty="0">
                <a:latin typeface="Arial" panose="020B0604020202020204" pitchFamily="34" charset="0"/>
                <a:cs typeface="Arial" panose="020B0604020202020204" pitchFamily="34" charset="0"/>
              </a:rPr>
              <a:t>677</a:t>
            </a:r>
            <a:endParaRPr lang="ja-JP" altLang="en-US" sz="4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C9BFFFBE-9DFF-4C25-8019-0F93478CAF94}"/>
              </a:ext>
            </a:extLst>
          </p:cNvPr>
          <p:cNvSpPr txBox="1"/>
          <p:nvPr/>
        </p:nvSpPr>
        <p:spPr>
          <a:xfrm>
            <a:off x="6519629" y="18189728"/>
            <a:ext cx="7644945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sz="54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Stromal LOX-1 status</a:t>
            </a:r>
          </a:p>
        </p:txBody>
      </p:sp>
      <p:sp>
        <p:nvSpPr>
          <p:cNvPr id="22" name="Text Box 7">
            <a:extLst>
              <a:ext uri="{FF2B5EF4-FFF2-40B4-BE49-F238E27FC236}">
                <a16:creationId xmlns:a16="http://schemas.microsoft.com/office/drawing/2014/main" id="{D70336AD-6042-4946-88CE-A9BBF7F79A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3566" y="956574"/>
            <a:ext cx="13743402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ja-JP" sz="8400" dirty="0">
                <a:cs typeface="Arial" panose="020B0604020202020204" pitchFamily="34" charset="0"/>
              </a:rPr>
              <a:t>Supplementary Figure 2.</a:t>
            </a:r>
            <a:endParaRPr lang="ja-JP" altLang="en-US" sz="8400" dirty="0">
              <a:cs typeface="Arial" panose="020B0604020202020204" pitchFamily="34" charset="0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1D35B930-D053-4348-A869-A290FE520C56}"/>
              </a:ext>
            </a:extLst>
          </p:cNvPr>
          <p:cNvSpPr txBox="1"/>
          <p:nvPr/>
        </p:nvSpPr>
        <p:spPr>
          <a:xfrm>
            <a:off x="24587292" y="18204359"/>
            <a:ext cx="7226928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sz="54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Stromal LOX-1 status</a:t>
            </a:r>
          </a:p>
        </p:txBody>
      </p:sp>
      <p:sp>
        <p:nvSpPr>
          <p:cNvPr id="24" name="テキスト ボックス 49">
            <a:extLst>
              <a:ext uri="{FF2B5EF4-FFF2-40B4-BE49-F238E27FC236}">
                <a16:creationId xmlns:a16="http://schemas.microsoft.com/office/drawing/2014/main" id="{A62B36BC-E121-4054-A316-113F8ED052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18251" y="3728516"/>
            <a:ext cx="784189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ja-JP" sz="8400" dirty="0">
                <a:cs typeface="Arial" panose="020B0604020202020204" pitchFamily="34" charset="0"/>
              </a:rPr>
              <a:t>a</a:t>
            </a:r>
            <a:endParaRPr lang="ja-JP" altLang="en-US" sz="8400" dirty="0">
              <a:cs typeface="Arial" panose="020B0604020202020204" pitchFamily="34" charset="0"/>
            </a:endParaRPr>
          </a:p>
        </p:txBody>
      </p:sp>
      <p:sp>
        <p:nvSpPr>
          <p:cNvPr id="25" name="テキスト ボックス 51">
            <a:extLst>
              <a:ext uri="{FF2B5EF4-FFF2-40B4-BE49-F238E27FC236}">
                <a16:creationId xmlns:a16="http://schemas.microsoft.com/office/drawing/2014/main" id="{29341DAE-CBEC-462E-BE81-7AFA2D167C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626191" y="3728522"/>
            <a:ext cx="1347789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ja-JP" sz="8400" dirty="0">
                <a:cs typeface="Arial" panose="020B0604020202020204" pitchFamily="34" charset="0"/>
              </a:rPr>
              <a:t>b</a:t>
            </a:r>
            <a:endParaRPr lang="ja-JP" altLang="en-US" sz="8400" dirty="0">
              <a:cs typeface="Arial" panose="020B0604020202020204" pitchFamily="34" charset="0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0F7D150C-98F4-42E2-92B5-3483F0840473}"/>
              </a:ext>
            </a:extLst>
          </p:cNvPr>
          <p:cNvSpPr/>
          <p:nvPr/>
        </p:nvSpPr>
        <p:spPr>
          <a:xfrm>
            <a:off x="7937336" y="3506144"/>
            <a:ext cx="187743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54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IFN-γ</a:t>
            </a:r>
            <a:endParaRPr lang="ja-JP" altLang="en-US" sz="5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F145666F-B5BD-43A6-96B1-61FD0B2A4D64}"/>
              </a:ext>
            </a:extLst>
          </p:cNvPr>
          <p:cNvSpPr/>
          <p:nvPr/>
        </p:nvSpPr>
        <p:spPr>
          <a:xfrm>
            <a:off x="25929690" y="3580475"/>
            <a:ext cx="176202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54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IL-10</a:t>
            </a:r>
            <a:endParaRPr lang="ja-JP" altLang="en-US" sz="5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08589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2605</TotalTime>
  <Words>40</Words>
  <Application>Microsoft Office PowerPoint</Application>
  <PresentationFormat>ユーザー設定</PresentationFormat>
  <Paragraphs>19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千佳 片山</dc:creator>
  <cp:lastModifiedBy>千佳 片山</cp:lastModifiedBy>
  <cp:revision>60</cp:revision>
  <cp:lastPrinted>2020-09-17T00:04:43Z</cp:lastPrinted>
  <dcterms:created xsi:type="dcterms:W3CDTF">2020-07-21T00:32:47Z</dcterms:created>
  <dcterms:modified xsi:type="dcterms:W3CDTF">2020-12-06T08:20:32Z</dcterms:modified>
</cp:coreProperties>
</file>