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0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FC2F9-B5CB-49C4-903E-2B4FA4D5FA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A50D9F-8231-4E29-9AEF-882DD24FF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7ABB99-EE1A-467A-8376-C339A036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C3FC04-0E38-4328-AE00-76403F1C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CFC7BA-2EA2-4866-8909-86E83600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71066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7E8593-64FF-432E-A165-68EA39E63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EDEF9F-65F5-4ECA-B4A4-75083FD3D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AB90AF-11CF-4C2D-86BE-E78F9FBAB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0B9959-7323-4925-8397-E1BA610C9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ADF513-9983-4A83-AC0B-C526AAE4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5869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CC42EAD-9396-45AF-AF1F-A55DE808CB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DC5F89-FF0A-47DC-86D2-FDF77F2BB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686E85-C609-4DBE-BC3A-88278214E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59F232-A854-435C-B5FF-E3DE329AE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333547-9756-47DE-B17C-64CF99A49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79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04DABE-EE82-4D69-BB83-FEB749B65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A06DED-B920-497A-B841-9D555027A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654900-238E-464A-9403-50670607B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4B7203-8B88-41EC-9F9F-E14D50A0B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511F86-EE9A-440B-A051-FF2350FD9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42485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DECBF-D63C-49E8-8FDE-1388FDA2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507B9EE-5010-40A3-8A8B-67FCAD041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BC6A07-32B8-42F4-90EA-9C7BF3957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CF621C-AAE1-4242-A4D3-E7399D0DB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F9B3CC-038B-4A17-91BA-9C3C9326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284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49B44A-D7F7-4A6F-A574-251565465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7D22EA-405C-46E1-9F53-A9D4658797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D4A22A-838A-4E11-A6A8-BD4C45CA5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6CC705-FD89-4D86-B6ED-BA5FEEB5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E836E2-B682-4619-9131-14E8ECC1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B5E5AD-9CB2-48C9-9502-7397FF1DE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6923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613974-2265-4211-842F-4B3F77BE5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1DB5C-8932-4150-AEF8-A285A4061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5D342C-3AD3-4E6F-A892-48481DC45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B729F1-33CE-42B8-B11E-DEE2A55A21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789F332-88C6-4094-920E-342E18FE97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1BA3572-B8B2-4EBF-820D-FF49CD80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66AE69B-5DE8-4001-930A-CA7E51985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D219E2E-D077-49D4-B5DD-97A147221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7060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809659-58FB-4ADF-8837-25A839B5A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B61F1B1-F0E8-46C4-806C-3DE1AA535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0C5000-991C-404D-916F-CD8BE0412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A036DB4-78EC-411F-B180-503714F4F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390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EC75BDC-87BF-42FC-9DC4-3D506645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2AA98E6-C140-493A-841F-599ECD59D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549BDC-1777-4A52-9F77-1A124C38B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2483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386272-BF91-4B13-A5F9-AD026A334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6CC135-090E-4BB5-B1D9-D7C7270EE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4C10DA-CFFD-4B0F-BE6B-89E944AAB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D60D2E-9E78-4EBB-82B8-C7B1AC6AE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48FF75-000E-4043-A101-8DD2955B7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9910D-450A-40AF-BA68-9FB378ED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085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DD058C-9A76-4DDD-832A-798888A1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EF3F9D-213D-4396-BCEF-C90C443C2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3338A17-3B9E-4876-AEED-886431074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A2A5E9-68B0-4185-9B24-3CED69D4B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32C2956-9E6E-4F37-B184-F8E0F04E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0CE048-004C-489D-A7A5-368451080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661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D93DEF6-4C49-4A0B-AB9B-1B59894FF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BF94850-CBFF-4978-9A72-448647BC4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D51E6A-303F-4C90-845F-55B57972DE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469B-A152-4889-BB18-67E18FC43E1F}" type="datetimeFigureOut">
              <a:rPr lang="fr-CA" smtClean="0"/>
              <a:t>21-02-25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840A65-C75F-4859-B709-0162C5FF1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FDEE09-08B7-4BED-9505-536B10A3F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55B54-234C-4925-BFFE-C6BBA5CB8DF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43930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7" Type="http://schemas.openxmlformats.org/officeDocument/2006/relationships/image" Target="../media/image2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g sup 1B no sound 2v2.mov" descr="Fig sup 1B no sound 2v2.mov">
            <a:hlinkClick r:id="" action="ppaction://media"/>
            <a:extLst>
              <a:ext uri="{FF2B5EF4-FFF2-40B4-BE49-F238E27FC236}">
                <a16:creationId xmlns:a16="http://schemas.microsoft.com/office/drawing/2014/main" id="{CAA9581D-95A6-F94C-98E6-847CDBE252D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t="22912" b="22913"/>
          <a:stretch/>
        </p:blipFill>
        <p:spPr>
          <a:xfrm>
            <a:off x="6774896" y="1571348"/>
            <a:ext cx="3848100" cy="3715304"/>
          </a:xfrm>
          <a:prstGeom prst="rect">
            <a:avLst/>
          </a:prstGeom>
        </p:spPr>
      </p:pic>
      <p:pic>
        <p:nvPicPr>
          <p:cNvPr id="2" name="Fig sup 1A no sound.mov" descr="Fig sup 1A no sound.mov">
            <a:hlinkClick r:id="" action="ppaction://media"/>
            <a:extLst>
              <a:ext uri="{FF2B5EF4-FFF2-40B4-BE49-F238E27FC236}">
                <a16:creationId xmlns:a16="http://schemas.microsoft.com/office/drawing/2014/main" id="{9FFECE81-FC69-624F-88C4-E6B5E462670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t="23601" b="22224"/>
          <a:stretch/>
        </p:blipFill>
        <p:spPr>
          <a:xfrm>
            <a:off x="2367557" y="1571348"/>
            <a:ext cx="3860800" cy="371530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70D924F-9ACF-4066-922E-9E35E4A7E9E7}"/>
              </a:ext>
            </a:extLst>
          </p:cNvPr>
          <p:cNvSpPr txBox="1"/>
          <p:nvPr/>
        </p:nvSpPr>
        <p:spPr>
          <a:xfrm>
            <a:off x="2264569" y="1571348"/>
            <a:ext cx="700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dirty="0"/>
              <a:t>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455990-9AC4-401E-ABF1-7F145167BCB7}"/>
              </a:ext>
            </a:extLst>
          </p:cNvPr>
          <p:cNvSpPr txBox="1"/>
          <p:nvPr/>
        </p:nvSpPr>
        <p:spPr>
          <a:xfrm>
            <a:off x="6228357" y="1571348"/>
            <a:ext cx="700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4360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9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</Words>
  <Application>Microsoft Macintosh PowerPoint</Application>
  <PresentationFormat>Grand écran</PresentationFormat>
  <Paragraphs>2</Paragraphs>
  <Slides>1</Slides>
  <Notes>0</Notes>
  <HiddenSlides>0</HiddenSlides>
  <MMClips>2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Lacouture</dc:creator>
  <cp:lastModifiedBy>Étienne Audet-Walsh</cp:lastModifiedBy>
  <cp:revision>5</cp:revision>
  <dcterms:created xsi:type="dcterms:W3CDTF">2021-02-11T20:56:40Z</dcterms:created>
  <dcterms:modified xsi:type="dcterms:W3CDTF">2021-02-25T19:22:37Z</dcterms:modified>
</cp:coreProperties>
</file>