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2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106D2-D3F3-40D7-9AAE-C4076D4C696A}" type="datetimeFigureOut">
              <a:rPr lang="hu-HU" smtClean="0"/>
              <a:pPr/>
              <a:t>2021.01.22.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59AEA-9244-44C5-B119-262D51AEC73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106D2-D3F3-40D7-9AAE-C4076D4C696A}" type="datetimeFigureOut">
              <a:rPr lang="hu-HU" smtClean="0"/>
              <a:pPr/>
              <a:t>2021.01.22.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59AEA-9244-44C5-B119-262D51AEC73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106D2-D3F3-40D7-9AAE-C4076D4C696A}" type="datetimeFigureOut">
              <a:rPr lang="hu-HU" smtClean="0"/>
              <a:pPr/>
              <a:t>2021.01.22.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59AEA-9244-44C5-B119-262D51AEC73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106D2-D3F3-40D7-9AAE-C4076D4C696A}" type="datetimeFigureOut">
              <a:rPr lang="hu-HU" smtClean="0"/>
              <a:pPr/>
              <a:t>2021.01.22.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59AEA-9244-44C5-B119-262D51AEC73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106D2-D3F3-40D7-9AAE-C4076D4C696A}" type="datetimeFigureOut">
              <a:rPr lang="hu-HU" smtClean="0"/>
              <a:pPr/>
              <a:t>2021.01.22.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59AEA-9244-44C5-B119-262D51AEC73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106D2-D3F3-40D7-9AAE-C4076D4C696A}" type="datetimeFigureOut">
              <a:rPr lang="hu-HU" smtClean="0"/>
              <a:pPr/>
              <a:t>2021.01.22.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59AEA-9244-44C5-B119-262D51AEC73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106D2-D3F3-40D7-9AAE-C4076D4C696A}" type="datetimeFigureOut">
              <a:rPr lang="hu-HU" smtClean="0"/>
              <a:pPr/>
              <a:t>2021.01.22.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59AEA-9244-44C5-B119-262D51AEC73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106D2-D3F3-40D7-9AAE-C4076D4C696A}" type="datetimeFigureOut">
              <a:rPr lang="hu-HU" smtClean="0"/>
              <a:pPr/>
              <a:t>2021.01.22.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59AEA-9244-44C5-B119-262D51AEC73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106D2-D3F3-40D7-9AAE-C4076D4C696A}" type="datetimeFigureOut">
              <a:rPr lang="hu-HU" smtClean="0"/>
              <a:pPr/>
              <a:t>2021.01.22.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59AEA-9244-44C5-B119-262D51AEC73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106D2-D3F3-40D7-9AAE-C4076D4C696A}" type="datetimeFigureOut">
              <a:rPr lang="hu-HU" smtClean="0"/>
              <a:pPr/>
              <a:t>2021.01.22.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59AEA-9244-44C5-B119-262D51AEC73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106D2-D3F3-40D7-9AAE-C4076D4C696A}" type="datetimeFigureOut">
              <a:rPr lang="hu-HU" smtClean="0"/>
              <a:pPr/>
              <a:t>2021.01.22.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59AEA-9244-44C5-B119-262D51AEC73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106D2-D3F3-40D7-9AAE-C4076D4C696A}" type="datetimeFigureOut">
              <a:rPr lang="hu-HU" smtClean="0"/>
              <a:pPr/>
              <a:t>2021.01.22.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59AEA-9244-44C5-B119-262D51AEC730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Csoportba foglalás 17"/>
          <p:cNvGrpSpPr/>
          <p:nvPr/>
        </p:nvGrpSpPr>
        <p:grpSpPr>
          <a:xfrm>
            <a:off x="2555776" y="1340768"/>
            <a:ext cx="4051661" cy="2988859"/>
            <a:chOff x="2555776" y="1340768"/>
            <a:chExt cx="4051661" cy="2988859"/>
          </a:xfrm>
        </p:grpSpPr>
        <p:grpSp>
          <p:nvGrpSpPr>
            <p:cNvPr id="16" name="Csoportba foglalás 15"/>
            <p:cNvGrpSpPr/>
            <p:nvPr/>
          </p:nvGrpSpPr>
          <p:grpSpPr>
            <a:xfrm>
              <a:off x="2555776" y="1340768"/>
              <a:ext cx="4051661" cy="2988859"/>
              <a:chOff x="2520186" y="980728"/>
              <a:chExt cx="4051661" cy="2988859"/>
            </a:xfrm>
          </p:grpSpPr>
          <p:grpSp>
            <p:nvGrpSpPr>
              <p:cNvPr id="13" name="Csoportba foglalás 12"/>
              <p:cNvGrpSpPr/>
              <p:nvPr/>
            </p:nvGrpSpPr>
            <p:grpSpPr>
              <a:xfrm>
                <a:off x="3995936" y="980728"/>
                <a:ext cx="2575911" cy="2988859"/>
                <a:chOff x="3995936" y="980728"/>
                <a:chExt cx="2575911" cy="2988859"/>
              </a:xfrm>
            </p:grpSpPr>
            <p:grpSp>
              <p:nvGrpSpPr>
                <p:cNvPr id="10" name="Csoportba foglalás 9"/>
                <p:cNvGrpSpPr/>
                <p:nvPr/>
              </p:nvGrpSpPr>
              <p:grpSpPr>
                <a:xfrm>
                  <a:off x="3995936" y="980728"/>
                  <a:ext cx="2575911" cy="2988859"/>
                  <a:chOff x="3995936" y="980728"/>
                  <a:chExt cx="2575911" cy="2988859"/>
                </a:xfrm>
              </p:grpSpPr>
              <p:pic>
                <p:nvPicPr>
                  <p:cNvPr id="4" name="Picture 3" descr="F:\japonicus\2012.09.14 10%SZÉRUM MIKROSZKÓPIZÁLÁS\30C\Minta1.jpg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>
                    <a:lum bright="20000" contrast="20000"/>
                  </a:blip>
                  <a:srcRect l="24427" t="34822" r="39462" b="8259"/>
                  <a:stretch>
                    <a:fillRect/>
                  </a:stretch>
                </p:blipFill>
                <p:spPr bwMode="auto">
                  <a:xfrm>
                    <a:off x="3995936" y="980728"/>
                    <a:ext cx="2575911" cy="2988859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9" name="Szövegdoboz 8"/>
                  <p:cNvSpPr txBox="1"/>
                  <p:nvPr/>
                </p:nvSpPr>
                <p:spPr>
                  <a:xfrm>
                    <a:off x="4032078" y="986132"/>
                    <a:ext cx="48690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hu-HU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</a:t>
                    </a:r>
                  </a:p>
                </p:txBody>
              </p:sp>
            </p:grpSp>
            <p:cxnSp>
              <p:nvCxnSpPr>
                <p:cNvPr id="12" name="Egyenes összekötő nyíllal 11"/>
                <p:cNvCxnSpPr/>
                <p:nvPr/>
              </p:nvCxnSpPr>
              <p:spPr>
                <a:xfrm flipV="1">
                  <a:off x="5112474" y="1772816"/>
                  <a:ext cx="720080" cy="216024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Csoportba foglalás 14"/>
              <p:cNvGrpSpPr/>
              <p:nvPr/>
            </p:nvGrpSpPr>
            <p:grpSpPr>
              <a:xfrm>
                <a:off x="2520186" y="1515569"/>
                <a:ext cx="1439029" cy="2103713"/>
                <a:chOff x="2520186" y="1515569"/>
                <a:chExt cx="1439029" cy="2103713"/>
              </a:xfrm>
            </p:grpSpPr>
            <p:grpSp>
              <p:nvGrpSpPr>
                <p:cNvPr id="8" name="Csoportba foglalás 7"/>
                <p:cNvGrpSpPr/>
                <p:nvPr/>
              </p:nvGrpSpPr>
              <p:grpSpPr>
                <a:xfrm>
                  <a:off x="2520186" y="1515569"/>
                  <a:ext cx="1439029" cy="2103713"/>
                  <a:chOff x="2555776" y="1383876"/>
                  <a:chExt cx="1439029" cy="2103713"/>
                </a:xfrm>
              </p:grpSpPr>
              <p:pic>
                <p:nvPicPr>
                  <p:cNvPr id="5" name="Picture 4" descr="F:\japonicus\2012.09.14 10%SZÉRUM MIKROSZKÓPIZÁLÁS\30C\Minta2.jpg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lum bright="20000" contrast="20000"/>
                  </a:blip>
                  <a:srcRect l="11069" t="16871" r="73447" b="52925"/>
                  <a:stretch>
                    <a:fillRect/>
                  </a:stretch>
                </p:blipFill>
                <p:spPr bwMode="auto">
                  <a:xfrm>
                    <a:off x="2562490" y="1383876"/>
                    <a:ext cx="1432315" cy="2103713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7" name="Szövegdoboz 6"/>
                  <p:cNvSpPr txBox="1"/>
                  <p:nvPr/>
                </p:nvSpPr>
                <p:spPr>
                  <a:xfrm>
                    <a:off x="2555776" y="1412776"/>
                    <a:ext cx="48690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hu-HU" sz="12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</a:t>
                    </a:r>
                    <a:endParaRPr lang="hu-HU" sz="12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4" name="Szövegdoboz 13"/>
                <p:cNvSpPr txBox="1"/>
                <p:nvPr/>
              </p:nvSpPr>
              <p:spPr>
                <a:xfrm>
                  <a:off x="2664202" y="1844824"/>
                  <a:ext cx="28803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hu-HU" dirty="0" smtClean="0">
                      <a:solidFill>
                        <a:schemeClr val="bg1"/>
                      </a:solidFill>
                    </a:rPr>
                    <a:t>*</a:t>
                  </a:r>
                  <a:endParaRPr lang="hu-HU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cxnSp>
          <p:nvCxnSpPr>
            <p:cNvPr id="17" name="Egyenes összekötő nyíllal 16"/>
            <p:cNvCxnSpPr/>
            <p:nvPr/>
          </p:nvCxnSpPr>
          <p:spPr>
            <a:xfrm flipV="1">
              <a:off x="5004048" y="2564904"/>
              <a:ext cx="720080" cy="216024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3</Words>
  <Application>Microsoft Office PowerPoint</Application>
  <PresentationFormat>Diavetítés a képernyőre (4:3 oldalarány)</PresentationFormat>
  <Paragraphs>3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Office-téma</vt:lpstr>
      <vt:lpstr>PowerPoint-bemutató</vt:lpstr>
    </vt:vector>
  </TitlesOfParts>
  <Company>WXPEE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Genetika</dc:creator>
  <cp:lastModifiedBy>-</cp:lastModifiedBy>
  <cp:revision>9</cp:revision>
  <dcterms:created xsi:type="dcterms:W3CDTF">2021-01-09T17:06:30Z</dcterms:created>
  <dcterms:modified xsi:type="dcterms:W3CDTF">2021-01-22T10:44:35Z</dcterms:modified>
</cp:coreProperties>
</file>