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51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onin\AppData\Local\Microsoft\Windows\INetCache\Content.Outlook\0TQYKEDQ\co-loss-tab-3-30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'network-distr'!$A$2:$A$101</c:f>
              <c:numCache>
                <c:formatCode>0.00E+00</c:formatCode>
                <c:ptCount val="100"/>
                <c:pt idx="0">
                  <c:v>5</c:v>
                </c:pt>
                <c:pt idx="1">
                  <c:v>5.707071</c:v>
                </c:pt>
                <c:pt idx="2">
                  <c:v>6.4141409999999999</c:v>
                </c:pt>
                <c:pt idx="3">
                  <c:v>7.1212119999999999</c:v>
                </c:pt>
                <c:pt idx="4">
                  <c:v>7.8282829999999999</c:v>
                </c:pt>
                <c:pt idx="5">
                  <c:v>8.5353539999999999</c:v>
                </c:pt>
                <c:pt idx="6">
                  <c:v>9.2424239999999998</c:v>
                </c:pt>
                <c:pt idx="7">
                  <c:v>9.9494950000000006</c:v>
                </c:pt>
                <c:pt idx="8">
                  <c:v>10.65657</c:v>
                </c:pt>
                <c:pt idx="9">
                  <c:v>11.36364</c:v>
                </c:pt>
                <c:pt idx="10">
                  <c:v>12.07071</c:v>
                </c:pt>
                <c:pt idx="11">
                  <c:v>12.77778</c:v>
                </c:pt>
                <c:pt idx="12">
                  <c:v>13.48485</c:v>
                </c:pt>
                <c:pt idx="13">
                  <c:v>14.19192</c:v>
                </c:pt>
                <c:pt idx="14">
                  <c:v>14.89899</c:v>
                </c:pt>
                <c:pt idx="15">
                  <c:v>15.606059999999999</c:v>
                </c:pt>
                <c:pt idx="16">
                  <c:v>16.313130000000001</c:v>
                </c:pt>
                <c:pt idx="17">
                  <c:v>17.020199999999999</c:v>
                </c:pt>
                <c:pt idx="18">
                  <c:v>17.727270000000001</c:v>
                </c:pt>
                <c:pt idx="19">
                  <c:v>18.434339999999999</c:v>
                </c:pt>
                <c:pt idx="20">
                  <c:v>19.14141</c:v>
                </c:pt>
                <c:pt idx="21">
                  <c:v>19.848479999999999</c:v>
                </c:pt>
                <c:pt idx="22">
                  <c:v>20.55556</c:v>
                </c:pt>
                <c:pt idx="23">
                  <c:v>21.262630000000001</c:v>
                </c:pt>
                <c:pt idx="24">
                  <c:v>21.9697</c:v>
                </c:pt>
                <c:pt idx="25">
                  <c:v>22.676770000000001</c:v>
                </c:pt>
                <c:pt idx="26">
                  <c:v>23.383839999999999</c:v>
                </c:pt>
                <c:pt idx="27">
                  <c:v>24.090910000000001</c:v>
                </c:pt>
                <c:pt idx="28">
                  <c:v>24.797979999999999</c:v>
                </c:pt>
                <c:pt idx="29">
                  <c:v>25.505050000000001</c:v>
                </c:pt>
                <c:pt idx="30">
                  <c:v>26.212119999999999</c:v>
                </c:pt>
                <c:pt idx="31">
                  <c:v>26.91919</c:v>
                </c:pt>
                <c:pt idx="32">
                  <c:v>27.626259999999998</c:v>
                </c:pt>
                <c:pt idx="33">
                  <c:v>28.33333</c:v>
                </c:pt>
                <c:pt idx="34">
                  <c:v>29.040400000000002</c:v>
                </c:pt>
                <c:pt idx="35">
                  <c:v>29.74747</c:v>
                </c:pt>
                <c:pt idx="36">
                  <c:v>30.454550000000001</c:v>
                </c:pt>
                <c:pt idx="37">
                  <c:v>31.161619999999999</c:v>
                </c:pt>
                <c:pt idx="38">
                  <c:v>31.868690000000001</c:v>
                </c:pt>
                <c:pt idx="39">
                  <c:v>32.575760000000002</c:v>
                </c:pt>
                <c:pt idx="40">
                  <c:v>33.282829999999997</c:v>
                </c:pt>
                <c:pt idx="41">
                  <c:v>33.989899999999999</c:v>
                </c:pt>
                <c:pt idx="42">
                  <c:v>34.69697</c:v>
                </c:pt>
                <c:pt idx="43">
                  <c:v>35.404040000000002</c:v>
                </c:pt>
                <c:pt idx="44">
                  <c:v>36.111109999999996</c:v>
                </c:pt>
                <c:pt idx="45">
                  <c:v>36.818179999999998</c:v>
                </c:pt>
                <c:pt idx="46">
                  <c:v>37.52525</c:v>
                </c:pt>
                <c:pt idx="47">
                  <c:v>38.232320000000001</c:v>
                </c:pt>
                <c:pt idx="48">
                  <c:v>38.939390000000003</c:v>
                </c:pt>
                <c:pt idx="49">
                  <c:v>39.646459999999998</c:v>
                </c:pt>
                <c:pt idx="50">
                  <c:v>40.353540000000002</c:v>
                </c:pt>
                <c:pt idx="51">
                  <c:v>41.060609999999997</c:v>
                </c:pt>
                <c:pt idx="52">
                  <c:v>41.767679999999999</c:v>
                </c:pt>
                <c:pt idx="53">
                  <c:v>42.47475</c:v>
                </c:pt>
                <c:pt idx="54">
                  <c:v>43.181820000000002</c:v>
                </c:pt>
                <c:pt idx="55">
                  <c:v>43.888890000000004</c:v>
                </c:pt>
                <c:pt idx="56">
                  <c:v>44.595959999999998</c:v>
                </c:pt>
                <c:pt idx="57">
                  <c:v>45.30303</c:v>
                </c:pt>
                <c:pt idx="58">
                  <c:v>46.010100000000001</c:v>
                </c:pt>
                <c:pt idx="59">
                  <c:v>46.717170000000003</c:v>
                </c:pt>
                <c:pt idx="60">
                  <c:v>47.424239999999998</c:v>
                </c:pt>
                <c:pt idx="61">
                  <c:v>48.131309999999999</c:v>
                </c:pt>
                <c:pt idx="62">
                  <c:v>48.838380000000001</c:v>
                </c:pt>
                <c:pt idx="63">
                  <c:v>49.545450000000002</c:v>
                </c:pt>
                <c:pt idx="64">
                  <c:v>50.25253</c:v>
                </c:pt>
                <c:pt idx="65">
                  <c:v>50.959600000000002</c:v>
                </c:pt>
                <c:pt idx="66">
                  <c:v>51.666670000000003</c:v>
                </c:pt>
                <c:pt idx="67">
                  <c:v>52.373739999999998</c:v>
                </c:pt>
                <c:pt idx="68">
                  <c:v>53.08081</c:v>
                </c:pt>
                <c:pt idx="69">
                  <c:v>53.787880000000001</c:v>
                </c:pt>
                <c:pt idx="70">
                  <c:v>54.494950000000003</c:v>
                </c:pt>
                <c:pt idx="71">
                  <c:v>55.202019999999997</c:v>
                </c:pt>
                <c:pt idx="72">
                  <c:v>55.909089999999999</c:v>
                </c:pt>
                <c:pt idx="73">
                  <c:v>56.616160000000001</c:v>
                </c:pt>
                <c:pt idx="74">
                  <c:v>57.323230000000002</c:v>
                </c:pt>
                <c:pt idx="75">
                  <c:v>58.030299999999997</c:v>
                </c:pt>
                <c:pt idx="76">
                  <c:v>58.737369999999999</c:v>
                </c:pt>
                <c:pt idx="77">
                  <c:v>59.44444</c:v>
                </c:pt>
                <c:pt idx="78">
                  <c:v>60.151519999999998</c:v>
                </c:pt>
                <c:pt idx="79">
                  <c:v>60.85859</c:v>
                </c:pt>
                <c:pt idx="80">
                  <c:v>61.565660000000001</c:v>
                </c:pt>
                <c:pt idx="81">
                  <c:v>62.272730000000003</c:v>
                </c:pt>
                <c:pt idx="82">
                  <c:v>62.979799999999997</c:v>
                </c:pt>
                <c:pt idx="83">
                  <c:v>63.686869999999999</c:v>
                </c:pt>
                <c:pt idx="84">
                  <c:v>64.393940000000001</c:v>
                </c:pt>
                <c:pt idx="85">
                  <c:v>65.101010000000002</c:v>
                </c:pt>
                <c:pt idx="86">
                  <c:v>65.808080000000004</c:v>
                </c:pt>
                <c:pt idx="87">
                  <c:v>66.515150000000006</c:v>
                </c:pt>
                <c:pt idx="88">
                  <c:v>67.222219999999993</c:v>
                </c:pt>
                <c:pt idx="89">
                  <c:v>67.929289999999995</c:v>
                </c:pt>
                <c:pt idx="90">
                  <c:v>68.636359999999996</c:v>
                </c:pt>
                <c:pt idx="91">
                  <c:v>69.343429999999998</c:v>
                </c:pt>
                <c:pt idx="92">
                  <c:v>70.050510000000003</c:v>
                </c:pt>
                <c:pt idx="93">
                  <c:v>70.757580000000004</c:v>
                </c:pt>
                <c:pt idx="94">
                  <c:v>71.464650000000006</c:v>
                </c:pt>
                <c:pt idx="95">
                  <c:v>72.171719999999993</c:v>
                </c:pt>
                <c:pt idx="96">
                  <c:v>72.878789999999995</c:v>
                </c:pt>
                <c:pt idx="97">
                  <c:v>73.585859999999997</c:v>
                </c:pt>
                <c:pt idx="98">
                  <c:v>74.292929999999998</c:v>
                </c:pt>
                <c:pt idx="99">
                  <c:v>75</c:v>
                </c:pt>
              </c:numCache>
            </c:numRef>
          </c:xVal>
          <c:yVal>
            <c:numRef>
              <c:f>'network-distr'!$B$2:$B$101</c:f>
              <c:numCache>
                <c:formatCode>0.00E+00</c:formatCode>
                <c:ptCount val="100"/>
                <c:pt idx="0">
                  <c:v>8.3840000000000008E-3</c:v>
                </c:pt>
                <c:pt idx="1">
                  <c:v>8.4320000000000003E-3</c:v>
                </c:pt>
                <c:pt idx="2">
                  <c:v>8.5880000000000001E-3</c:v>
                </c:pt>
                <c:pt idx="3">
                  <c:v>8.8800000000000007E-3</c:v>
                </c:pt>
                <c:pt idx="4">
                  <c:v>9.3340000000000003E-3</c:v>
                </c:pt>
                <c:pt idx="5">
                  <c:v>9.9410000000000002E-3</c:v>
                </c:pt>
                <c:pt idx="6">
                  <c:v>1.065E-2</c:v>
                </c:pt>
                <c:pt idx="7">
                  <c:v>1.136E-2</c:v>
                </c:pt>
                <c:pt idx="8">
                  <c:v>1.175E-2</c:v>
                </c:pt>
                <c:pt idx="9">
                  <c:v>1.2200000000000001E-2</c:v>
                </c:pt>
                <c:pt idx="10">
                  <c:v>1.234E-2</c:v>
                </c:pt>
                <c:pt idx="11">
                  <c:v>1.221E-2</c:v>
                </c:pt>
                <c:pt idx="12">
                  <c:v>1.1939999999999999E-2</c:v>
                </c:pt>
                <c:pt idx="13">
                  <c:v>1.1730000000000001E-2</c:v>
                </c:pt>
                <c:pt idx="14">
                  <c:v>1.174E-2</c:v>
                </c:pt>
                <c:pt idx="15">
                  <c:v>1.2109999999999999E-2</c:v>
                </c:pt>
                <c:pt idx="16">
                  <c:v>1.285E-2</c:v>
                </c:pt>
                <c:pt idx="17">
                  <c:v>1.388E-2</c:v>
                </c:pt>
                <c:pt idx="18">
                  <c:v>1.5049999999999999E-2</c:v>
                </c:pt>
                <c:pt idx="19">
                  <c:v>1.6140000000000002E-2</c:v>
                </c:pt>
                <c:pt idx="20">
                  <c:v>1.6979999999999999E-2</c:v>
                </c:pt>
                <c:pt idx="21">
                  <c:v>1.7430000000000001E-2</c:v>
                </c:pt>
                <c:pt idx="22">
                  <c:v>1.745E-2</c:v>
                </c:pt>
                <c:pt idx="23">
                  <c:v>1.7069999999999998E-2</c:v>
                </c:pt>
                <c:pt idx="24">
                  <c:v>1.6389999999999998E-2</c:v>
                </c:pt>
                <c:pt idx="25">
                  <c:v>1.5509999999999999E-2</c:v>
                </c:pt>
                <c:pt idx="26">
                  <c:v>1.4590000000000001E-2</c:v>
                </c:pt>
                <c:pt idx="27">
                  <c:v>1.371E-2</c:v>
                </c:pt>
                <c:pt idx="28">
                  <c:v>1.2959999999999999E-2</c:v>
                </c:pt>
                <c:pt idx="29">
                  <c:v>1.239E-2</c:v>
                </c:pt>
                <c:pt idx="30">
                  <c:v>1.2030000000000001E-2</c:v>
                </c:pt>
                <c:pt idx="31">
                  <c:v>1.187E-2</c:v>
                </c:pt>
                <c:pt idx="32">
                  <c:v>1.192E-2</c:v>
                </c:pt>
                <c:pt idx="33">
                  <c:v>1.218E-2</c:v>
                </c:pt>
                <c:pt idx="34">
                  <c:v>1.264E-2</c:v>
                </c:pt>
                <c:pt idx="35">
                  <c:v>1.3270000000000001E-2</c:v>
                </c:pt>
                <c:pt idx="36">
                  <c:v>1.404E-2</c:v>
                </c:pt>
                <c:pt idx="37">
                  <c:v>1.49E-2</c:v>
                </c:pt>
                <c:pt idx="38">
                  <c:v>1.576E-2</c:v>
                </c:pt>
                <c:pt idx="39">
                  <c:v>1.652E-2</c:v>
                </c:pt>
                <c:pt idx="40">
                  <c:v>1.7059999999999999E-2</c:v>
                </c:pt>
                <c:pt idx="41">
                  <c:v>1.7299999999999999E-2</c:v>
                </c:pt>
                <c:pt idx="42">
                  <c:v>1.721E-2</c:v>
                </c:pt>
                <c:pt idx="43">
                  <c:v>1.6820000000000002E-2</c:v>
                </c:pt>
                <c:pt idx="44">
                  <c:v>1.6219999999999998E-2</c:v>
                </c:pt>
                <c:pt idx="45">
                  <c:v>1.553E-2</c:v>
                </c:pt>
                <c:pt idx="46">
                  <c:v>1.491E-2</c:v>
                </c:pt>
                <c:pt idx="47">
                  <c:v>1.4460000000000001E-2</c:v>
                </c:pt>
                <c:pt idx="48">
                  <c:v>1.4290000000000001E-2</c:v>
                </c:pt>
                <c:pt idx="49">
                  <c:v>1.439E-2</c:v>
                </c:pt>
                <c:pt idx="50">
                  <c:v>1.474E-2</c:v>
                </c:pt>
                <c:pt idx="51">
                  <c:v>1.525E-2</c:v>
                </c:pt>
                <c:pt idx="52">
                  <c:v>1.5789999999999998E-2</c:v>
                </c:pt>
                <c:pt idx="53">
                  <c:v>1.6230000000000001E-2</c:v>
                </c:pt>
                <c:pt idx="54">
                  <c:v>1.6449999999999999E-2</c:v>
                </c:pt>
                <c:pt idx="55">
                  <c:v>1.6389999999999998E-2</c:v>
                </c:pt>
                <c:pt idx="56">
                  <c:v>1.6060000000000001E-2</c:v>
                </c:pt>
                <c:pt idx="57">
                  <c:v>1.5509999999999999E-2</c:v>
                </c:pt>
                <c:pt idx="58">
                  <c:v>1.486E-2</c:v>
                </c:pt>
                <c:pt idx="59">
                  <c:v>1.423E-2</c:v>
                </c:pt>
                <c:pt idx="60">
                  <c:v>1.37E-2</c:v>
                </c:pt>
                <c:pt idx="61">
                  <c:v>1.3350000000000001E-2</c:v>
                </c:pt>
                <c:pt idx="62">
                  <c:v>1.319E-2</c:v>
                </c:pt>
                <c:pt idx="63">
                  <c:v>1.32E-2</c:v>
                </c:pt>
                <c:pt idx="64">
                  <c:v>1.3339999999999999E-2</c:v>
                </c:pt>
                <c:pt idx="65">
                  <c:v>1.357E-2</c:v>
                </c:pt>
                <c:pt idx="66">
                  <c:v>1.3860000000000001E-2</c:v>
                </c:pt>
                <c:pt idx="67">
                  <c:v>1.417E-2</c:v>
                </c:pt>
                <c:pt idx="68">
                  <c:v>1.447E-2</c:v>
                </c:pt>
                <c:pt idx="69">
                  <c:v>1.4749999999999999E-2</c:v>
                </c:pt>
                <c:pt idx="70">
                  <c:v>1.5010000000000001E-2</c:v>
                </c:pt>
                <c:pt idx="71">
                  <c:v>1.523E-2</c:v>
                </c:pt>
                <c:pt idx="72">
                  <c:v>1.5429999999999999E-2</c:v>
                </c:pt>
                <c:pt idx="73">
                  <c:v>1.5650000000000001E-2</c:v>
                </c:pt>
                <c:pt idx="74">
                  <c:v>1.5879999999999998E-2</c:v>
                </c:pt>
                <c:pt idx="75">
                  <c:v>1.6160000000000001E-2</c:v>
                </c:pt>
                <c:pt idx="76">
                  <c:v>1.6480000000000002E-2</c:v>
                </c:pt>
                <c:pt idx="77">
                  <c:v>1.6830000000000001E-2</c:v>
                </c:pt>
                <c:pt idx="78">
                  <c:v>1.719E-2</c:v>
                </c:pt>
                <c:pt idx="79">
                  <c:v>1.753E-2</c:v>
                </c:pt>
                <c:pt idx="80">
                  <c:v>1.78E-2</c:v>
                </c:pt>
                <c:pt idx="81">
                  <c:v>1.7950000000000001E-2</c:v>
                </c:pt>
                <c:pt idx="82">
                  <c:v>1.7930000000000001E-2</c:v>
                </c:pt>
                <c:pt idx="83">
                  <c:v>1.7729999999999999E-2</c:v>
                </c:pt>
                <c:pt idx="84">
                  <c:v>1.7319999999999999E-2</c:v>
                </c:pt>
                <c:pt idx="85">
                  <c:v>1.6740000000000001E-2</c:v>
                </c:pt>
                <c:pt idx="86">
                  <c:v>1.6039999999999999E-2</c:v>
                </c:pt>
                <c:pt idx="87">
                  <c:v>1.5299999999999999E-2</c:v>
                </c:pt>
                <c:pt idx="88">
                  <c:v>1.457E-2</c:v>
                </c:pt>
                <c:pt idx="89">
                  <c:v>1.393E-2</c:v>
                </c:pt>
                <c:pt idx="90">
                  <c:v>1.338E-2</c:v>
                </c:pt>
                <c:pt idx="91">
                  <c:v>1.2919999999999999E-2</c:v>
                </c:pt>
                <c:pt idx="92">
                  <c:v>1.291E-2</c:v>
                </c:pt>
                <c:pt idx="93">
                  <c:v>1.2749999999999999E-2</c:v>
                </c:pt>
                <c:pt idx="94">
                  <c:v>1.2630000000000001E-2</c:v>
                </c:pt>
                <c:pt idx="95">
                  <c:v>1.2540000000000001E-2</c:v>
                </c:pt>
                <c:pt idx="96">
                  <c:v>1.2460000000000001E-2</c:v>
                </c:pt>
                <c:pt idx="97">
                  <c:v>1.239E-2</c:v>
                </c:pt>
                <c:pt idx="98">
                  <c:v>1.235E-2</c:v>
                </c:pt>
                <c:pt idx="99">
                  <c:v>1.2330000000000001E-2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279-4B8C-B5F9-DB895CE86B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4261808"/>
        <c:axId val="524260496"/>
      </c:scatterChart>
      <c:valAx>
        <c:axId val="52426180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node</a:t>
                </a:r>
                <a:r>
                  <a:rPr lang="en-US" baseline="0"/>
                  <a:t> degree</a:t>
                </a:r>
                <a:endParaRPr 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260496"/>
        <c:crosses val="autoZero"/>
        <c:crossBetween val="midCat"/>
      </c:valAx>
      <c:valAx>
        <c:axId val="524260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p.d.f.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out"/>
        <c:minorTickMark val="none"/>
        <c:tickLblPos val="none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261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4.6951644912126257E-2"/>
          <c:y val="5.4540835947822029E-3"/>
          <c:w val="0.92224064086767354"/>
          <c:h val="0.84891286586110859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'network-distr'!$D$42:$D$102</c:f>
              <c:numCache>
                <c:formatCode>0.00E+00</c:formatCode>
                <c:ptCount val="61"/>
                <c:pt idx="0">
                  <c:v>0.40404040000000002</c:v>
                </c:pt>
                <c:pt idx="1">
                  <c:v>0.41414139999999999</c:v>
                </c:pt>
                <c:pt idx="2">
                  <c:v>0.42424240000000002</c:v>
                </c:pt>
                <c:pt idx="3">
                  <c:v>0.43434339999999999</c:v>
                </c:pt>
                <c:pt idx="4">
                  <c:v>0.44444440000000002</c:v>
                </c:pt>
                <c:pt idx="5">
                  <c:v>0.45454549999999999</c:v>
                </c:pt>
                <c:pt idx="6">
                  <c:v>0.46464650000000002</c:v>
                </c:pt>
                <c:pt idx="7">
                  <c:v>0.47474749999999999</c:v>
                </c:pt>
                <c:pt idx="8">
                  <c:v>0.48484850000000002</c:v>
                </c:pt>
                <c:pt idx="9">
                  <c:v>0.49494949999999999</c:v>
                </c:pt>
                <c:pt idx="10">
                  <c:v>0.50505049999999996</c:v>
                </c:pt>
                <c:pt idx="11">
                  <c:v>0.51515149999999998</c:v>
                </c:pt>
                <c:pt idx="12">
                  <c:v>0.52525250000000001</c:v>
                </c:pt>
                <c:pt idx="13">
                  <c:v>0.53535350000000004</c:v>
                </c:pt>
                <c:pt idx="14">
                  <c:v>0.54545449999999995</c:v>
                </c:pt>
                <c:pt idx="15">
                  <c:v>0.55555560000000004</c:v>
                </c:pt>
                <c:pt idx="16">
                  <c:v>0.56565659999999995</c:v>
                </c:pt>
                <c:pt idx="17">
                  <c:v>0.57575759999999998</c:v>
                </c:pt>
                <c:pt idx="18">
                  <c:v>0.58585860000000001</c:v>
                </c:pt>
                <c:pt idx="19">
                  <c:v>0.59595960000000003</c:v>
                </c:pt>
                <c:pt idx="20">
                  <c:v>0.60606059999999995</c:v>
                </c:pt>
                <c:pt idx="21">
                  <c:v>0.61616159999999998</c:v>
                </c:pt>
                <c:pt idx="22">
                  <c:v>0.6262626</c:v>
                </c:pt>
                <c:pt idx="23">
                  <c:v>0.63636360000000003</c:v>
                </c:pt>
                <c:pt idx="24">
                  <c:v>0.64646459999999994</c:v>
                </c:pt>
                <c:pt idx="25">
                  <c:v>0.65656570000000003</c:v>
                </c:pt>
                <c:pt idx="26">
                  <c:v>0.66666669999999995</c:v>
                </c:pt>
                <c:pt idx="27">
                  <c:v>0.67676769999999997</c:v>
                </c:pt>
                <c:pt idx="28">
                  <c:v>0.6868687</c:v>
                </c:pt>
                <c:pt idx="29">
                  <c:v>0.69696970000000003</c:v>
                </c:pt>
                <c:pt idx="30">
                  <c:v>0.70707070000000005</c:v>
                </c:pt>
                <c:pt idx="31">
                  <c:v>0.71717169999999997</c:v>
                </c:pt>
                <c:pt idx="32">
                  <c:v>0.72727269999999999</c:v>
                </c:pt>
                <c:pt idx="33">
                  <c:v>0.73737370000000002</c:v>
                </c:pt>
                <c:pt idx="34">
                  <c:v>0.74747470000000005</c:v>
                </c:pt>
                <c:pt idx="35">
                  <c:v>0.75757580000000002</c:v>
                </c:pt>
                <c:pt idx="36">
                  <c:v>0.76767680000000005</c:v>
                </c:pt>
                <c:pt idx="37">
                  <c:v>0.77777779999999996</c:v>
                </c:pt>
                <c:pt idx="38">
                  <c:v>0.78787879999999999</c:v>
                </c:pt>
                <c:pt idx="39">
                  <c:v>0.79797980000000002</c:v>
                </c:pt>
                <c:pt idx="40">
                  <c:v>0.80808080000000004</c:v>
                </c:pt>
                <c:pt idx="41">
                  <c:v>0.81818179999999996</c:v>
                </c:pt>
                <c:pt idx="42">
                  <c:v>0.82828279999999999</c:v>
                </c:pt>
                <c:pt idx="43">
                  <c:v>0.83838380000000001</c:v>
                </c:pt>
                <c:pt idx="44">
                  <c:v>0.84848480000000004</c:v>
                </c:pt>
                <c:pt idx="45">
                  <c:v>0.85858590000000001</c:v>
                </c:pt>
                <c:pt idx="46">
                  <c:v>0.86868690000000004</c:v>
                </c:pt>
                <c:pt idx="47">
                  <c:v>0.87878789999999996</c:v>
                </c:pt>
                <c:pt idx="48">
                  <c:v>0.88888889999999998</c:v>
                </c:pt>
                <c:pt idx="49">
                  <c:v>0.89898990000000001</c:v>
                </c:pt>
                <c:pt idx="50">
                  <c:v>0.90909090000000004</c:v>
                </c:pt>
                <c:pt idx="51">
                  <c:v>0.91919189999999995</c:v>
                </c:pt>
                <c:pt idx="52">
                  <c:v>0.92929289999999998</c:v>
                </c:pt>
                <c:pt idx="53">
                  <c:v>0.9393939</c:v>
                </c:pt>
                <c:pt idx="54">
                  <c:v>0.94949490000000003</c:v>
                </c:pt>
                <c:pt idx="55">
                  <c:v>0.959596</c:v>
                </c:pt>
                <c:pt idx="56">
                  <c:v>0.96969700000000003</c:v>
                </c:pt>
                <c:pt idx="57">
                  <c:v>0.97979799999999995</c:v>
                </c:pt>
                <c:pt idx="58">
                  <c:v>0.98989899999999997</c:v>
                </c:pt>
                <c:pt idx="59">
                  <c:v>1</c:v>
                </c:pt>
                <c:pt idx="60">
                  <c:v>1</c:v>
                </c:pt>
              </c:numCache>
            </c:numRef>
          </c:xVal>
          <c:yVal>
            <c:numRef>
              <c:f>'network-distr'!$E$42:$E$102</c:f>
              <c:numCache>
                <c:formatCode>0.00E+00</c:formatCode>
                <c:ptCount val="61"/>
                <c:pt idx="0">
                  <c:v>4.7060000000000001E-3</c:v>
                </c:pt>
                <c:pt idx="1">
                  <c:v>9.0200000000000002E-3</c:v>
                </c:pt>
                <c:pt idx="2">
                  <c:v>1.644E-2</c:v>
                </c:pt>
                <c:pt idx="3">
                  <c:v>2.8570000000000002E-2</c:v>
                </c:pt>
                <c:pt idx="4">
                  <c:v>4.7509999999999997E-2</c:v>
                </c:pt>
                <c:pt idx="5">
                  <c:v>7.5880000000000003E-2</c:v>
                </c:pt>
                <c:pt idx="6">
                  <c:v>0.1168</c:v>
                </c:pt>
                <c:pt idx="7">
                  <c:v>0.17399999999999999</c:v>
                </c:pt>
                <c:pt idx="8">
                  <c:v>0.2515</c:v>
                </c:pt>
                <c:pt idx="9">
                  <c:v>0.35360000000000003</c:v>
                </c:pt>
                <c:pt idx="10">
                  <c:v>0.48430000000000001</c:v>
                </c:pt>
                <c:pt idx="11">
                  <c:v>0.6462</c:v>
                </c:pt>
                <c:pt idx="12">
                  <c:v>0.8397</c:v>
                </c:pt>
                <c:pt idx="13">
                  <c:v>1.0609999999999999</c:v>
                </c:pt>
                <c:pt idx="14">
                  <c:v>1.304</c:v>
                </c:pt>
                <c:pt idx="15">
                  <c:v>1.556</c:v>
                </c:pt>
                <c:pt idx="16">
                  <c:v>1.8029999999999999</c:v>
                </c:pt>
                <c:pt idx="17">
                  <c:v>2.0289999999999999</c:v>
                </c:pt>
                <c:pt idx="18">
                  <c:v>2.222</c:v>
                </c:pt>
                <c:pt idx="19">
                  <c:v>2.371</c:v>
                </c:pt>
                <c:pt idx="20">
                  <c:v>2.476</c:v>
                </c:pt>
                <c:pt idx="21">
                  <c:v>2.5390000000000001</c:v>
                </c:pt>
                <c:pt idx="22">
                  <c:v>2.5720000000000001</c:v>
                </c:pt>
                <c:pt idx="23">
                  <c:v>2.5880000000000001</c:v>
                </c:pt>
                <c:pt idx="24">
                  <c:v>2.6</c:v>
                </c:pt>
                <c:pt idx="25">
                  <c:v>2.6179999999999999</c:v>
                </c:pt>
                <c:pt idx="26">
                  <c:v>2.645</c:v>
                </c:pt>
                <c:pt idx="27">
                  <c:v>2.677</c:v>
                </c:pt>
                <c:pt idx="28">
                  <c:v>2.7040000000000002</c:v>
                </c:pt>
                <c:pt idx="29">
                  <c:v>2.7160000000000002</c:v>
                </c:pt>
                <c:pt idx="30">
                  <c:v>2.7050000000000001</c:v>
                </c:pt>
                <c:pt idx="31">
                  <c:v>2.6659999999999999</c:v>
                </c:pt>
                <c:pt idx="32">
                  <c:v>2.6040000000000001</c:v>
                </c:pt>
                <c:pt idx="33">
                  <c:v>2.528</c:v>
                </c:pt>
                <c:pt idx="34">
                  <c:v>2.4489999999999998</c:v>
                </c:pt>
                <c:pt idx="35">
                  <c:v>2.375</c:v>
                </c:pt>
                <c:pt idx="36">
                  <c:v>2.3069999999999999</c:v>
                </c:pt>
                <c:pt idx="37">
                  <c:v>2.2400000000000002</c:v>
                </c:pt>
                <c:pt idx="38">
                  <c:v>2.1669999999999998</c:v>
                </c:pt>
                <c:pt idx="39">
                  <c:v>2.0760000000000001</c:v>
                </c:pt>
                <c:pt idx="40">
                  <c:v>1.9610000000000001</c:v>
                </c:pt>
                <c:pt idx="41">
                  <c:v>1.8240000000000001</c:v>
                </c:pt>
                <c:pt idx="42">
                  <c:v>1.6679999999999999</c:v>
                </c:pt>
                <c:pt idx="43">
                  <c:v>1.5029999999999999</c:v>
                </c:pt>
                <c:pt idx="44">
                  <c:v>1.339</c:v>
                </c:pt>
                <c:pt idx="45">
                  <c:v>1.1830000000000001</c:v>
                </c:pt>
                <c:pt idx="46">
                  <c:v>1.04</c:v>
                </c:pt>
                <c:pt idx="47">
                  <c:v>0.93389999999999995</c:v>
                </c:pt>
                <c:pt idx="48">
                  <c:v>0.85009999999999997</c:v>
                </c:pt>
                <c:pt idx="49">
                  <c:v>0.81059999999999999</c:v>
                </c:pt>
                <c:pt idx="50">
                  <c:v>0.83350000000000002</c:v>
                </c:pt>
                <c:pt idx="51">
                  <c:v>0.9395</c:v>
                </c:pt>
                <c:pt idx="52">
                  <c:v>1.147</c:v>
                </c:pt>
                <c:pt idx="53">
                  <c:v>1.4650000000000001</c:v>
                </c:pt>
                <c:pt idx="54">
                  <c:v>1.883</c:v>
                </c:pt>
                <c:pt idx="55">
                  <c:v>2.3679999999999999</c:v>
                </c:pt>
                <c:pt idx="56">
                  <c:v>2.8610000000000002</c:v>
                </c:pt>
                <c:pt idx="57">
                  <c:v>3.2909999999999999</c:v>
                </c:pt>
                <c:pt idx="58">
                  <c:v>3.585</c:v>
                </c:pt>
                <c:pt idx="59">
                  <c:v>3.69</c:v>
                </c:pt>
                <c:pt idx="60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05-CB48-83B6-A09328299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4261808"/>
        <c:axId val="524260496"/>
      </c:scatterChart>
      <c:valAx>
        <c:axId val="524261808"/>
        <c:scaling>
          <c:orientation val="minMax"/>
          <c:max val="1.05"/>
          <c:min val="0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50"/>
                  <a:t>clustering coefficient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5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0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260496"/>
        <c:crosses val="autoZero"/>
        <c:crossBetween val="midCat"/>
      </c:valAx>
      <c:valAx>
        <c:axId val="524260496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p.d.f.</a:t>
                </a:r>
              </a:p>
            </c:rich>
          </c:tx>
          <c:layout>
            <c:manualLayout>
              <c:xMode val="edge"/>
              <c:yMode val="edge"/>
              <c:x val="0"/>
              <c:y val="0.3624898706772589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out"/>
        <c:minorTickMark val="none"/>
        <c:tickLblPos val="none"/>
        <c:spPr>
          <a:noFill/>
          <a:ln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24261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0.08857</cdr:x>
      <cdr:y>0</cdr:y>
    </cdr:from>
    <cdr:to>
      <cdr:x>0.16167</cdr:x>
      <cdr:y>0.13464</cdr:y>
    </cdr:to>
    <cdr:sp macro="" textlink="">
      <cdr:nvSpPr>
        <cdr:cNvPr id="2" name="TextBox 1">
          <a:extLst xmlns:a="http://schemas.openxmlformats.org/drawingml/2006/main">
            <a:ext uri="{FF2B5EF4-FFF2-40B4-BE49-F238E27FC236}">
              <a16:creationId xmlns:a16="http://schemas.microsoft.com/office/drawing/2014/main" id="{2400AB09-4BF1-824E-B241-6E74B58A1488}"/>
            </a:ext>
          </a:extLst>
        </cdr:cNvPr>
        <cdr:cNvSpPr txBox="1"/>
      </cdr:nvSpPr>
      <cdr:spPr>
        <a:xfrm xmlns:a="http://schemas.openxmlformats.org/drawingml/2006/main">
          <a:off x="384975" y="0"/>
          <a:ext cx="317716" cy="36933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/>
            <a:t>B</a:t>
          </a: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0847EE-60FB-4CB8-8462-D4E2AFA3BC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6C2F8E-EF80-4C9A-B41F-CA96584A3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5A7949-3E72-46B0-B87E-093B43DBFA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D010AD-0325-4862-8E4F-A68B0CF6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48AA3E-4FA1-4F5D-A199-60FD50216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035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E06AD-7ADA-4E08-A847-0EAB0BF2C8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364176-98E9-4B1F-943E-D822BFFBDD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7D3CA-DD1F-418C-B958-E077B5017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18765F-FEE2-4BE7-862B-ADBCEE647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728774-7149-4647-93AF-17DB0B1BA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886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5EE6D08-0660-4D06-817D-1893B7A4A72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4E4F6B-7F33-4730-9E6F-85020DDF08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50594-41C0-4F8D-A1A7-545198CD5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8F8FCD-F2D8-49B2-87FD-CC664AA4AE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F4056E-2750-45AD-AFCE-D33A95FA2A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441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5E5DCD-B7F0-494D-B159-1081A07735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9248F3-BB35-4A98-922B-E8DC9F6056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E0C67-A192-457C-9C75-50316A169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C6D58-A16A-4BE7-AB5A-749F2A352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EC1F6F-7F98-4F65-9A10-49883F8A0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4120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59A648-8A0F-4148-9B97-41B778DCED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3DD03-A870-4E79-A65C-20A617942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AAF712-94ED-495C-A6CD-61126EDC6C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75DF7A-45B2-4CE4-B4A9-B27DF444B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DDC04A-FD8B-482C-99DD-ADCAC7392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83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912A98-080D-4F70-A044-5D9144B06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445590-62B6-4F3E-8A85-D4331818C56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BCDC47-DA9F-440A-A94A-30EEB521F5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941CBB-C54F-4115-B21B-16072409E8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AFDF18-2E74-44B2-AC4E-BB44CE7EE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889FA4-9F00-481C-B96C-2924322E5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364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FADC56-1A72-43BF-909C-A111C6C142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0F1A64-186F-486C-8CAA-474D39583B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396EBF-9784-461C-A182-89A0379AF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F31C177-7067-4D3C-82B6-5AAEC659F1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42EF0C1-AEAF-4981-A042-D77E13F643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00A9B9-DD9E-4FB4-8615-39930F0F1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95BDC3-C80E-4E91-8B6B-5DD57839A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018426-53F7-4DEF-938A-240A331319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3987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7EFE10-51ED-4DAE-BC95-3FC6C02638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11EC1C-853F-4BF4-9811-79AC3D4085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6BEF8F-FC57-4081-93FB-86C0584738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F4DEB9-5A8D-4A24-9D34-5AD48EF7A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837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5FFDC93-548D-4A9B-AA88-A0ED951A2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13886C-7CEC-4E7F-9D9E-87ECF218B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38C39-923F-46CC-95D2-378DFF399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27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EFDC28-FC8A-49F7-8A43-3D8DC1A2D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F61574-4E48-40CF-AF30-0561DD56C1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5705E7-AF49-4F86-8821-EBFB0C5FD9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85255-EB3F-4BBB-9CC4-46BBF25FE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68355A-9F3E-417C-A60D-E4850C7B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68779-FB39-4896-9592-D92E6E912B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381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9857DB-2854-4291-9FB2-9F51F64B1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772AFE-61B4-46B3-B2AD-41A4B8D192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ED5925-40A1-4B14-B9E6-61DFBB66D31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A1C9A6-A6BB-4786-A816-5866061D6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A54713-5E0F-4025-BDB5-52CD84458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0A0515-388F-407A-9BCE-1695A3875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49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520A276-6CAE-4AB0-BC51-7D870EC55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5D688F-A218-4C69-8C38-D9048F0B68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30EBE9-A505-41A8-90E7-0923827595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3A1B7-3D35-4CBB-ABEE-3541A7EE465C}" type="datetimeFigureOut">
              <a:rPr lang="en-US" smtClean="0"/>
              <a:t>5/3/21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6D3677-ED5F-4504-B005-B36EBE94F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46E02-5A99-4A04-ACB9-85D290300D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256942-9254-45DC-9F50-D024580E09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A534403-9DE4-4687-A0A8-98535EAF615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9525386"/>
              </p:ext>
            </p:extLst>
          </p:nvPr>
        </p:nvGraphicFramePr>
        <p:xfrm>
          <a:off x="767964" y="833120"/>
          <a:ext cx="41148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4F34E45-B2DF-468C-BA24-CC3196CA4BC5}"/>
              </a:ext>
            </a:extLst>
          </p:cNvPr>
          <p:cNvSpPr txBox="1"/>
          <p:nvPr/>
        </p:nvSpPr>
        <p:spPr>
          <a:xfrm>
            <a:off x="8108519" y="3391654"/>
            <a:ext cx="785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Fig. S4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00AB09-4BF1-824E-B241-6E74B58A1488}"/>
              </a:ext>
            </a:extLst>
          </p:cNvPr>
          <p:cNvSpPr txBox="1"/>
          <p:nvPr/>
        </p:nvSpPr>
        <p:spPr>
          <a:xfrm>
            <a:off x="1152939" y="648454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621E9EF-8E15-0949-9342-B036A75C9D1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95405892"/>
              </p:ext>
            </p:extLst>
          </p:nvPr>
        </p:nvGraphicFramePr>
        <p:xfrm>
          <a:off x="4858423" y="648454"/>
          <a:ext cx="4346537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605998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21</Words>
  <Application>Microsoft Macintosh PowerPoint</Application>
  <PresentationFormat>Widescreen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Koonin, Eugene (NIH/NLM/NCBI) [E]</dc:creator>
  <cp:lastModifiedBy>Koonin, Tania (NIH/NIAID) [E]</cp:lastModifiedBy>
  <cp:revision>4</cp:revision>
  <dcterms:created xsi:type="dcterms:W3CDTF">2021-04-05T17:34:04Z</dcterms:created>
  <dcterms:modified xsi:type="dcterms:W3CDTF">2021-05-04T00:05:26Z</dcterms:modified>
</cp:coreProperties>
</file>