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6"/>
    <p:restoredTop sz="99688" autoAdjust="0"/>
  </p:normalViewPr>
  <p:slideViewPr>
    <p:cSldViewPr snapToGrid="0" snapToObjects="1" showGuides="1">
      <p:cViewPr varScale="1">
        <p:scale>
          <a:sx n="87" d="100"/>
          <a:sy n="87" d="100"/>
        </p:scale>
        <p:origin x="2744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AD884-0CF0-C240-A29D-73BAEFF8D43D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D22278-0E89-424B-ADF1-8A909125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4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22278-0E89-424B-ADF1-8A909125DF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704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4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47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1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51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626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932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8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25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55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48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8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97305-8377-BB41-A43E-012FA4384588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7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0BC15E0-AEB5-BE45-9BBC-EFE6922797E1}"/>
              </a:ext>
            </a:extLst>
          </p:cNvPr>
          <p:cNvSpPr txBox="1"/>
          <p:nvPr/>
        </p:nvSpPr>
        <p:spPr>
          <a:xfrm>
            <a:off x="526179" y="-3360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D702EA-5AA4-6B41-B893-EB88A3106C67}"/>
              </a:ext>
            </a:extLst>
          </p:cNvPr>
          <p:cNvSpPr txBox="1"/>
          <p:nvPr/>
        </p:nvSpPr>
        <p:spPr>
          <a:xfrm>
            <a:off x="3635430" y="-3360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7DD309-252E-984F-A0A5-C2AA50203C27}"/>
              </a:ext>
            </a:extLst>
          </p:cNvPr>
          <p:cNvSpPr txBox="1"/>
          <p:nvPr/>
        </p:nvSpPr>
        <p:spPr>
          <a:xfrm>
            <a:off x="2811559" y="8742998"/>
            <a:ext cx="3902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Dankner </a:t>
            </a:r>
            <a:r>
              <a:rPr lang="en-US" sz="1600" i="1" dirty="0">
                <a:latin typeface="Arial"/>
                <a:cs typeface="Arial"/>
              </a:rPr>
              <a:t>et al</a:t>
            </a:r>
            <a:r>
              <a:rPr lang="en-US" sz="1600" dirty="0">
                <a:latin typeface="Arial"/>
                <a:cs typeface="Arial"/>
              </a:rPr>
              <a:t>. Supplementary  Figure S6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FEE7B96-6835-E842-94CB-36CEC3F2B052}"/>
              </a:ext>
            </a:extLst>
          </p:cNvPr>
          <p:cNvSpPr txBox="1"/>
          <p:nvPr/>
        </p:nvSpPr>
        <p:spPr>
          <a:xfrm>
            <a:off x="513815" y="223030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A1F6731-638C-B844-BF02-3E68CC9DEC88}"/>
              </a:ext>
            </a:extLst>
          </p:cNvPr>
          <p:cNvSpPr txBox="1"/>
          <p:nvPr/>
        </p:nvSpPr>
        <p:spPr>
          <a:xfrm>
            <a:off x="3635430" y="219697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1AC0AEA-DC04-8C4D-AD04-0BDBDB72CC7A}"/>
              </a:ext>
            </a:extLst>
          </p:cNvPr>
          <p:cNvSpPr txBox="1"/>
          <p:nvPr/>
        </p:nvSpPr>
        <p:spPr>
          <a:xfrm>
            <a:off x="513815" y="438032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73EBC38-2E00-2343-A7C4-ABB3D8A806DC}"/>
              </a:ext>
            </a:extLst>
          </p:cNvPr>
          <p:cNvSpPr txBox="1"/>
          <p:nvPr/>
        </p:nvSpPr>
        <p:spPr>
          <a:xfrm>
            <a:off x="3635430" y="434699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8CF9363-F410-6245-829C-888249ACC534}"/>
              </a:ext>
            </a:extLst>
          </p:cNvPr>
          <p:cNvSpPr txBox="1"/>
          <p:nvPr/>
        </p:nvSpPr>
        <p:spPr>
          <a:xfrm>
            <a:off x="509373" y="6574672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48B5B3D-4835-7A44-B9DA-02053DA872C3}"/>
              </a:ext>
            </a:extLst>
          </p:cNvPr>
          <p:cNvSpPr txBox="1"/>
          <p:nvPr/>
        </p:nvSpPr>
        <p:spPr>
          <a:xfrm>
            <a:off x="3630988" y="65413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302AA8-8942-0144-869C-BDD7DB8499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29" t="5407" r="55222" b="56884"/>
          <a:stretch/>
        </p:blipFill>
        <p:spPr>
          <a:xfrm>
            <a:off x="4341517" y="2306805"/>
            <a:ext cx="1612901" cy="169658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A4382BA-4168-5D46-8E60-4761E68F97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612" t="54427" r="4725" b="6901"/>
          <a:stretch/>
        </p:blipFill>
        <p:spPr>
          <a:xfrm>
            <a:off x="1394585" y="31402"/>
            <a:ext cx="1645920" cy="1736079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99E7CDE2-F5C9-D44B-8C11-3F1ECD9055D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05" t="4390" r="55447" b="56996"/>
          <a:stretch/>
        </p:blipFill>
        <p:spPr>
          <a:xfrm>
            <a:off x="4327630" y="57681"/>
            <a:ext cx="1602798" cy="17360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AFA0DC32-B7C6-D247-B64E-CF1379AA0A6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06" t="5064" r="55493" b="57278"/>
          <a:stretch/>
        </p:blipFill>
        <p:spPr>
          <a:xfrm>
            <a:off x="1392940" y="2262477"/>
            <a:ext cx="1612900" cy="1696585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5EF78DF5-3E4D-904A-B61B-930D8F50ACD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92" t="5227" r="54688" b="57251"/>
          <a:stretch/>
        </p:blipFill>
        <p:spPr>
          <a:xfrm>
            <a:off x="4378992" y="4481367"/>
            <a:ext cx="1612901" cy="1675439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3E8D952E-132E-AB41-866E-3ED74B354E5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68" t="5219" r="55062" b="57328"/>
          <a:stretch/>
        </p:blipFill>
        <p:spPr>
          <a:xfrm>
            <a:off x="4386487" y="6651802"/>
            <a:ext cx="1633882" cy="1696585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66FD7E0A-B25E-7B44-8681-6413F50F924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35" t="4356" r="53055" b="57137"/>
          <a:stretch/>
        </p:blipFill>
        <p:spPr>
          <a:xfrm>
            <a:off x="1400435" y="6612308"/>
            <a:ext cx="1727200" cy="1736079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CC8E715F-49DA-624F-A187-0AB9E7F4189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873" t="54312" r="3031" b="6855"/>
          <a:stretch/>
        </p:blipFill>
        <p:spPr>
          <a:xfrm>
            <a:off x="1402080" y="4420727"/>
            <a:ext cx="1703070" cy="1736079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9CA4082-6CD2-8341-B135-409B39BDEFE6}"/>
              </a:ext>
            </a:extLst>
          </p:cNvPr>
          <p:cNvSpPr txBox="1"/>
          <p:nvPr/>
        </p:nvSpPr>
        <p:spPr>
          <a:xfrm rot="16200000">
            <a:off x="766640" y="683259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UMAP_2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098226A-C9B6-E449-815F-DF287AF3B755}"/>
              </a:ext>
            </a:extLst>
          </p:cNvPr>
          <p:cNvSpPr txBox="1"/>
          <p:nvPr/>
        </p:nvSpPr>
        <p:spPr>
          <a:xfrm>
            <a:off x="1766809" y="1800812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UMAP_1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6260B84-62FC-794F-A3FA-66664018F8BB}"/>
              </a:ext>
            </a:extLst>
          </p:cNvPr>
          <p:cNvSpPr txBox="1"/>
          <p:nvPr/>
        </p:nvSpPr>
        <p:spPr>
          <a:xfrm>
            <a:off x="1141583" y="154817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06FE5B8-A78F-D840-A8E3-E09DB5FA7A37}"/>
              </a:ext>
            </a:extLst>
          </p:cNvPr>
          <p:cNvSpPr txBox="1"/>
          <p:nvPr/>
        </p:nvSpPr>
        <p:spPr>
          <a:xfrm>
            <a:off x="1204271" y="46342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854F5E-6793-BE4E-B94C-42B6C2665819}"/>
              </a:ext>
            </a:extLst>
          </p:cNvPr>
          <p:cNvSpPr txBox="1"/>
          <p:nvPr/>
        </p:nvSpPr>
        <p:spPr>
          <a:xfrm>
            <a:off x="1229671" y="744158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00661B-19F9-564C-9D04-2FF6EED45308}"/>
              </a:ext>
            </a:extLst>
          </p:cNvPr>
          <p:cNvSpPr txBox="1"/>
          <p:nvPr/>
        </p:nvSpPr>
        <p:spPr>
          <a:xfrm>
            <a:off x="1204271" y="1032797"/>
            <a:ext cx="298480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41CE007-77C4-5A4F-BC9E-54011368678C}"/>
              </a:ext>
            </a:extLst>
          </p:cNvPr>
          <p:cNvSpPr txBox="1"/>
          <p:nvPr/>
        </p:nvSpPr>
        <p:spPr>
          <a:xfrm>
            <a:off x="1139067" y="133789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00CF50D-17CB-8A4D-A575-951D9D4FE392}"/>
              </a:ext>
            </a:extLst>
          </p:cNvPr>
          <p:cNvSpPr txBox="1"/>
          <p:nvPr/>
        </p:nvSpPr>
        <p:spPr>
          <a:xfrm>
            <a:off x="1544001" y="1690335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476441-12D0-AF47-AE68-79EFF96410A2}"/>
              </a:ext>
            </a:extLst>
          </p:cNvPr>
          <p:cNvSpPr txBox="1"/>
          <p:nvPr/>
        </p:nvSpPr>
        <p:spPr>
          <a:xfrm>
            <a:off x="1813068" y="1690334"/>
            <a:ext cx="298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2F36BB0-D954-6648-847D-731F0B006C42}"/>
              </a:ext>
            </a:extLst>
          </p:cNvPr>
          <p:cNvSpPr txBox="1"/>
          <p:nvPr/>
        </p:nvSpPr>
        <p:spPr>
          <a:xfrm>
            <a:off x="2080825" y="169033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B43C0A3-C4DA-B74E-9C62-5372302B18A7}"/>
              </a:ext>
            </a:extLst>
          </p:cNvPr>
          <p:cNvSpPr txBox="1"/>
          <p:nvPr/>
        </p:nvSpPr>
        <p:spPr>
          <a:xfrm>
            <a:off x="2304298" y="1690332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7B79B40-706C-9840-9845-D0F5F5CC3FA3}"/>
              </a:ext>
            </a:extLst>
          </p:cNvPr>
          <p:cNvSpPr txBox="1"/>
          <p:nvPr/>
        </p:nvSpPr>
        <p:spPr>
          <a:xfrm>
            <a:off x="2496996" y="1690331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C61E0F8-F2CE-704C-86B4-2D67A56752B8}"/>
              </a:ext>
            </a:extLst>
          </p:cNvPr>
          <p:cNvSpPr txBox="1"/>
          <p:nvPr/>
        </p:nvSpPr>
        <p:spPr>
          <a:xfrm>
            <a:off x="1300084" y="1700038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B8A5ED-C18D-D74D-A86C-04EA7E11A28B}"/>
              </a:ext>
            </a:extLst>
          </p:cNvPr>
          <p:cNvSpPr txBox="1"/>
          <p:nvPr/>
        </p:nvSpPr>
        <p:spPr>
          <a:xfrm rot="16200000">
            <a:off x="3683745" y="715891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UMAP_2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DA0B50F-7A9D-8C4C-AA01-ED52CB7EF0D3}"/>
              </a:ext>
            </a:extLst>
          </p:cNvPr>
          <p:cNvSpPr txBox="1"/>
          <p:nvPr/>
        </p:nvSpPr>
        <p:spPr>
          <a:xfrm>
            <a:off x="4706399" y="1833444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UMAP_1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C52C22B-F19C-A945-8ABC-7147EB693CBF}"/>
              </a:ext>
            </a:extLst>
          </p:cNvPr>
          <p:cNvSpPr txBox="1"/>
          <p:nvPr/>
        </p:nvSpPr>
        <p:spPr>
          <a:xfrm>
            <a:off x="4058688" y="18744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AFEB303-735C-B147-98BD-FDE17960CEAC}"/>
              </a:ext>
            </a:extLst>
          </p:cNvPr>
          <p:cNvSpPr txBox="1"/>
          <p:nvPr/>
        </p:nvSpPr>
        <p:spPr>
          <a:xfrm>
            <a:off x="4121376" y="496055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97B83D5-ADD6-0740-9CF2-F5609BD09E62}"/>
              </a:ext>
            </a:extLst>
          </p:cNvPr>
          <p:cNvSpPr txBox="1"/>
          <p:nvPr/>
        </p:nvSpPr>
        <p:spPr>
          <a:xfrm>
            <a:off x="4146776" y="77679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9042A0D-240C-6A41-A6B3-2D6859711CC2}"/>
              </a:ext>
            </a:extLst>
          </p:cNvPr>
          <p:cNvSpPr txBox="1"/>
          <p:nvPr/>
        </p:nvSpPr>
        <p:spPr>
          <a:xfrm>
            <a:off x="4121376" y="1065429"/>
            <a:ext cx="298480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EA78A02-628D-B545-A081-DA4D60FDB1B9}"/>
              </a:ext>
            </a:extLst>
          </p:cNvPr>
          <p:cNvSpPr txBox="1"/>
          <p:nvPr/>
        </p:nvSpPr>
        <p:spPr>
          <a:xfrm>
            <a:off x="4056172" y="1370529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4124461-5E14-A44F-B985-16468619624A}"/>
              </a:ext>
            </a:extLst>
          </p:cNvPr>
          <p:cNvSpPr txBox="1"/>
          <p:nvPr/>
        </p:nvSpPr>
        <p:spPr>
          <a:xfrm>
            <a:off x="4461106" y="172296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03E6763-99FF-0440-829F-438B658B329A}"/>
              </a:ext>
            </a:extLst>
          </p:cNvPr>
          <p:cNvSpPr txBox="1"/>
          <p:nvPr/>
        </p:nvSpPr>
        <p:spPr>
          <a:xfrm>
            <a:off x="4730173" y="1722966"/>
            <a:ext cx="298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F5653EA-3BC1-194E-8780-9349FB2FE9CF}"/>
              </a:ext>
            </a:extLst>
          </p:cNvPr>
          <p:cNvSpPr txBox="1"/>
          <p:nvPr/>
        </p:nvSpPr>
        <p:spPr>
          <a:xfrm>
            <a:off x="4997930" y="1722965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A1A2955-0F46-934C-BCC0-EEAFAED6709D}"/>
              </a:ext>
            </a:extLst>
          </p:cNvPr>
          <p:cNvSpPr txBox="1"/>
          <p:nvPr/>
        </p:nvSpPr>
        <p:spPr>
          <a:xfrm>
            <a:off x="5221403" y="1722964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F31DD-D5EE-0542-B729-24E832906B9E}"/>
              </a:ext>
            </a:extLst>
          </p:cNvPr>
          <p:cNvSpPr txBox="1"/>
          <p:nvPr/>
        </p:nvSpPr>
        <p:spPr>
          <a:xfrm>
            <a:off x="5414101" y="172296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1DCFD3A-A33C-AB4F-9F75-3AC5277DF625}"/>
              </a:ext>
            </a:extLst>
          </p:cNvPr>
          <p:cNvSpPr txBox="1"/>
          <p:nvPr/>
        </p:nvSpPr>
        <p:spPr>
          <a:xfrm>
            <a:off x="4217189" y="1732670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56C71E-E758-E544-9A9F-F589947882F7}"/>
              </a:ext>
            </a:extLst>
          </p:cNvPr>
          <p:cNvGrpSpPr/>
          <p:nvPr/>
        </p:nvGrpSpPr>
        <p:grpSpPr>
          <a:xfrm>
            <a:off x="1023049" y="2361989"/>
            <a:ext cx="1795277" cy="1945479"/>
            <a:chOff x="2079546" y="1576950"/>
            <a:chExt cx="1795277" cy="1945479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91061F4-6F67-C243-851C-814E2227057D}"/>
                </a:ext>
              </a:extLst>
            </p:cNvPr>
            <p:cNvSpPr txBox="1"/>
            <p:nvPr/>
          </p:nvSpPr>
          <p:spPr>
            <a:xfrm rot="16200000">
              <a:off x="1818737" y="2105392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UMAP_2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7B2F460-6830-1145-BC24-54748DD5C5D9}"/>
                </a:ext>
              </a:extLst>
            </p:cNvPr>
            <p:cNvSpPr txBox="1"/>
            <p:nvPr/>
          </p:nvSpPr>
          <p:spPr>
            <a:xfrm>
              <a:off x="2773936" y="3245430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UMAP_1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CE60394-A69C-9D48-8EEB-D1AA77976AD7}"/>
                </a:ext>
              </a:extLst>
            </p:cNvPr>
            <p:cNvSpPr txBox="1"/>
            <p:nvPr/>
          </p:nvSpPr>
          <p:spPr>
            <a:xfrm>
              <a:off x="2193680" y="157695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325FB38-B84D-9542-9519-46486E559FBE}"/>
                </a:ext>
              </a:extLst>
            </p:cNvPr>
            <p:cNvSpPr txBox="1"/>
            <p:nvPr/>
          </p:nvSpPr>
          <p:spPr>
            <a:xfrm>
              <a:off x="2256368" y="188555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D642FF2-4935-2C44-B003-18B9F418A671}"/>
                </a:ext>
              </a:extLst>
            </p:cNvPr>
            <p:cNvSpPr txBox="1"/>
            <p:nvPr/>
          </p:nvSpPr>
          <p:spPr>
            <a:xfrm>
              <a:off x="2281768" y="216629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95520586-1B17-744E-A02C-1100EB4F738A}"/>
                </a:ext>
              </a:extLst>
            </p:cNvPr>
            <p:cNvSpPr txBox="1"/>
            <p:nvPr/>
          </p:nvSpPr>
          <p:spPr>
            <a:xfrm>
              <a:off x="2256368" y="2454930"/>
              <a:ext cx="298480" cy="270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7CC9CDC-AB97-5C40-B5AF-74C6FB24B76A}"/>
                </a:ext>
              </a:extLst>
            </p:cNvPr>
            <p:cNvSpPr txBox="1"/>
            <p:nvPr/>
          </p:nvSpPr>
          <p:spPr>
            <a:xfrm>
              <a:off x="2191164" y="2760030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6638E17-BAE1-1B48-890A-F1D56AF847BD}"/>
                </a:ext>
              </a:extLst>
            </p:cNvPr>
            <p:cNvSpPr txBox="1"/>
            <p:nvPr/>
          </p:nvSpPr>
          <p:spPr>
            <a:xfrm>
              <a:off x="2596098" y="3112468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31BF66E-BD2F-014B-AD3F-F6E1C4665A1F}"/>
                </a:ext>
              </a:extLst>
            </p:cNvPr>
            <p:cNvSpPr txBox="1"/>
            <p:nvPr/>
          </p:nvSpPr>
          <p:spPr>
            <a:xfrm>
              <a:off x="2865165" y="3112467"/>
              <a:ext cx="2984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31EA8A66-6800-CD4C-8DA5-423487FE6BE9}"/>
                </a:ext>
              </a:extLst>
            </p:cNvPr>
            <p:cNvSpPr txBox="1"/>
            <p:nvPr/>
          </p:nvSpPr>
          <p:spPr>
            <a:xfrm>
              <a:off x="3132922" y="311246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8A6100F-E8AC-6340-B57F-49350E86AECD}"/>
                </a:ext>
              </a:extLst>
            </p:cNvPr>
            <p:cNvSpPr txBox="1"/>
            <p:nvPr/>
          </p:nvSpPr>
          <p:spPr>
            <a:xfrm>
              <a:off x="3356395" y="311246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D5DEECF-3C64-2342-B0A3-B9504EEE314D}"/>
                </a:ext>
              </a:extLst>
            </p:cNvPr>
            <p:cNvSpPr txBox="1"/>
            <p:nvPr/>
          </p:nvSpPr>
          <p:spPr>
            <a:xfrm>
              <a:off x="3549093" y="311246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F3309DD-5C81-9E47-BAF6-BC43E1856C3F}"/>
                </a:ext>
              </a:extLst>
            </p:cNvPr>
            <p:cNvSpPr txBox="1"/>
            <p:nvPr/>
          </p:nvSpPr>
          <p:spPr>
            <a:xfrm>
              <a:off x="2352181" y="3122171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-15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2B7F597-E724-7947-ADA8-9F5EBF39C809}"/>
              </a:ext>
            </a:extLst>
          </p:cNvPr>
          <p:cNvGrpSpPr/>
          <p:nvPr/>
        </p:nvGrpSpPr>
        <p:grpSpPr>
          <a:xfrm>
            <a:off x="3951235" y="2397422"/>
            <a:ext cx="1795277" cy="1952974"/>
            <a:chOff x="2079546" y="1576950"/>
            <a:chExt cx="1795277" cy="1952974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AAFDAA8-D12D-F345-B8EE-F6E7E75E3500}"/>
                </a:ext>
              </a:extLst>
            </p:cNvPr>
            <p:cNvSpPr txBox="1"/>
            <p:nvPr/>
          </p:nvSpPr>
          <p:spPr>
            <a:xfrm rot="16200000">
              <a:off x="1818737" y="2105392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UMAP_2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F5484A7-1933-E94D-93D5-10FC6BB1A822}"/>
                </a:ext>
              </a:extLst>
            </p:cNvPr>
            <p:cNvSpPr txBox="1"/>
            <p:nvPr/>
          </p:nvSpPr>
          <p:spPr>
            <a:xfrm>
              <a:off x="2788926" y="3252925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UMAP_1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B65F6496-497A-D641-84CD-A876BC652D37}"/>
                </a:ext>
              </a:extLst>
            </p:cNvPr>
            <p:cNvSpPr txBox="1"/>
            <p:nvPr/>
          </p:nvSpPr>
          <p:spPr>
            <a:xfrm>
              <a:off x="2193680" y="157695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FCF1BDB3-5EAE-5644-BD4E-517A643D85DB}"/>
                </a:ext>
              </a:extLst>
            </p:cNvPr>
            <p:cNvSpPr txBox="1"/>
            <p:nvPr/>
          </p:nvSpPr>
          <p:spPr>
            <a:xfrm>
              <a:off x="2256368" y="188555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F5AA20D-65A4-1543-90C3-23C98BB7E680}"/>
                </a:ext>
              </a:extLst>
            </p:cNvPr>
            <p:cNvSpPr txBox="1"/>
            <p:nvPr/>
          </p:nvSpPr>
          <p:spPr>
            <a:xfrm>
              <a:off x="2281768" y="216629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5419917A-2443-9342-8E9B-45C0D9D3E740}"/>
                </a:ext>
              </a:extLst>
            </p:cNvPr>
            <p:cNvSpPr txBox="1"/>
            <p:nvPr/>
          </p:nvSpPr>
          <p:spPr>
            <a:xfrm>
              <a:off x="2256368" y="2454930"/>
              <a:ext cx="298480" cy="270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B75407D3-5252-E741-822A-3AE3235FF4AE}"/>
                </a:ext>
              </a:extLst>
            </p:cNvPr>
            <p:cNvSpPr txBox="1"/>
            <p:nvPr/>
          </p:nvSpPr>
          <p:spPr>
            <a:xfrm>
              <a:off x="2191164" y="2760030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D3CF2B5D-3143-7B40-99C8-46E40AA724C2}"/>
                </a:ext>
              </a:extLst>
            </p:cNvPr>
            <p:cNvSpPr txBox="1"/>
            <p:nvPr/>
          </p:nvSpPr>
          <p:spPr>
            <a:xfrm>
              <a:off x="2596098" y="3112468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149412BE-1280-FD42-B182-5D6DBA3FC3BE}"/>
                </a:ext>
              </a:extLst>
            </p:cNvPr>
            <p:cNvSpPr txBox="1"/>
            <p:nvPr/>
          </p:nvSpPr>
          <p:spPr>
            <a:xfrm>
              <a:off x="2865165" y="3112467"/>
              <a:ext cx="2984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4A11EDEC-CB95-D448-B95F-DDB8D2D65617}"/>
                </a:ext>
              </a:extLst>
            </p:cNvPr>
            <p:cNvSpPr txBox="1"/>
            <p:nvPr/>
          </p:nvSpPr>
          <p:spPr>
            <a:xfrm>
              <a:off x="3132922" y="311246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1F0376A3-F222-6542-AFE1-316D00225AB5}"/>
                </a:ext>
              </a:extLst>
            </p:cNvPr>
            <p:cNvSpPr txBox="1"/>
            <p:nvPr/>
          </p:nvSpPr>
          <p:spPr>
            <a:xfrm>
              <a:off x="3356395" y="311246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5EF70A14-8A9E-554F-A12B-75C91DFB29EA}"/>
                </a:ext>
              </a:extLst>
            </p:cNvPr>
            <p:cNvSpPr txBox="1"/>
            <p:nvPr/>
          </p:nvSpPr>
          <p:spPr>
            <a:xfrm>
              <a:off x="3549093" y="311246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B995003-F616-A244-87E6-3944CB25A0A3}"/>
                </a:ext>
              </a:extLst>
            </p:cNvPr>
            <p:cNvSpPr txBox="1"/>
            <p:nvPr/>
          </p:nvSpPr>
          <p:spPr>
            <a:xfrm>
              <a:off x="2352181" y="3122171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-15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B0F8E4FE-6307-1B48-8BEE-F0611B792B20}"/>
              </a:ext>
            </a:extLst>
          </p:cNvPr>
          <p:cNvGrpSpPr/>
          <p:nvPr/>
        </p:nvGrpSpPr>
        <p:grpSpPr>
          <a:xfrm>
            <a:off x="1019562" y="4518284"/>
            <a:ext cx="1885217" cy="1952974"/>
            <a:chOff x="2079546" y="1576950"/>
            <a:chExt cx="1885217" cy="1952974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5017A76-31EE-C94F-9786-70A8848715A8}"/>
                </a:ext>
              </a:extLst>
            </p:cNvPr>
            <p:cNvSpPr txBox="1"/>
            <p:nvPr/>
          </p:nvSpPr>
          <p:spPr>
            <a:xfrm rot="16200000">
              <a:off x="1818737" y="2105392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UMAP_2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070E7C3-CB4F-A14D-A3A9-C6F1A39C1280}"/>
                </a:ext>
              </a:extLst>
            </p:cNvPr>
            <p:cNvSpPr txBox="1"/>
            <p:nvPr/>
          </p:nvSpPr>
          <p:spPr>
            <a:xfrm>
              <a:off x="2848886" y="3252925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UMAP_1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25865ADC-B2F5-E449-8581-764E56D6933D}"/>
                </a:ext>
              </a:extLst>
            </p:cNvPr>
            <p:cNvSpPr txBox="1"/>
            <p:nvPr/>
          </p:nvSpPr>
          <p:spPr>
            <a:xfrm>
              <a:off x="2193680" y="157695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A640D583-473B-AD4A-825E-1EE5644437EE}"/>
                </a:ext>
              </a:extLst>
            </p:cNvPr>
            <p:cNvSpPr txBox="1"/>
            <p:nvPr/>
          </p:nvSpPr>
          <p:spPr>
            <a:xfrm>
              <a:off x="2256368" y="188555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38AC17C8-44B2-A145-9863-40EF88696700}"/>
                </a:ext>
              </a:extLst>
            </p:cNvPr>
            <p:cNvSpPr txBox="1"/>
            <p:nvPr/>
          </p:nvSpPr>
          <p:spPr>
            <a:xfrm>
              <a:off x="2281768" y="216629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87A03668-367E-744E-9150-4E67F6054E6D}"/>
                </a:ext>
              </a:extLst>
            </p:cNvPr>
            <p:cNvSpPr txBox="1"/>
            <p:nvPr/>
          </p:nvSpPr>
          <p:spPr>
            <a:xfrm>
              <a:off x="2256368" y="2454930"/>
              <a:ext cx="298480" cy="270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3577A28-3358-2D4A-9161-7BA344F35DA4}"/>
                </a:ext>
              </a:extLst>
            </p:cNvPr>
            <p:cNvSpPr txBox="1"/>
            <p:nvPr/>
          </p:nvSpPr>
          <p:spPr>
            <a:xfrm>
              <a:off x="2191164" y="2760030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5A6FD0AB-1C1E-5A4E-9488-422DC8ED00E1}"/>
                </a:ext>
              </a:extLst>
            </p:cNvPr>
            <p:cNvSpPr txBox="1"/>
            <p:nvPr/>
          </p:nvSpPr>
          <p:spPr>
            <a:xfrm>
              <a:off x="2491168" y="3127458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56A5C9B-DC7B-734C-8D4E-C61C9D336F3A}"/>
                </a:ext>
              </a:extLst>
            </p:cNvPr>
            <p:cNvSpPr txBox="1"/>
            <p:nvPr/>
          </p:nvSpPr>
          <p:spPr>
            <a:xfrm>
              <a:off x="2797710" y="3127457"/>
              <a:ext cx="2984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C89CBEED-0BA9-2545-8B16-8D7E0CF1A841}"/>
                </a:ext>
              </a:extLst>
            </p:cNvPr>
            <p:cNvSpPr txBox="1"/>
            <p:nvPr/>
          </p:nvSpPr>
          <p:spPr>
            <a:xfrm>
              <a:off x="3117932" y="312745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83EA6D50-C7EF-9F49-BB37-553AA99C19B6}"/>
                </a:ext>
              </a:extLst>
            </p:cNvPr>
            <p:cNvSpPr txBox="1"/>
            <p:nvPr/>
          </p:nvSpPr>
          <p:spPr>
            <a:xfrm>
              <a:off x="3386375" y="312745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70AB9EE-0C45-AF43-A911-7EE169FA9399}"/>
                </a:ext>
              </a:extLst>
            </p:cNvPr>
            <p:cNvSpPr txBox="1"/>
            <p:nvPr/>
          </p:nvSpPr>
          <p:spPr>
            <a:xfrm>
              <a:off x="3639033" y="31274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22BE6915-FA08-BB4F-8AE2-93DA3A5BD6DA}"/>
              </a:ext>
            </a:extLst>
          </p:cNvPr>
          <p:cNvGrpSpPr/>
          <p:nvPr/>
        </p:nvGrpSpPr>
        <p:grpSpPr>
          <a:xfrm>
            <a:off x="3952869" y="4521718"/>
            <a:ext cx="1885217" cy="1982954"/>
            <a:chOff x="2079546" y="1546970"/>
            <a:chExt cx="1885217" cy="1982954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6AE1C08-7FA5-3344-9D4B-B38AC293ADA3}"/>
                </a:ext>
              </a:extLst>
            </p:cNvPr>
            <p:cNvSpPr txBox="1"/>
            <p:nvPr/>
          </p:nvSpPr>
          <p:spPr>
            <a:xfrm rot="16200000">
              <a:off x="1818737" y="2105392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UMAP_2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49DFA3E-BA02-614C-8898-BF8C76F9FC64}"/>
                </a:ext>
              </a:extLst>
            </p:cNvPr>
            <p:cNvSpPr txBox="1"/>
            <p:nvPr/>
          </p:nvSpPr>
          <p:spPr>
            <a:xfrm>
              <a:off x="2848886" y="3252925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UMAP_1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AE576E2-09F0-4A43-AAFB-D15B245E70AE}"/>
                </a:ext>
              </a:extLst>
            </p:cNvPr>
            <p:cNvSpPr txBox="1"/>
            <p:nvPr/>
          </p:nvSpPr>
          <p:spPr>
            <a:xfrm>
              <a:off x="2238650" y="154697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C0C39300-E97D-2048-A74F-BC090FA0D0C4}"/>
                </a:ext>
              </a:extLst>
            </p:cNvPr>
            <p:cNvSpPr txBox="1"/>
            <p:nvPr/>
          </p:nvSpPr>
          <p:spPr>
            <a:xfrm>
              <a:off x="2301338" y="185557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DD919DA7-5207-EB42-AC8A-1D6FFC3EA05E}"/>
                </a:ext>
              </a:extLst>
            </p:cNvPr>
            <p:cNvSpPr txBox="1"/>
            <p:nvPr/>
          </p:nvSpPr>
          <p:spPr>
            <a:xfrm>
              <a:off x="2304253" y="214380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32BBBFD1-4014-794B-ABAD-3E234A62B526}"/>
                </a:ext>
              </a:extLst>
            </p:cNvPr>
            <p:cNvSpPr txBox="1"/>
            <p:nvPr/>
          </p:nvSpPr>
          <p:spPr>
            <a:xfrm>
              <a:off x="2256368" y="2454930"/>
              <a:ext cx="298480" cy="270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F7DD1203-622C-3144-8293-D12329AE6AF1}"/>
                </a:ext>
              </a:extLst>
            </p:cNvPr>
            <p:cNvSpPr txBox="1"/>
            <p:nvPr/>
          </p:nvSpPr>
          <p:spPr>
            <a:xfrm>
              <a:off x="2191164" y="2760030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3624B02-E4C7-BD45-87D0-D58EAB98003E}"/>
                </a:ext>
              </a:extLst>
            </p:cNvPr>
            <p:cNvSpPr txBox="1"/>
            <p:nvPr/>
          </p:nvSpPr>
          <p:spPr>
            <a:xfrm>
              <a:off x="2491168" y="3127458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B6BD642-28C6-AC4E-887B-69482EB7C4AE}"/>
                </a:ext>
              </a:extLst>
            </p:cNvPr>
            <p:cNvSpPr txBox="1"/>
            <p:nvPr/>
          </p:nvSpPr>
          <p:spPr>
            <a:xfrm>
              <a:off x="2797710" y="3127457"/>
              <a:ext cx="2984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7CD9382-AF49-1041-B833-9FCD9D902D5A}"/>
                </a:ext>
              </a:extLst>
            </p:cNvPr>
            <p:cNvSpPr txBox="1"/>
            <p:nvPr/>
          </p:nvSpPr>
          <p:spPr>
            <a:xfrm>
              <a:off x="3117932" y="312745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1A5AD7A6-303D-3C4A-9A1B-2D6F6FE8F6AA}"/>
                </a:ext>
              </a:extLst>
            </p:cNvPr>
            <p:cNvSpPr txBox="1"/>
            <p:nvPr/>
          </p:nvSpPr>
          <p:spPr>
            <a:xfrm>
              <a:off x="3386375" y="312745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3785DFED-2EA6-B94F-A402-34D7E6D64AA7}"/>
                </a:ext>
              </a:extLst>
            </p:cNvPr>
            <p:cNvSpPr txBox="1"/>
            <p:nvPr/>
          </p:nvSpPr>
          <p:spPr>
            <a:xfrm>
              <a:off x="3639033" y="31274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0BAEB47-C30B-A343-ACF3-79D4FFA3C2B5}"/>
              </a:ext>
            </a:extLst>
          </p:cNvPr>
          <p:cNvGrpSpPr/>
          <p:nvPr/>
        </p:nvGrpSpPr>
        <p:grpSpPr>
          <a:xfrm>
            <a:off x="1029723" y="6691415"/>
            <a:ext cx="1885217" cy="1982954"/>
            <a:chOff x="2079546" y="1546970"/>
            <a:chExt cx="1885217" cy="1982954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D03C20B-6077-F142-8D21-17F0B3098A3A}"/>
                </a:ext>
              </a:extLst>
            </p:cNvPr>
            <p:cNvSpPr txBox="1"/>
            <p:nvPr/>
          </p:nvSpPr>
          <p:spPr>
            <a:xfrm rot="16200000">
              <a:off x="1818737" y="2105392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UMAP_2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7ACD550C-0552-7B41-915D-4775F0052554}"/>
                </a:ext>
              </a:extLst>
            </p:cNvPr>
            <p:cNvSpPr txBox="1"/>
            <p:nvPr/>
          </p:nvSpPr>
          <p:spPr>
            <a:xfrm>
              <a:off x="2848886" y="3252925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UMAP_1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A9E7D7E7-9C91-3547-B9E8-A6D0E6078AD5}"/>
                </a:ext>
              </a:extLst>
            </p:cNvPr>
            <p:cNvSpPr txBox="1"/>
            <p:nvPr/>
          </p:nvSpPr>
          <p:spPr>
            <a:xfrm>
              <a:off x="2238650" y="154697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D72D62DB-1E45-F14F-B6FD-8719409DC2B0}"/>
                </a:ext>
              </a:extLst>
            </p:cNvPr>
            <p:cNvSpPr txBox="1"/>
            <p:nvPr/>
          </p:nvSpPr>
          <p:spPr>
            <a:xfrm>
              <a:off x="2301338" y="185557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9E80D22A-4F09-8F40-AA24-B56B5C50FDB0}"/>
                </a:ext>
              </a:extLst>
            </p:cNvPr>
            <p:cNvSpPr txBox="1"/>
            <p:nvPr/>
          </p:nvSpPr>
          <p:spPr>
            <a:xfrm>
              <a:off x="2304253" y="214380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15969FBA-AD7A-0346-AD49-2C6D508CF5E1}"/>
                </a:ext>
              </a:extLst>
            </p:cNvPr>
            <p:cNvSpPr txBox="1"/>
            <p:nvPr/>
          </p:nvSpPr>
          <p:spPr>
            <a:xfrm>
              <a:off x="2256368" y="2454930"/>
              <a:ext cx="298480" cy="270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8F0BBAD1-2F6F-6747-9020-628C1D38A617}"/>
                </a:ext>
              </a:extLst>
            </p:cNvPr>
            <p:cNvSpPr txBox="1"/>
            <p:nvPr/>
          </p:nvSpPr>
          <p:spPr>
            <a:xfrm>
              <a:off x="2191164" y="2760030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F996AE18-297A-234E-8786-D4392F2FE15C}"/>
                </a:ext>
              </a:extLst>
            </p:cNvPr>
            <p:cNvSpPr txBox="1"/>
            <p:nvPr/>
          </p:nvSpPr>
          <p:spPr>
            <a:xfrm>
              <a:off x="2491168" y="3127458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C0A73A71-E41D-7F49-9E6A-3593B4A64CFE}"/>
                </a:ext>
              </a:extLst>
            </p:cNvPr>
            <p:cNvSpPr txBox="1"/>
            <p:nvPr/>
          </p:nvSpPr>
          <p:spPr>
            <a:xfrm>
              <a:off x="2797710" y="3127457"/>
              <a:ext cx="2984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C4597684-306F-5040-A07F-FDEFCDD98E64}"/>
                </a:ext>
              </a:extLst>
            </p:cNvPr>
            <p:cNvSpPr txBox="1"/>
            <p:nvPr/>
          </p:nvSpPr>
          <p:spPr>
            <a:xfrm>
              <a:off x="3117932" y="312745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C591B52D-8490-D04E-8520-4133842BFE94}"/>
                </a:ext>
              </a:extLst>
            </p:cNvPr>
            <p:cNvSpPr txBox="1"/>
            <p:nvPr/>
          </p:nvSpPr>
          <p:spPr>
            <a:xfrm>
              <a:off x="3386375" y="312745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ABD7F69B-91EA-1040-AE89-47CB3E9DFF12}"/>
                </a:ext>
              </a:extLst>
            </p:cNvPr>
            <p:cNvSpPr txBox="1"/>
            <p:nvPr/>
          </p:nvSpPr>
          <p:spPr>
            <a:xfrm>
              <a:off x="3639033" y="31274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5464751-3C16-3442-92EA-13812510B53C}"/>
              </a:ext>
            </a:extLst>
          </p:cNvPr>
          <p:cNvGrpSpPr/>
          <p:nvPr/>
        </p:nvGrpSpPr>
        <p:grpSpPr>
          <a:xfrm>
            <a:off x="3963030" y="6704285"/>
            <a:ext cx="1885217" cy="1982954"/>
            <a:chOff x="2079546" y="1546970"/>
            <a:chExt cx="1885217" cy="1982954"/>
          </a:xfrm>
        </p:grpSpPr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61F9B9C6-85A0-B84B-B377-B25F1E96CEF6}"/>
                </a:ext>
              </a:extLst>
            </p:cNvPr>
            <p:cNvSpPr txBox="1"/>
            <p:nvPr/>
          </p:nvSpPr>
          <p:spPr>
            <a:xfrm rot="16200000">
              <a:off x="1818737" y="2105392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UMAP_2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65983B76-9AE2-AC47-820B-F43F2D7C1090}"/>
                </a:ext>
              </a:extLst>
            </p:cNvPr>
            <p:cNvSpPr txBox="1"/>
            <p:nvPr/>
          </p:nvSpPr>
          <p:spPr>
            <a:xfrm>
              <a:off x="2848886" y="3252925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UMAP_1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09FD9F7E-81E0-134F-A5D1-52C475543B94}"/>
                </a:ext>
              </a:extLst>
            </p:cNvPr>
            <p:cNvSpPr txBox="1"/>
            <p:nvPr/>
          </p:nvSpPr>
          <p:spPr>
            <a:xfrm>
              <a:off x="2238650" y="154697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9BC77B11-66EA-E647-80F6-B02E147A8E5F}"/>
                </a:ext>
              </a:extLst>
            </p:cNvPr>
            <p:cNvSpPr txBox="1"/>
            <p:nvPr/>
          </p:nvSpPr>
          <p:spPr>
            <a:xfrm>
              <a:off x="2301338" y="185557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320A1104-FDCF-BD47-B560-4CC8A09C13C5}"/>
                </a:ext>
              </a:extLst>
            </p:cNvPr>
            <p:cNvSpPr txBox="1"/>
            <p:nvPr/>
          </p:nvSpPr>
          <p:spPr>
            <a:xfrm>
              <a:off x="2304253" y="214380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1AF1C17C-BAD3-4F48-9127-A7DB46444744}"/>
                </a:ext>
              </a:extLst>
            </p:cNvPr>
            <p:cNvSpPr txBox="1"/>
            <p:nvPr/>
          </p:nvSpPr>
          <p:spPr>
            <a:xfrm>
              <a:off x="2256368" y="2454930"/>
              <a:ext cx="298480" cy="270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6FAE5A5F-A5B3-4A41-9CFA-CD076B400520}"/>
                </a:ext>
              </a:extLst>
            </p:cNvPr>
            <p:cNvSpPr txBox="1"/>
            <p:nvPr/>
          </p:nvSpPr>
          <p:spPr>
            <a:xfrm>
              <a:off x="2191164" y="2760030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DB1E116F-8466-AA47-B8F6-3FC67BFBF4C7}"/>
                </a:ext>
              </a:extLst>
            </p:cNvPr>
            <p:cNvSpPr txBox="1"/>
            <p:nvPr/>
          </p:nvSpPr>
          <p:spPr>
            <a:xfrm>
              <a:off x="2491168" y="3127458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0D716D2D-688D-1D42-A98D-087D2D7555C8}"/>
                </a:ext>
              </a:extLst>
            </p:cNvPr>
            <p:cNvSpPr txBox="1"/>
            <p:nvPr/>
          </p:nvSpPr>
          <p:spPr>
            <a:xfrm>
              <a:off x="2797710" y="3127457"/>
              <a:ext cx="2984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2B356D30-7A6B-7D4D-B2A0-7C79B20B3535}"/>
                </a:ext>
              </a:extLst>
            </p:cNvPr>
            <p:cNvSpPr txBox="1"/>
            <p:nvPr/>
          </p:nvSpPr>
          <p:spPr>
            <a:xfrm>
              <a:off x="3117932" y="312745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51D5736E-C299-7D4C-BD6C-852DF1F9C3DA}"/>
                </a:ext>
              </a:extLst>
            </p:cNvPr>
            <p:cNvSpPr txBox="1"/>
            <p:nvPr/>
          </p:nvSpPr>
          <p:spPr>
            <a:xfrm>
              <a:off x="3386375" y="312745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CA7B058A-60E1-474E-B45C-7B94E6082C17}"/>
                </a:ext>
              </a:extLst>
            </p:cNvPr>
            <p:cNvSpPr txBox="1"/>
            <p:nvPr/>
          </p:nvSpPr>
          <p:spPr>
            <a:xfrm>
              <a:off x="3639033" y="31274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</p:grpSp>
      <p:sp>
        <p:nvSpPr>
          <p:cNvPr id="162" name="TextBox 161">
            <a:extLst>
              <a:ext uri="{FF2B5EF4-FFF2-40B4-BE49-F238E27FC236}">
                <a16:creationId xmlns:a16="http://schemas.microsoft.com/office/drawing/2014/main" id="{5EBDA47F-DF08-9445-8945-DBDD0F33CA09}"/>
              </a:ext>
            </a:extLst>
          </p:cNvPr>
          <p:cNvSpPr txBox="1"/>
          <p:nvPr/>
        </p:nvSpPr>
        <p:spPr>
          <a:xfrm>
            <a:off x="1414494" y="8705"/>
            <a:ext cx="666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GATA3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6375DF9E-A2E0-8244-B191-D622C39C128C}"/>
              </a:ext>
            </a:extLst>
          </p:cNvPr>
          <p:cNvSpPr txBox="1"/>
          <p:nvPr/>
        </p:nvSpPr>
        <p:spPr>
          <a:xfrm>
            <a:off x="2940094" y="496055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39A51EE-4CC6-CA47-ADB9-126AE84E3BBD}"/>
              </a:ext>
            </a:extLst>
          </p:cNvPr>
          <p:cNvSpPr txBox="1"/>
          <p:nvPr/>
        </p:nvSpPr>
        <p:spPr>
          <a:xfrm>
            <a:off x="2927394" y="651370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438D8171-874A-7640-BE11-882163F42937}"/>
              </a:ext>
            </a:extLst>
          </p:cNvPr>
          <p:cNvSpPr txBox="1"/>
          <p:nvPr/>
        </p:nvSpPr>
        <p:spPr>
          <a:xfrm>
            <a:off x="2931880" y="807213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5A564692-85D0-334A-B8A2-8702BC860D81}"/>
              </a:ext>
            </a:extLst>
          </p:cNvPr>
          <p:cNvSpPr txBox="1"/>
          <p:nvPr/>
        </p:nvSpPr>
        <p:spPr>
          <a:xfrm>
            <a:off x="2930141" y="975532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0E112CFF-110B-9E44-94DA-4C7BCA3A6646}"/>
              </a:ext>
            </a:extLst>
          </p:cNvPr>
          <p:cNvSpPr txBox="1"/>
          <p:nvPr/>
        </p:nvSpPr>
        <p:spPr>
          <a:xfrm>
            <a:off x="2941500" y="1118451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7BFE84AF-CE17-794D-8DB4-BFEC1093A4D6}"/>
              </a:ext>
            </a:extLst>
          </p:cNvPr>
          <p:cNvSpPr txBox="1"/>
          <p:nvPr/>
        </p:nvSpPr>
        <p:spPr>
          <a:xfrm>
            <a:off x="2921240" y="2741797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3.0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519F9973-B2B1-6448-9C6A-1010A87F77AE}"/>
              </a:ext>
            </a:extLst>
          </p:cNvPr>
          <p:cNvSpPr txBox="1"/>
          <p:nvPr/>
        </p:nvSpPr>
        <p:spPr>
          <a:xfrm>
            <a:off x="2923530" y="2949577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D2034F49-7B86-8541-B056-5C059F59F48D}"/>
              </a:ext>
            </a:extLst>
          </p:cNvPr>
          <p:cNvSpPr txBox="1"/>
          <p:nvPr/>
        </p:nvSpPr>
        <p:spPr>
          <a:xfrm>
            <a:off x="2920521" y="3142895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13142D2F-EB5D-9A43-852C-85927AA11F1A}"/>
              </a:ext>
            </a:extLst>
          </p:cNvPr>
          <p:cNvSpPr txBox="1"/>
          <p:nvPr/>
        </p:nvSpPr>
        <p:spPr>
          <a:xfrm>
            <a:off x="2930141" y="3349203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2EC5A34E-7C1D-314A-9EC7-BF2569C0FF20}"/>
              </a:ext>
            </a:extLst>
          </p:cNvPr>
          <p:cNvSpPr txBox="1"/>
          <p:nvPr/>
        </p:nvSpPr>
        <p:spPr>
          <a:xfrm>
            <a:off x="5860559" y="2933246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A6D1B779-2F80-D348-8D34-292F21FED7ED}"/>
              </a:ext>
            </a:extLst>
          </p:cNvPr>
          <p:cNvSpPr txBox="1"/>
          <p:nvPr/>
        </p:nvSpPr>
        <p:spPr>
          <a:xfrm>
            <a:off x="5857550" y="3126564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4798FC1E-621A-BB46-BE85-4DC1C90C5057}"/>
              </a:ext>
            </a:extLst>
          </p:cNvPr>
          <p:cNvSpPr txBox="1"/>
          <p:nvPr/>
        </p:nvSpPr>
        <p:spPr>
          <a:xfrm>
            <a:off x="5867170" y="3332872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5DD40061-62AF-FB4E-AD7C-1DC6ED5E2554}"/>
              </a:ext>
            </a:extLst>
          </p:cNvPr>
          <p:cNvSpPr txBox="1"/>
          <p:nvPr/>
        </p:nvSpPr>
        <p:spPr>
          <a:xfrm>
            <a:off x="5849078" y="720365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9847DDCA-B9EE-FA4E-BDAF-1C9C95B3EB96}"/>
              </a:ext>
            </a:extLst>
          </p:cNvPr>
          <p:cNvSpPr txBox="1"/>
          <p:nvPr/>
        </p:nvSpPr>
        <p:spPr>
          <a:xfrm>
            <a:off x="5846069" y="913683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FE6EE1C-FAD6-5D4D-82B5-D40C2C22FC4A}"/>
              </a:ext>
            </a:extLst>
          </p:cNvPr>
          <p:cNvSpPr txBox="1"/>
          <p:nvPr/>
        </p:nvSpPr>
        <p:spPr>
          <a:xfrm>
            <a:off x="5855689" y="1119991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559B0BCE-7D14-214A-A67F-29DF918FCD20}"/>
              </a:ext>
            </a:extLst>
          </p:cNvPr>
          <p:cNvSpPr txBox="1"/>
          <p:nvPr/>
        </p:nvSpPr>
        <p:spPr>
          <a:xfrm>
            <a:off x="5879657" y="5115535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266DFB2-91FC-6945-80AB-42A979668E18}"/>
              </a:ext>
            </a:extLst>
          </p:cNvPr>
          <p:cNvSpPr txBox="1"/>
          <p:nvPr/>
        </p:nvSpPr>
        <p:spPr>
          <a:xfrm>
            <a:off x="5876648" y="5308853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7693E8AD-9466-A34C-B69E-09DA5FEB8F84}"/>
              </a:ext>
            </a:extLst>
          </p:cNvPr>
          <p:cNvSpPr txBox="1"/>
          <p:nvPr/>
        </p:nvSpPr>
        <p:spPr>
          <a:xfrm>
            <a:off x="5886268" y="5515161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CB61E784-B940-7D4A-86A4-BFE5CD1251AD}"/>
              </a:ext>
            </a:extLst>
          </p:cNvPr>
          <p:cNvSpPr txBox="1"/>
          <p:nvPr/>
        </p:nvSpPr>
        <p:spPr>
          <a:xfrm>
            <a:off x="5923817" y="7323602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6379279-4884-4D4C-A152-9ABCA4D6DBB9}"/>
              </a:ext>
            </a:extLst>
          </p:cNvPr>
          <p:cNvSpPr txBox="1"/>
          <p:nvPr/>
        </p:nvSpPr>
        <p:spPr>
          <a:xfrm>
            <a:off x="5920808" y="7516920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59CA43BB-A756-E443-94F9-3F44B72C55EA}"/>
              </a:ext>
            </a:extLst>
          </p:cNvPr>
          <p:cNvSpPr txBox="1"/>
          <p:nvPr/>
        </p:nvSpPr>
        <p:spPr>
          <a:xfrm>
            <a:off x="5930428" y="7723228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8C1D10C-AA28-F54D-AFE8-134AAB4440A3}"/>
              </a:ext>
            </a:extLst>
          </p:cNvPr>
          <p:cNvSpPr txBox="1"/>
          <p:nvPr/>
        </p:nvSpPr>
        <p:spPr>
          <a:xfrm>
            <a:off x="5920497" y="7106399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3.0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E6CEF93D-8A05-3741-9CAB-B7133CA40643}"/>
              </a:ext>
            </a:extLst>
          </p:cNvPr>
          <p:cNvSpPr txBox="1"/>
          <p:nvPr/>
        </p:nvSpPr>
        <p:spPr>
          <a:xfrm>
            <a:off x="3019885" y="7385932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B23229C1-8A06-7D41-B906-F9B76C23DF7C}"/>
              </a:ext>
            </a:extLst>
          </p:cNvPr>
          <p:cNvSpPr txBox="1"/>
          <p:nvPr/>
        </p:nvSpPr>
        <p:spPr>
          <a:xfrm>
            <a:off x="3016876" y="7556765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CEFDBFDD-6BDB-C942-871E-48E256650629}"/>
              </a:ext>
            </a:extLst>
          </p:cNvPr>
          <p:cNvSpPr txBox="1"/>
          <p:nvPr/>
        </p:nvSpPr>
        <p:spPr>
          <a:xfrm>
            <a:off x="3026496" y="7733093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AD5F677-5B83-D543-9A58-DB2A458F000B}"/>
              </a:ext>
            </a:extLst>
          </p:cNvPr>
          <p:cNvSpPr txBox="1"/>
          <p:nvPr/>
        </p:nvSpPr>
        <p:spPr>
          <a:xfrm>
            <a:off x="3016565" y="7221194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3.0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16E7A16A-5239-D24E-8E48-C44770DC6DD7}"/>
              </a:ext>
            </a:extLst>
          </p:cNvPr>
          <p:cNvSpPr txBox="1"/>
          <p:nvPr/>
        </p:nvSpPr>
        <p:spPr>
          <a:xfrm>
            <a:off x="2985767" y="5224470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53781584-C2FE-714A-B915-BB393FE7CF6C}"/>
              </a:ext>
            </a:extLst>
          </p:cNvPr>
          <p:cNvSpPr txBox="1"/>
          <p:nvPr/>
        </p:nvSpPr>
        <p:spPr>
          <a:xfrm>
            <a:off x="2982758" y="5372818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0C9CB2F3-E1B6-D141-B412-5D1855B4F8F2}"/>
              </a:ext>
            </a:extLst>
          </p:cNvPr>
          <p:cNvSpPr txBox="1"/>
          <p:nvPr/>
        </p:nvSpPr>
        <p:spPr>
          <a:xfrm>
            <a:off x="2992378" y="5519166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CC48B0D5-3D65-5E49-9A04-F127FEFDAC2B}"/>
              </a:ext>
            </a:extLst>
          </p:cNvPr>
          <p:cNvSpPr txBox="1"/>
          <p:nvPr/>
        </p:nvSpPr>
        <p:spPr>
          <a:xfrm>
            <a:off x="2982447" y="5089712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3.0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5819DAF3-0E2C-574F-895B-83EE36AA62F9}"/>
              </a:ext>
            </a:extLst>
          </p:cNvPr>
          <p:cNvSpPr txBox="1"/>
          <p:nvPr/>
        </p:nvSpPr>
        <p:spPr>
          <a:xfrm>
            <a:off x="2985018" y="4950269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4.0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C0EF6C20-A37D-F04B-8A48-497CB9391FB0}"/>
              </a:ext>
            </a:extLst>
          </p:cNvPr>
          <p:cNvSpPr txBox="1"/>
          <p:nvPr/>
        </p:nvSpPr>
        <p:spPr>
          <a:xfrm>
            <a:off x="4341517" y="8705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OLIG1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99434F88-508A-8146-B39B-7D0FE8F561C3}"/>
              </a:ext>
            </a:extLst>
          </p:cNvPr>
          <p:cNvSpPr txBox="1"/>
          <p:nvPr/>
        </p:nvSpPr>
        <p:spPr>
          <a:xfrm>
            <a:off x="1409349" y="2237575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CLDN5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D1F1FBB-4134-9544-A6DD-24B7CA4E2C13}"/>
              </a:ext>
            </a:extLst>
          </p:cNvPr>
          <p:cNvSpPr txBox="1"/>
          <p:nvPr/>
        </p:nvSpPr>
        <p:spPr>
          <a:xfrm>
            <a:off x="4342247" y="2237575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C1QC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CAA93340-4287-F34C-9608-D6BE2D0FAF3F}"/>
              </a:ext>
            </a:extLst>
          </p:cNvPr>
          <p:cNvSpPr txBox="1"/>
          <p:nvPr/>
        </p:nvSpPr>
        <p:spPr>
          <a:xfrm>
            <a:off x="1399498" y="4371675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PMEL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A956474E-EF6B-3B46-A80B-9E7A71B29E49}"/>
              </a:ext>
            </a:extLst>
          </p:cNvPr>
          <p:cNvSpPr txBox="1"/>
          <p:nvPr/>
        </p:nvSpPr>
        <p:spPr>
          <a:xfrm>
            <a:off x="4376574" y="4373236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OLIG1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B816C01D-7CE2-654F-A144-4936CB492EBE}"/>
              </a:ext>
            </a:extLst>
          </p:cNvPr>
          <p:cNvSpPr txBox="1"/>
          <p:nvPr/>
        </p:nvSpPr>
        <p:spPr>
          <a:xfrm>
            <a:off x="1470927" y="6547848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CLDN5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ED870DA-F880-E943-8C08-0D69B12925E5}"/>
              </a:ext>
            </a:extLst>
          </p:cNvPr>
          <p:cNvSpPr txBox="1"/>
          <p:nvPr/>
        </p:nvSpPr>
        <p:spPr>
          <a:xfrm>
            <a:off x="4403825" y="654784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C1QC</a:t>
            </a:r>
          </a:p>
        </p:txBody>
      </p:sp>
    </p:spTree>
    <p:extLst>
      <p:ext uri="{BB962C8B-B14F-4D97-AF65-F5344CB8AC3E}">
        <p14:creationId xmlns:p14="http://schemas.microsoft.com/office/powerpoint/2010/main" val="1915571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5937B2-5C42-4D49-AECA-04693C228882}"/>
              </a:ext>
            </a:extLst>
          </p:cNvPr>
          <p:cNvSpPr/>
          <p:nvPr/>
        </p:nvSpPr>
        <p:spPr>
          <a:xfrm>
            <a:off x="0" y="0"/>
            <a:ext cx="685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C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S6. </a:t>
            </a:r>
            <a:r>
              <a:rPr lang="en-C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Expression of different cellular compartment markers in A-D: MNIH458 and E-H: MNIH472 scRNAseq dataset. </a:t>
            </a:r>
            <a:r>
              <a:rPr lang="en-C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A, </a:t>
            </a:r>
            <a:r>
              <a:rPr lang="en-C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Breast cancer cell (GATA3), </a:t>
            </a:r>
            <a:r>
              <a:rPr lang="en-C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B, F, </a:t>
            </a:r>
            <a:r>
              <a:rPr lang="en-C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oligodendrocytes (OLIG1), </a:t>
            </a:r>
            <a:r>
              <a:rPr lang="en-C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C, G, </a:t>
            </a:r>
            <a:r>
              <a:rPr lang="en-C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endothelial cell (CLDN5), </a:t>
            </a:r>
            <a:r>
              <a:rPr lang="en-C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D, H,</a:t>
            </a:r>
            <a:r>
              <a:rPr lang="en-C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macrophage / Microglia (C1QC), and </a:t>
            </a:r>
            <a:r>
              <a:rPr lang="en-C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E, </a:t>
            </a:r>
            <a:r>
              <a:rPr lang="en-C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melanoma cell (PMEL) clusters are identified.</a:t>
            </a:r>
          </a:p>
        </p:txBody>
      </p:sp>
    </p:spTree>
    <p:extLst>
      <p:ext uri="{BB962C8B-B14F-4D97-AF65-F5344CB8AC3E}">
        <p14:creationId xmlns:p14="http://schemas.microsoft.com/office/powerpoint/2010/main" val="1178453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5155</TotalTime>
  <Words>291</Words>
  <Application>Microsoft Macintosh PowerPoint</Application>
  <PresentationFormat>On-screen Show (4:3)</PresentationFormat>
  <Paragraphs>150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McGill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Siegel</dc:creator>
  <cp:lastModifiedBy>Matthew Dankner</cp:lastModifiedBy>
  <cp:revision>102</cp:revision>
  <cp:lastPrinted>2020-06-10T16:22:24Z</cp:lastPrinted>
  <dcterms:created xsi:type="dcterms:W3CDTF">2018-08-15T13:46:22Z</dcterms:created>
  <dcterms:modified xsi:type="dcterms:W3CDTF">2020-10-16T19:22:20Z</dcterms:modified>
</cp:coreProperties>
</file>