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5"/>
    <p:restoredTop sz="96327"/>
  </p:normalViewPr>
  <p:slideViewPr>
    <p:cSldViewPr snapToGrid="0" snapToObjects="1" showGuides="1">
      <p:cViewPr varScale="1">
        <p:scale>
          <a:sx n="86" d="100"/>
          <a:sy n="86" d="100"/>
        </p:scale>
        <p:origin x="3016" y="2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5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9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8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2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7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82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6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4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60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5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F320B-9836-1340-8149-09BD03C471FF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63B95-CA79-9C42-932F-403E89B61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6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4189947-7D93-A64A-8D5B-557078B49326}"/>
              </a:ext>
            </a:extLst>
          </p:cNvPr>
          <p:cNvSpPr/>
          <p:nvPr/>
        </p:nvSpPr>
        <p:spPr>
          <a:xfrm>
            <a:off x="280156" y="7881963"/>
            <a:ext cx="6336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2CCA40-9D50-5840-8A72-41C8559D3F1B}"/>
              </a:ext>
            </a:extLst>
          </p:cNvPr>
          <p:cNvSpPr/>
          <p:nvPr/>
        </p:nvSpPr>
        <p:spPr>
          <a:xfrm>
            <a:off x="280156" y="6419738"/>
            <a:ext cx="6336000" cy="7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D35162-F5F0-514A-B48A-0C3E6EA19BF0}"/>
              </a:ext>
            </a:extLst>
          </p:cNvPr>
          <p:cNvSpPr/>
          <p:nvPr/>
        </p:nvSpPr>
        <p:spPr>
          <a:xfrm>
            <a:off x="280156" y="5315862"/>
            <a:ext cx="6336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CC9377-7D8D-0C41-80C2-0BED230CDD10}"/>
              </a:ext>
            </a:extLst>
          </p:cNvPr>
          <p:cNvSpPr/>
          <p:nvPr/>
        </p:nvSpPr>
        <p:spPr>
          <a:xfrm>
            <a:off x="280156" y="4211987"/>
            <a:ext cx="6336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EF94D9-9516-1240-9CBD-1751F3AA50D4}"/>
              </a:ext>
            </a:extLst>
          </p:cNvPr>
          <p:cNvSpPr/>
          <p:nvPr/>
        </p:nvSpPr>
        <p:spPr>
          <a:xfrm>
            <a:off x="280156" y="3635330"/>
            <a:ext cx="6336000" cy="2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00BB00-9C0C-3B40-8087-789417E02DD5}"/>
              </a:ext>
            </a:extLst>
          </p:cNvPr>
          <p:cNvSpPr/>
          <p:nvPr/>
        </p:nvSpPr>
        <p:spPr>
          <a:xfrm>
            <a:off x="280156" y="2391418"/>
            <a:ext cx="6336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723E75-A2EA-D349-A4C1-2C4BF843142E}"/>
              </a:ext>
            </a:extLst>
          </p:cNvPr>
          <p:cNvSpPr/>
          <p:nvPr/>
        </p:nvSpPr>
        <p:spPr>
          <a:xfrm>
            <a:off x="280156" y="1485251"/>
            <a:ext cx="633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E4DB65-D781-5245-9D2A-50C075A822AC}"/>
              </a:ext>
            </a:extLst>
          </p:cNvPr>
          <p:cNvSpPr txBox="1"/>
          <p:nvPr/>
        </p:nvSpPr>
        <p:spPr>
          <a:xfrm>
            <a:off x="133628" y="73143"/>
            <a:ext cx="6607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Supplementary Table S1: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Demographic and clinical data on the patient population used in this study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76D2A-633B-284E-B525-15C8C62C9C74}"/>
              </a:ext>
            </a:extLst>
          </p:cNvPr>
          <p:cNvSpPr txBox="1"/>
          <p:nvPr/>
        </p:nvSpPr>
        <p:spPr>
          <a:xfrm>
            <a:off x="338147" y="569983"/>
            <a:ext cx="6036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Parameter										Value (%)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8A89410-1DB9-334E-840E-97F3B73A2B6A}"/>
              </a:ext>
            </a:extLst>
          </p:cNvPr>
          <p:cNvCxnSpPr/>
          <p:nvPr/>
        </p:nvCxnSpPr>
        <p:spPr>
          <a:xfrm>
            <a:off x="281051" y="597174"/>
            <a:ext cx="63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63317B-3357-4C48-BCCE-472B93D8ECD1}"/>
              </a:ext>
            </a:extLst>
          </p:cNvPr>
          <p:cNvCxnSpPr/>
          <p:nvPr/>
        </p:nvCxnSpPr>
        <p:spPr>
          <a:xfrm>
            <a:off x="281051" y="862608"/>
            <a:ext cx="63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7A0078-4CA9-D240-A9A5-CB9433F59E20}"/>
              </a:ext>
            </a:extLst>
          </p:cNvPr>
          <p:cNvCxnSpPr/>
          <p:nvPr/>
        </p:nvCxnSpPr>
        <p:spPr>
          <a:xfrm>
            <a:off x="281051" y="9015735"/>
            <a:ext cx="63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A9C9E8-6D82-0740-9928-A54C2AFA9D60}"/>
              </a:ext>
            </a:extLst>
          </p:cNvPr>
          <p:cNvSpPr/>
          <p:nvPr/>
        </p:nvSpPr>
        <p:spPr>
          <a:xfrm>
            <a:off x="280156" y="888004"/>
            <a:ext cx="6336000" cy="2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F47FE9-301C-B047-A40D-0503B050E274}"/>
              </a:ext>
            </a:extLst>
          </p:cNvPr>
          <p:cNvSpPr txBox="1"/>
          <p:nvPr/>
        </p:nvSpPr>
        <p:spPr>
          <a:xfrm>
            <a:off x="338147" y="876689"/>
            <a:ext cx="5961888" cy="821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Number of Patients									147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Sex:						Female			          102 (69.4)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Male					45 (30.6)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Age						≦ 65 years old			90 (61.2)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＞ 65 years old			57 (38.8)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Local Recurrence				No					111 (75.5)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Yes					18 (12.2)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18 (12.2)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Leptomeningeal Metastasis		No					55 (37.4)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Yes					81 (55.1)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11 (7.5)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Vital Status					Alive at last contact			71 (48.3)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Deceased				68 (46.3)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8 (5.4)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Total number of lesions								164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Invasion Pattern				Minimally Invasive			56 (34.1)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Highly Invasive			108 (65.9)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Radiation Prior to Surgery			No					94 (57.3)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Yes					13 (7.9)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57 (34)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Location					Supratentorial			132 (80.5)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Infratentorial				30 (18.3)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2 (1.2)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Primary Cancer Site				Lung					83 (50.6)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Breast					38 (23.2)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Other					43 (26.2)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Size of the Lesion				 ≦ 4 cm				81 (49.4)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 ＞ 4 cm				67 (40.9)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16 (9.8)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Extent of Edema				None or Limited			31 (18.9)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Moderate				61 (37.2)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Severe				45 (27.4)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27 (16.5)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Mass Effect					None or Limited			54 (32.9)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Moderate				58 (35.4)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Severe				30 (18.3)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22 (13.4)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Confirmed Gross Total Resection		No					10 (6.1)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Yes					116 (70.7)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38 (23.2)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Post-Op Radiation (within 90 days)	No					30 (18.3)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Yes					124 (75.6)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					Data Unavailable			10 (6.1)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1FA88A-1843-6A47-A067-065BE7342CD1}"/>
              </a:ext>
            </a:extLst>
          </p:cNvPr>
          <p:cNvCxnSpPr/>
          <p:nvPr/>
        </p:nvCxnSpPr>
        <p:spPr>
          <a:xfrm>
            <a:off x="267799" y="3622291"/>
            <a:ext cx="633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303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707</Words>
  <Application>Microsoft Macintosh PowerPoint</Application>
  <PresentationFormat>Letter Paper (8.5x11 in)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12</cp:revision>
  <dcterms:created xsi:type="dcterms:W3CDTF">2020-04-22T23:07:16Z</dcterms:created>
  <dcterms:modified xsi:type="dcterms:W3CDTF">2020-11-29T14:48:28Z</dcterms:modified>
</cp:coreProperties>
</file>