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1560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33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8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1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37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87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1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9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68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8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5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110EF-8223-374F-87AD-E8E113249E97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6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C453B88-68DD-D841-BD93-D47838C17A2E}"/>
              </a:ext>
            </a:extLst>
          </p:cNvPr>
          <p:cNvSpPr/>
          <p:nvPr/>
        </p:nvSpPr>
        <p:spPr>
          <a:xfrm>
            <a:off x="280156" y="5725751"/>
            <a:ext cx="8676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3E454F8-5C02-AB40-BF40-4A485C24CCE0}"/>
              </a:ext>
            </a:extLst>
          </p:cNvPr>
          <p:cNvSpPr/>
          <p:nvPr/>
        </p:nvSpPr>
        <p:spPr>
          <a:xfrm>
            <a:off x="280156" y="5001851"/>
            <a:ext cx="8676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E6083FE-C546-114B-9617-0EBC8ACD7C1E}"/>
              </a:ext>
            </a:extLst>
          </p:cNvPr>
          <p:cNvSpPr/>
          <p:nvPr/>
        </p:nvSpPr>
        <p:spPr>
          <a:xfrm>
            <a:off x="280156" y="4270331"/>
            <a:ext cx="8676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3FC4499-6681-4E4D-8199-349551C9371E}"/>
              </a:ext>
            </a:extLst>
          </p:cNvPr>
          <p:cNvSpPr/>
          <p:nvPr/>
        </p:nvSpPr>
        <p:spPr>
          <a:xfrm>
            <a:off x="280156" y="3523571"/>
            <a:ext cx="8676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EA2C59-0A32-DB4D-9AD9-29D24D560FC3}"/>
              </a:ext>
            </a:extLst>
          </p:cNvPr>
          <p:cNvSpPr/>
          <p:nvPr/>
        </p:nvSpPr>
        <p:spPr>
          <a:xfrm>
            <a:off x="280156" y="2803481"/>
            <a:ext cx="8676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7D0587-BA68-E141-86D4-0304FE7F7437}"/>
              </a:ext>
            </a:extLst>
          </p:cNvPr>
          <p:cNvSpPr/>
          <p:nvPr/>
        </p:nvSpPr>
        <p:spPr>
          <a:xfrm>
            <a:off x="280156" y="1885271"/>
            <a:ext cx="8676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09CF8C1-FA20-A049-BD03-C22AA4C25B4B}"/>
              </a:ext>
            </a:extLst>
          </p:cNvPr>
          <p:cNvSpPr/>
          <p:nvPr/>
        </p:nvSpPr>
        <p:spPr>
          <a:xfrm>
            <a:off x="280156" y="1149941"/>
            <a:ext cx="8676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B56CF5-84E9-294F-B5B0-449CA464BCAB}"/>
              </a:ext>
            </a:extLst>
          </p:cNvPr>
          <p:cNvSpPr txBox="1"/>
          <p:nvPr/>
        </p:nvSpPr>
        <p:spPr>
          <a:xfrm>
            <a:off x="134783" y="-37027"/>
            <a:ext cx="8917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S3: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Brain metastasis 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growth patterns in patients with multiple evaluable specimens.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D415D3-D9C9-CA43-AFDC-328BA901C9B3}"/>
              </a:ext>
            </a:extLst>
          </p:cNvPr>
          <p:cNvCxnSpPr/>
          <p:nvPr/>
        </p:nvCxnSpPr>
        <p:spPr>
          <a:xfrm>
            <a:off x="223901" y="260180"/>
            <a:ext cx="867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F29159B-BDA5-474A-9BDC-320D4EE64F26}"/>
              </a:ext>
            </a:extLst>
          </p:cNvPr>
          <p:cNvSpPr txBox="1"/>
          <p:nvPr/>
        </p:nvSpPr>
        <p:spPr>
          <a:xfrm>
            <a:off x="281533" y="246307"/>
            <a:ext cx="8595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Pair #	Specimen		        Location		       Primary	     Local Recurrence	       Invasion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							                                  or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lesion	        Pattern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DC5634E-017A-994A-86E1-2ADD5BEA551C}"/>
              </a:ext>
            </a:extLst>
          </p:cNvPr>
          <p:cNvCxnSpPr/>
          <p:nvPr/>
        </p:nvCxnSpPr>
        <p:spPr>
          <a:xfrm>
            <a:off x="274320" y="755480"/>
            <a:ext cx="867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6EDE4F2-DB53-DC4A-BFBE-58947435FD7D}"/>
              </a:ext>
            </a:extLst>
          </p:cNvPr>
          <p:cNvCxnSpPr/>
          <p:nvPr/>
        </p:nvCxnSpPr>
        <p:spPr>
          <a:xfrm>
            <a:off x="274320" y="6804799"/>
            <a:ext cx="867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7D793562-CA3D-3F48-B6DD-10A9CE047AC1}"/>
              </a:ext>
            </a:extLst>
          </p:cNvPr>
          <p:cNvSpPr/>
          <p:nvPr/>
        </p:nvSpPr>
        <p:spPr>
          <a:xfrm>
            <a:off x="281533" y="6418075"/>
            <a:ext cx="8676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50117D-9270-1347-91C1-B692BC309A7B}"/>
              </a:ext>
            </a:extLst>
          </p:cNvPr>
          <p:cNvSpPr txBox="1"/>
          <p:nvPr/>
        </p:nvSpPr>
        <p:spPr>
          <a:xfrm>
            <a:off x="411480" y="782609"/>
            <a:ext cx="354584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BF7114-D561-E04A-97F1-B48CD33B0F31}"/>
              </a:ext>
            </a:extLst>
          </p:cNvPr>
          <p:cNvSpPr txBox="1"/>
          <p:nvPr/>
        </p:nvSpPr>
        <p:spPr>
          <a:xfrm>
            <a:off x="1178728" y="720317"/>
            <a:ext cx="976549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GCRC1945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GCRC2095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GCRC2081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GCRC2125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MNIH37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MNIH6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GCRC2093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GCRC2142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MNIH149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MNIH103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GCRC1872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MNIH143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MNIH110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MNIH144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MNIH138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GCRC1888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GCRC1928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MNIH127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MNIH68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MNIH128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MNIH137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MNIH132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MNIH126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MNIH184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MNIH176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MNIH90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MNIH167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GCRC2164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MNIH151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GCRC2084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MNIH154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MNIH94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MNIH110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58E033-CA11-3349-859F-27D971018286}"/>
              </a:ext>
            </a:extLst>
          </p:cNvPr>
          <p:cNvSpPr txBox="1"/>
          <p:nvPr/>
        </p:nvSpPr>
        <p:spPr>
          <a:xfrm>
            <a:off x="4669061" y="719904"/>
            <a:ext cx="899605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Breast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Lung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Melanoma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Breast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Lung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Breast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Breast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Lung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Lung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Lung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Breast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Lung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Lung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Melanoma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Lung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Renal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2AAEB3-914A-5947-95DD-424145A3FAEB}"/>
              </a:ext>
            </a:extLst>
          </p:cNvPr>
          <p:cNvSpPr txBox="1"/>
          <p:nvPr/>
        </p:nvSpPr>
        <p:spPr>
          <a:xfrm>
            <a:off x="8228800" y="716094"/>
            <a:ext cx="35618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F65FA5-1020-2745-975E-A63CE72FF7A3}"/>
              </a:ext>
            </a:extLst>
          </p:cNvPr>
          <p:cNvSpPr txBox="1"/>
          <p:nvPr/>
        </p:nvSpPr>
        <p:spPr>
          <a:xfrm>
            <a:off x="2291106" y="724127"/>
            <a:ext cx="2188420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Frontal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Frontal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Frontotemporal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Frontotemporal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Frontal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Temporoparietal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Frontotemporal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Frontotemporal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Cerebellum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Parietal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Parietal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Temporal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Parietal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Temporal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Frontotemporal Parietal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Frontoparietal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Frontoparietal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Frontal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Parieto-occipital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Temporal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Temporo-occipital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Cerebellum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Cerebellum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Frontal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Frontal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Parieto-occipital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Parieto-occipital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Frontotemporal Parietal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Frontal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Temporoparietal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Occipital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Right Cerebellum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Left Parietal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2905DA-E7D2-1647-A749-4559E829D89A}"/>
              </a:ext>
            </a:extLst>
          </p:cNvPr>
          <p:cNvSpPr txBox="1"/>
          <p:nvPr/>
        </p:nvSpPr>
        <p:spPr>
          <a:xfrm>
            <a:off x="6394619" y="712697"/>
            <a:ext cx="976549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Recurrence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Recurrence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Recurrence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Recurrence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Recurrence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Recurrence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Recurrence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Recurrence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de novo</a:t>
            </a:r>
          </a:p>
        </p:txBody>
      </p:sp>
    </p:spTree>
    <p:extLst>
      <p:ext uri="{BB962C8B-B14F-4D97-AF65-F5344CB8AC3E}">
        <p14:creationId xmlns:p14="http://schemas.microsoft.com/office/powerpoint/2010/main" val="1330900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861</TotalTime>
  <Words>274</Words>
  <Application>Microsoft Macintosh PowerPoint</Application>
  <PresentationFormat>Letter Paper (8.5x11 in)</PresentationFormat>
  <Paragraphs>199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Siegel</dc:creator>
  <cp:lastModifiedBy>Matthew Dankner</cp:lastModifiedBy>
  <cp:revision>16</cp:revision>
  <cp:lastPrinted>2020-04-23T16:40:52Z</cp:lastPrinted>
  <dcterms:created xsi:type="dcterms:W3CDTF">2020-04-23T00:48:52Z</dcterms:created>
  <dcterms:modified xsi:type="dcterms:W3CDTF">2020-11-29T14:49:35Z</dcterms:modified>
</cp:coreProperties>
</file>