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1384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9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6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8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8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7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3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5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64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1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3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5ACF4-BA29-BE48-87CF-CE5DE8870045}" type="datetimeFigureOut">
              <a:rPr lang="en-US" smtClean="0"/>
              <a:t>12/3/20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F9673-3990-B44E-B6CA-1BF7D8FCF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2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3C8D101-82E0-7946-BE61-57572AD0AE1A}"/>
              </a:ext>
            </a:extLst>
          </p:cNvPr>
          <p:cNvGrpSpPr/>
          <p:nvPr/>
        </p:nvGrpSpPr>
        <p:grpSpPr>
          <a:xfrm>
            <a:off x="158495" y="46018"/>
            <a:ext cx="8980977" cy="6811982"/>
            <a:chOff x="158495" y="46018"/>
            <a:chExt cx="8980977" cy="681198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103" y="254000"/>
              <a:ext cx="2705100" cy="3175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8796" y="285016"/>
              <a:ext cx="2667000" cy="3175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35796" y="94516"/>
              <a:ext cx="2654300" cy="33655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371" y="3418374"/>
              <a:ext cx="2781300" cy="34036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59132" y="3418374"/>
              <a:ext cx="2743200" cy="34036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35796" y="3304074"/>
              <a:ext cx="2743200" cy="35179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2828AA-4EA8-C049-B8FA-61B42659AC65}"/>
                </a:ext>
              </a:extLst>
            </p:cNvPr>
            <p:cNvSpPr txBox="1"/>
            <p:nvPr/>
          </p:nvSpPr>
          <p:spPr>
            <a:xfrm>
              <a:off x="7625724" y="6488668"/>
              <a:ext cx="1513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Suppl Figure 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171A6D-7AE5-3147-B44A-199CC1F96401}"/>
                </a:ext>
              </a:extLst>
            </p:cNvPr>
            <p:cNvSpPr txBox="1"/>
            <p:nvPr/>
          </p:nvSpPr>
          <p:spPr>
            <a:xfrm>
              <a:off x="158495" y="3254950"/>
              <a:ext cx="366273" cy="369332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F4E1B7-51A4-7E43-ACD2-CD4E29C8CA17}"/>
                </a:ext>
              </a:extLst>
            </p:cNvPr>
            <p:cNvSpPr txBox="1"/>
            <p:nvPr/>
          </p:nvSpPr>
          <p:spPr>
            <a:xfrm>
              <a:off x="158495" y="46018"/>
              <a:ext cx="366273" cy="369332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77F3AC-4B14-464F-A487-4F6EBC850B8F}"/>
                </a:ext>
              </a:extLst>
            </p:cNvPr>
            <p:cNvSpPr txBox="1"/>
            <p:nvPr/>
          </p:nvSpPr>
          <p:spPr>
            <a:xfrm>
              <a:off x="4736630" y="1345354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##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FFEE29D-72C3-FD43-8665-3CAEE362772C}"/>
                </a:ext>
              </a:extLst>
            </p:cNvPr>
            <p:cNvSpPr txBox="1"/>
            <p:nvPr/>
          </p:nvSpPr>
          <p:spPr>
            <a:xfrm>
              <a:off x="7392740" y="124738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##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9ACE69A-B31A-7F44-B834-6A0B03EA8D1F}"/>
                </a:ext>
              </a:extLst>
            </p:cNvPr>
            <p:cNvSpPr txBox="1"/>
            <p:nvPr/>
          </p:nvSpPr>
          <p:spPr>
            <a:xfrm>
              <a:off x="2367369" y="4469555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##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1D531CE-C51F-CC4D-AB16-1063873C3515}"/>
                </a:ext>
              </a:extLst>
            </p:cNvPr>
            <p:cNvSpPr txBox="1"/>
            <p:nvPr/>
          </p:nvSpPr>
          <p:spPr>
            <a:xfrm>
              <a:off x="4817986" y="429239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##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9E3B34D-023D-254E-A11A-E8545EE8BF61}"/>
                </a:ext>
              </a:extLst>
            </p:cNvPr>
            <p:cNvSpPr txBox="1"/>
            <p:nvPr/>
          </p:nvSpPr>
          <p:spPr>
            <a:xfrm>
              <a:off x="7392740" y="427289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##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F7DF08-3D44-EF4C-B63F-C6CB7EF1972B}"/>
                </a:ext>
              </a:extLst>
            </p:cNvPr>
            <p:cNvSpPr txBox="1"/>
            <p:nvPr/>
          </p:nvSpPr>
          <p:spPr>
            <a:xfrm>
              <a:off x="2316282" y="1113779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21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18789</TotalTime>
  <Words>11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Louisville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Kucia</dc:creator>
  <cp:lastModifiedBy>Kucia,Magdalena Jozefa</cp:lastModifiedBy>
  <cp:revision>28</cp:revision>
  <dcterms:created xsi:type="dcterms:W3CDTF">2020-08-29T00:06:55Z</dcterms:created>
  <dcterms:modified xsi:type="dcterms:W3CDTF">2020-12-04T00:02:50Z</dcterms:modified>
</cp:coreProperties>
</file>