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9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6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8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8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7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3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5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64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1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3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5ACF4-BA29-BE48-87CF-CE5DE8870045}" type="datetimeFigureOut">
              <a:rPr lang="en-US" smtClean="0"/>
              <a:t>10/3/20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2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643" y="1939472"/>
            <a:ext cx="2159000" cy="255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5173" y="1939472"/>
            <a:ext cx="2159000" cy="2552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143" y="1939472"/>
            <a:ext cx="2197100" cy="2552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02B65D-6F34-F748-99B4-23E27AA41ADE}"/>
              </a:ext>
            </a:extLst>
          </p:cNvPr>
          <p:cNvSpPr txBox="1"/>
          <p:nvPr/>
        </p:nvSpPr>
        <p:spPr>
          <a:xfrm>
            <a:off x="7604173" y="6394075"/>
            <a:ext cx="151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 Figure 2</a:t>
            </a:r>
          </a:p>
        </p:txBody>
      </p:sp>
    </p:spTree>
    <p:extLst>
      <p:ext uri="{BB962C8B-B14F-4D97-AF65-F5344CB8AC3E}">
        <p14:creationId xmlns:p14="http://schemas.microsoft.com/office/powerpoint/2010/main" val="94884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28723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Louisville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Kucia</dc:creator>
  <cp:lastModifiedBy>Ratajczak,Mariusz</cp:lastModifiedBy>
  <cp:revision>24</cp:revision>
  <dcterms:created xsi:type="dcterms:W3CDTF">2020-08-29T00:06:55Z</dcterms:created>
  <dcterms:modified xsi:type="dcterms:W3CDTF">2020-10-04T01:09:27Z</dcterms:modified>
</cp:coreProperties>
</file>