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85" r:id="rId2"/>
  </p:sldIdLst>
  <p:sldSz cx="6858000" cy="9906000" type="A4"/>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6"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06" autoAdjust="0"/>
    <p:restoredTop sz="96357" autoAdjust="0"/>
  </p:normalViewPr>
  <p:slideViewPr>
    <p:cSldViewPr snapToGrid="0">
      <p:cViewPr varScale="1">
        <p:scale>
          <a:sx n="79" d="100"/>
          <a:sy n="79" d="100"/>
        </p:scale>
        <p:origin x="3024" y="114"/>
      </p:cViewPr>
      <p:guideLst>
        <p:guide orient="horz" pos="3096"/>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4"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8A7E9BDA-F205-4AD3-8764-CB517CA0899F}" type="datetimeFigureOut">
              <a:rPr lang="en-US" smtClean="0"/>
              <a:t>6/14/2021</a:t>
            </a:fld>
            <a:endParaRPr lang="en-US"/>
          </a:p>
        </p:txBody>
      </p:sp>
      <p:sp>
        <p:nvSpPr>
          <p:cNvPr id="4" name="Slide Image Placeholder 3"/>
          <p:cNvSpPr>
            <a:spLocks noGrp="1" noRot="1" noChangeAspect="1"/>
          </p:cNvSpPr>
          <p:nvPr>
            <p:ph type="sldImg" idx="2"/>
          </p:nvPr>
        </p:nvSpPr>
        <p:spPr>
          <a:xfrm>
            <a:off x="2424113" y="1163638"/>
            <a:ext cx="217487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382FE9C1-21DD-411E-AA66-B76CF21B8147}" type="slidenum">
              <a:rPr lang="en-US" smtClean="0"/>
              <a:t>‹#›</a:t>
            </a:fld>
            <a:endParaRPr lang="en-US"/>
          </a:p>
        </p:txBody>
      </p:sp>
    </p:spTree>
    <p:extLst>
      <p:ext uri="{BB962C8B-B14F-4D97-AF65-F5344CB8AC3E}">
        <p14:creationId xmlns:p14="http://schemas.microsoft.com/office/powerpoint/2010/main" val="152583159"/>
      </p:ext>
    </p:extLst>
  </p:cSld>
  <p:clrMap bg1="lt1" tx1="dk1" bg2="lt2" tx2="dk2" accent1="accent1" accent2="accent2" accent3="accent3" accent4="accent4" accent5="accent5" accent6="accent6" hlink="hlink" folHlink="folHlink"/>
  <p:notesStyle>
    <a:lvl1pPr marL="0" algn="l" defTabSz="538764" rtl="0" eaLnBrk="1" latinLnBrk="0" hangingPunct="1">
      <a:defRPr sz="707" kern="1200">
        <a:solidFill>
          <a:schemeClr val="tx1"/>
        </a:solidFill>
        <a:latin typeface="+mn-lt"/>
        <a:ea typeface="+mn-ea"/>
        <a:cs typeface="+mn-cs"/>
      </a:defRPr>
    </a:lvl1pPr>
    <a:lvl2pPr marL="269382" algn="l" defTabSz="538764" rtl="0" eaLnBrk="1" latinLnBrk="0" hangingPunct="1">
      <a:defRPr sz="707" kern="1200">
        <a:solidFill>
          <a:schemeClr val="tx1"/>
        </a:solidFill>
        <a:latin typeface="+mn-lt"/>
        <a:ea typeface="+mn-ea"/>
        <a:cs typeface="+mn-cs"/>
      </a:defRPr>
    </a:lvl2pPr>
    <a:lvl3pPr marL="538764" algn="l" defTabSz="538764" rtl="0" eaLnBrk="1" latinLnBrk="0" hangingPunct="1">
      <a:defRPr sz="707" kern="1200">
        <a:solidFill>
          <a:schemeClr val="tx1"/>
        </a:solidFill>
        <a:latin typeface="+mn-lt"/>
        <a:ea typeface="+mn-ea"/>
        <a:cs typeface="+mn-cs"/>
      </a:defRPr>
    </a:lvl3pPr>
    <a:lvl4pPr marL="808147" algn="l" defTabSz="538764" rtl="0" eaLnBrk="1" latinLnBrk="0" hangingPunct="1">
      <a:defRPr sz="707" kern="1200">
        <a:solidFill>
          <a:schemeClr val="tx1"/>
        </a:solidFill>
        <a:latin typeface="+mn-lt"/>
        <a:ea typeface="+mn-ea"/>
        <a:cs typeface="+mn-cs"/>
      </a:defRPr>
    </a:lvl4pPr>
    <a:lvl5pPr marL="1077529" algn="l" defTabSz="538764" rtl="0" eaLnBrk="1" latinLnBrk="0" hangingPunct="1">
      <a:defRPr sz="707" kern="1200">
        <a:solidFill>
          <a:schemeClr val="tx1"/>
        </a:solidFill>
        <a:latin typeface="+mn-lt"/>
        <a:ea typeface="+mn-ea"/>
        <a:cs typeface="+mn-cs"/>
      </a:defRPr>
    </a:lvl5pPr>
    <a:lvl6pPr marL="1346911" algn="l" defTabSz="538764" rtl="0" eaLnBrk="1" latinLnBrk="0" hangingPunct="1">
      <a:defRPr sz="707" kern="1200">
        <a:solidFill>
          <a:schemeClr val="tx1"/>
        </a:solidFill>
        <a:latin typeface="+mn-lt"/>
        <a:ea typeface="+mn-ea"/>
        <a:cs typeface="+mn-cs"/>
      </a:defRPr>
    </a:lvl6pPr>
    <a:lvl7pPr marL="1616293" algn="l" defTabSz="538764" rtl="0" eaLnBrk="1" latinLnBrk="0" hangingPunct="1">
      <a:defRPr sz="707" kern="1200">
        <a:solidFill>
          <a:schemeClr val="tx1"/>
        </a:solidFill>
        <a:latin typeface="+mn-lt"/>
        <a:ea typeface="+mn-ea"/>
        <a:cs typeface="+mn-cs"/>
      </a:defRPr>
    </a:lvl7pPr>
    <a:lvl8pPr marL="1885676" algn="l" defTabSz="538764" rtl="0" eaLnBrk="1" latinLnBrk="0" hangingPunct="1">
      <a:defRPr sz="707" kern="1200">
        <a:solidFill>
          <a:schemeClr val="tx1"/>
        </a:solidFill>
        <a:latin typeface="+mn-lt"/>
        <a:ea typeface="+mn-ea"/>
        <a:cs typeface="+mn-cs"/>
      </a:defRPr>
    </a:lvl8pPr>
    <a:lvl9pPr marL="2155058" algn="l" defTabSz="538764" rtl="0" eaLnBrk="1" latinLnBrk="0" hangingPunct="1">
      <a:defRPr sz="70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B50F3CD-7F20-4574-9FEE-A9EDC41A6459}"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3569729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50F3CD-7F20-4574-9FEE-A9EDC41A6459}"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447971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50F3CD-7F20-4574-9FEE-A9EDC41A6459}"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1917108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50F3CD-7F20-4574-9FEE-A9EDC41A6459}"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2333408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B50F3CD-7F20-4574-9FEE-A9EDC41A6459}"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75266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B50F3CD-7F20-4574-9FEE-A9EDC41A6459}" type="datetimeFigureOut">
              <a:rPr lang="en-US" smtClean="0"/>
              <a:t>6/14/2021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173946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B50F3CD-7F20-4574-9FEE-A9EDC41A6459}" type="datetimeFigureOut">
              <a:rPr lang="en-US" smtClean="0"/>
              <a:t>6/14/2021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2797901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B50F3CD-7F20-4574-9FEE-A9EDC41A6459}" type="datetimeFigureOut">
              <a:rPr lang="en-US" smtClean="0"/>
              <a:t>6/14/2021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1938594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50F3CD-7F20-4574-9FEE-A9EDC41A6459}" type="datetimeFigureOut">
              <a:rPr lang="en-US" smtClean="0"/>
              <a:t>6/14/2021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1478344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B50F3CD-7F20-4574-9FEE-A9EDC41A6459}" type="datetimeFigureOut">
              <a:rPr lang="en-US" smtClean="0"/>
              <a:t>6/14/2021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3119226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B50F3CD-7F20-4574-9FEE-A9EDC41A6459}" type="datetimeFigureOut">
              <a:rPr lang="en-US" smtClean="0"/>
              <a:t>6/14/2021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144527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B50F3CD-7F20-4574-9FEE-A9EDC41A6459}" type="datetimeFigureOut">
              <a:rPr lang="en-US" smtClean="0"/>
              <a:t>6/14/2021</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E0BCFB3-2F2E-45E6-92B3-7184B0CBFEBB}" type="slidenum">
              <a:rPr lang="en-US" smtClean="0"/>
              <a:t>‹#›</a:t>
            </a:fld>
            <a:endParaRPr lang="en-US"/>
          </a:p>
        </p:txBody>
      </p:sp>
    </p:spTree>
    <p:extLst>
      <p:ext uri="{BB962C8B-B14F-4D97-AF65-F5344CB8AC3E}">
        <p14:creationId xmlns:p14="http://schemas.microsoft.com/office/powerpoint/2010/main" val="19992145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2.bin"/><Relationship Id="rId10" Type="http://schemas.openxmlformats.org/officeDocument/2006/relationships/image" Target="../media/image4.emf"/><Relationship Id="rId4" Type="http://schemas.openxmlformats.org/officeDocument/2006/relationships/image" Target="../media/image1.emf"/><Relationship Id="rId9"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B4900237-D539-4333-81FD-DB07193F3E1C}"/>
              </a:ext>
            </a:extLst>
          </p:cNvPr>
          <p:cNvGraphicFramePr>
            <a:graphicFrameLocks noChangeAspect="1"/>
          </p:cNvGraphicFramePr>
          <p:nvPr>
            <p:extLst>
              <p:ext uri="{D42A27DB-BD31-4B8C-83A1-F6EECF244321}">
                <p14:modId xmlns:p14="http://schemas.microsoft.com/office/powerpoint/2010/main" val="2830779329"/>
              </p:ext>
            </p:extLst>
          </p:nvPr>
        </p:nvGraphicFramePr>
        <p:xfrm>
          <a:off x="-56553" y="4939926"/>
          <a:ext cx="6914553" cy="3226172"/>
        </p:xfrm>
        <a:graphic>
          <a:graphicData uri="http://schemas.openxmlformats.org/presentationml/2006/ole">
            <mc:AlternateContent xmlns:mc="http://schemas.openxmlformats.org/markup-compatibility/2006">
              <mc:Choice xmlns:v="urn:schemas-microsoft-com:vml" Requires="v">
                <p:oleObj spid="_x0000_s15425" name="Prism 9" r:id="rId3" imgW="9427993" imgH="4398561" progId="Prism9.Document">
                  <p:embed/>
                </p:oleObj>
              </mc:Choice>
              <mc:Fallback>
                <p:oleObj name="Prism 9" r:id="rId3" imgW="9427993" imgH="4398561" progId="Prism9.Document">
                  <p:embed/>
                  <p:pic>
                    <p:nvPicPr>
                      <p:cNvPr id="5" name="Object 4">
                        <a:extLst>
                          <a:ext uri="{FF2B5EF4-FFF2-40B4-BE49-F238E27FC236}">
                            <a16:creationId xmlns:a16="http://schemas.microsoft.com/office/drawing/2014/main" id="{B4900237-D539-4333-81FD-DB07193F3E1C}"/>
                          </a:ext>
                        </a:extLst>
                      </p:cNvPr>
                      <p:cNvPicPr/>
                      <p:nvPr/>
                    </p:nvPicPr>
                    <p:blipFill>
                      <a:blip r:embed="rId4"/>
                      <a:stretch>
                        <a:fillRect/>
                      </a:stretch>
                    </p:blipFill>
                    <p:spPr>
                      <a:xfrm>
                        <a:off x="-56553" y="4939926"/>
                        <a:ext cx="6914553" cy="3226172"/>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2C64380A-3D5F-4EE5-A503-44229E81A407}"/>
              </a:ext>
            </a:extLst>
          </p:cNvPr>
          <p:cNvGraphicFramePr>
            <a:graphicFrameLocks noChangeAspect="1"/>
          </p:cNvGraphicFramePr>
          <p:nvPr>
            <p:extLst>
              <p:ext uri="{D42A27DB-BD31-4B8C-83A1-F6EECF244321}">
                <p14:modId xmlns:p14="http://schemas.microsoft.com/office/powerpoint/2010/main" val="3389078782"/>
              </p:ext>
            </p:extLst>
          </p:nvPr>
        </p:nvGraphicFramePr>
        <p:xfrm>
          <a:off x="-84138" y="1939925"/>
          <a:ext cx="6867526" cy="3059113"/>
        </p:xfrm>
        <a:graphic>
          <a:graphicData uri="http://schemas.openxmlformats.org/presentationml/2006/ole">
            <mc:AlternateContent xmlns:mc="http://schemas.openxmlformats.org/markup-compatibility/2006">
              <mc:Choice xmlns:v="urn:schemas-microsoft-com:vml" Requires="v">
                <p:oleObj spid="_x0000_s15426" name="Prism 9" r:id="rId5" imgW="9673605" imgH="4308523" progId="Prism9.Document">
                  <p:embed/>
                </p:oleObj>
              </mc:Choice>
              <mc:Fallback>
                <p:oleObj name="Prism 9" r:id="rId5" imgW="9673605" imgH="4308523" progId="Prism9.Document">
                  <p:embed/>
                  <p:pic>
                    <p:nvPicPr>
                      <p:cNvPr id="6" name="Object 5">
                        <a:extLst>
                          <a:ext uri="{FF2B5EF4-FFF2-40B4-BE49-F238E27FC236}">
                            <a16:creationId xmlns:a16="http://schemas.microsoft.com/office/drawing/2014/main" id="{2C64380A-3D5F-4EE5-A503-44229E81A407}"/>
                          </a:ext>
                        </a:extLst>
                      </p:cNvPr>
                      <p:cNvPicPr/>
                      <p:nvPr/>
                    </p:nvPicPr>
                    <p:blipFill>
                      <a:blip r:embed="rId6"/>
                      <a:stretch>
                        <a:fillRect/>
                      </a:stretch>
                    </p:blipFill>
                    <p:spPr>
                      <a:xfrm>
                        <a:off x="-84138" y="1939925"/>
                        <a:ext cx="6867526" cy="3059113"/>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8217560A-7AD5-4071-A3DA-78901CBF5A9C}"/>
              </a:ext>
            </a:extLst>
          </p:cNvPr>
          <p:cNvGraphicFramePr>
            <a:graphicFrameLocks noChangeAspect="1"/>
          </p:cNvGraphicFramePr>
          <p:nvPr>
            <p:extLst>
              <p:ext uri="{D42A27DB-BD31-4B8C-83A1-F6EECF244321}">
                <p14:modId xmlns:p14="http://schemas.microsoft.com/office/powerpoint/2010/main" val="971318167"/>
              </p:ext>
            </p:extLst>
          </p:nvPr>
        </p:nvGraphicFramePr>
        <p:xfrm>
          <a:off x="-22342" y="378480"/>
          <a:ext cx="3848582" cy="1522011"/>
        </p:xfrm>
        <a:graphic>
          <a:graphicData uri="http://schemas.openxmlformats.org/presentationml/2006/ole">
            <mc:AlternateContent xmlns:mc="http://schemas.openxmlformats.org/markup-compatibility/2006">
              <mc:Choice xmlns:v="urn:schemas-microsoft-com:vml" Requires="v">
                <p:oleObj spid="_x0000_s15427" name="Prism 8" r:id="rId7" imgW="6241512" imgH="2469203" progId="Prism8.Document">
                  <p:embed/>
                </p:oleObj>
              </mc:Choice>
              <mc:Fallback>
                <p:oleObj name="Prism 8" r:id="rId7" imgW="6241512" imgH="2469203" progId="Prism8.Document">
                  <p:embed/>
                  <p:pic>
                    <p:nvPicPr>
                      <p:cNvPr id="3" name="Object 2">
                        <a:extLst>
                          <a:ext uri="{FF2B5EF4-FFF2-40B4-BE49-F238E27FC236}">
                            <a16:creationId xmlns:a16="http://schemas.microsoft.com/office/drawing/2014/main" id="{8217560A-7AD5-4071-A3DA-78901CBF5A9C}"/>
                          </a:ext>
                        </a:extLst>
                      </p:cNvPr>
                      <p:cNvPicPr/>
                      <p:nvPr/>
                    </p:nvPicPr>
                    <p:blipFill>
                      <a:blip r:embed="rId8"/>
                      <a:stretch>
                        <a:fillRect/>
                      </a:stretch>
                    </p:blipFill>
                    <p:spPr>
                      <a:xfrm>
                        <a:off x="-22342" y="378480"/>
                        <a:ext cx="3848582" cy="1522011"/>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186744DB-AECF-445F-959F-B65AE4EEEE29}"/>
              </a:ext>
            </a:extLst>
          </p:cNvPr>
          <p:cNvGraphicFramePr>
            <a:graphicFrameLocks noChangeAspect="1"/>
          </p:cNvGraphicFramePr>
          <p:nvPr>
            <p:extLst>
              <p:ext uri="{D42A27DB-BD31-4B8C-83A1-F6EECF244321}">
                <p14:modId xmlns:p14="http://schemas.microsoft.com/office/powerpoint/2010/main" val="3954763787"/>
              </p:ext>
            </p:extLst>
          </p:nvPr>
        </p:nvGraphicFramePr>
        <p:xfrm>
          <a:off x="3724064" y="354165"/>
          <a:ext cx="3178281" cy="1525536"/>
        </p:xfrm>
        <a:graphic>
          <a:graphicData uri="http://schemas.openxmlformats.org/presentationml/2006/ole">
            <mc:AlternateContent xmlns:mc="http://schemas.openxmlformats.org/markup-compatibility/2006">
              <mc:Choice xmlns:v="urn:schemas-microsoft-com:vml" Requires="v">
                <p:oleObj spid="_x0000_s15428" name="Prism 8" r:id="rId9" imgW="5116448" imgH="2455521" progId="Prism8.Document">
                  <p:embed/>
                </p:oleObj>
              </mc:Choice>
              <mc:Fallback>
                <p:oleObj name="Prism 8" r:id="rId9" imgW="5116448" imgH="2455521" progId="Prism8.Document">
                  <p:embed/>
                  <p:pic>
                    <p:nvPicPr>
                      <p:cNvPr id="7" name="Object 6">
                        <a:extLst>
                          <a:ext uri="{FF2B5EF4-FFF2-40B4-BE49-F238E27FC236}">
                            <a16:creationId xmlns:a16="http://schemas.microsoft.com/office/drawing/2014/main" id="{186744DB-AECF-445F-959F-B65AE4EEEE29}"/>
                          </a:ext>
                        </a:extLst>
                      </p:cNvPr>
                      <p:cNvPicPr/>
                      <p:nvPr/>
                    </p:nvPicPr>
                    <p:blipFill>
                      <a:blip r:embed="rId10"/>
                      <a:stretch>
                        <a:fillRect/>
                      </a:stretch>
                    </p:blipFill>
                    <p:spPr>
                      <a:xfrm>
                        <a:off x="3724064" y="354165"/>
                        <a:ext cx="3178281" cy="1525536"/>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1DBA1DD7-FD0E-4DAD-9E25-368132708FB5}"/>
              </a:ext>
            </a:extLst>
          </p:cNvPr>
          <p:cNvSpPr txBox="1"/>
          <p:nvPr/>
        </p:nvSpPr>
        <p:spPr>
          <a:xfrm>
            <a:off x="0" y="272610"/>
            <a:ext cx="274434" cy="276999"/>
          </a:xfrm>
          <a:prstGeom prst="rect">
            <a:avLst/>
          </a:prstGeom>
          <a:noFill/>
        </p:spPr>
        <p:txBody>
          <a:bodyPr wrap="none" rtlCol="0">
            <a:spAutoFit/>
          </a:bodyPr>
          <a:lstStyle/>
          <a:p>
            <a:r>
              <a:rPr lang="en-US" sz="1200"/>
              <a:t>A</a:t>
            </a:r>
          </a:p>
        </p:txBody>
      </p:sp>
      <p:sp>
        <p:nvSpPr>
          <p:cNvPr id="10" name="TextBox 9">
            <a:extLst>
              <a:ext uri="{FF2B5EF4-FFF2-40B4-BE49-F238E27FC236}">
                <a16:creationId xmlns:a16="http://schemas.microsoft.com/office/drawing/2014/main" id="{F5AC9085-FE48-4DC6-A544-4B023BBA856F}"/>
              </a:ext>
            </a:extLst>
          </p:cNvPr>
          <p:cNvSpPr txBox="1"/>
          <p:nvPr/>
        </p:nvSpPr>
        <p:spPr>
          <a:xfrm>
            <a:off x="-28276" y="1924806"/>
            <a:ext cx="268022" cy="276999"/>
          </a:xfrm>
          <a:prstGeom prst="rect">
            <a:avLst/>
          </a:prstGeom>
          <a:noFill/>
        </p:spPr>
        <p:txBody>
          <a:bodyPr wrap="none" rtlCol="0">
            <a:spAutoFit/>
          </a:bodyPr>
          <a:lstStyle/>
          <a:p>
            <a:r>
              <a:rPr lang="en-US" sz="1200" dirty="0"/>
              <a:t>B</a:t>
            </a:r>
          </a:p>
        </p:txBody>
      </p:sp>
      <p:sp>
        <p:nvSpPr>
          <p:cNvPr id="12" name="TextBox 11">
            <a:extLst>
              <a:ext uri="{FF2B5EF4-FFF2-40B4-BE49-F238E27FC236}">
                <a16:creationId xmlns:a16="http://schemas.microsoft.com/office/drawing/2014/main" id="{C8BA4171-566F-40D5-AE2F-745537947036}"/>
              </a:ext>
            </a:extLst>
          </p:cNvPr>
          <p:cNvSpPr txBox="1"/>
          <p:nvPr/>
        </p:nvSpPr>
        <p:spPr>
          <a:xfrm>
            <a:off x="0" y="-24040"/>
            <a:ext cx="1837362"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Supplemental Figure 4</a:t>
            </a:r>
          </a:p>
        </p:txBody>
      </p:sp>
      <p:sp>
        <p:nvSpPr>
          <p:cNvPr id="13" name="TextBox 12">
            <a:extLst>
              <a:ext uri="{FF2B5EF4-FFF2-40B4-BE49-F238E27FC236}">
                <a16:creationId xmlns:a16="http://schemas.microsoft.com/office/drawing/2014/main" id="{F13CC3B5-BA46-40C7-B16F-CA253405E061}"/>
              </a:ext>
            </a:extLst>
          </p:cNvPr>
          <p:cNvSpPr txBox="1"/>
          <p:nvPr/>
        </p:nvSpPr>
        <p:spPr>
          <a:xfrm>
            <a:off x="149142" y="8153475"/>
            <a:ext cx="6503161" cy="1200329"/>
          </a:xfrm>
          <a:prstGeom prst="rect">
            <a:avLst/>
          </a:prstGeom>
          <a:noFill/>
        </p:spPr>
        <p:txBody>
          <a:bodyPr wrap="square" rtlCol="0">
            <a:spAutoFit/>
          </a:bodyPr>
          <a:lstStyle/>
          <a:p>
            <a:r>
              <a:rPr lang="en-US" sz="1200" b="1" dirty="0"/>
              <a:t>Supplemental Figure 4. ROS scavengers do not abrogate AZD5991-induced apoptosis. </a:t>
            </a:r>
            <a:r>
              <a:rPr lang="en-US" sz="1200" dirty="0"/>
              <a:t>(A) Cell lines were stained with DCFDA, treated with AZD5991 and ROS scavengers as shown for 24 h, followed by a read of ROS MFI at the indicated timepoints. MFI was normalized to untreated control. (B) Cells were treated with drugs as shown for 48 hours. Cell proliferation was measured by colorimetric MTS assay (normalized to untreated control). * - p&lt; 0.05 vs. control</a:t>
            </a:r>
          </a:p>
          <a:p>
            <a:endParaRPr lang="en-US" sz="1200" dirty="0"/>
          </a:p>
        </p:txBody>
      </p:sp>
      <p:sp>
        <p:nvSpPr>
          <p:cNvPr id="2" name="TextBox 1">
            <a:extLst>
              <a:ext uri="{FF2B5EF4-FFF2-40B4-BE49-F238E27FC236}">
                <a16:creationId xmlns:a16="http://schemas.microsoft.com/office/drawing/2014/main" id="{2D109752-7A60-46A7-A60F-308F7702C2D4}"/>
              </a:ext>
            </a:extLst>
          </p:cNvPr>
          <p:cNvSpPr txBox="1"/>
          <p:nvPr/>
        </p:nvSpPr>
        <p:spPr>
          <a:xfrm>
            <a:off x="386349" y="613586"/>
            <a:ext cx="261610" cy="276999"/>
          </a:xfrm>
          <a:prstGeom prst="rect">
            <a:avLst/>
          </a:prstGeom>
          <a:noFill/>
        </p:spPr>
        <p:txBody>
          <a:bodyPr wrap="none" rtlCol="0">
            <a:spAutoFit/>
          </a:bodyPr>
          <a:lstStyle/>
          <a:p>
            <a:r>
              <a:rPr lang="en-US" sz="1200" dirty="0"/>
              <a:t>*</a:t>
            </a:r>
          </a:p>
        </p:txBody>
      </p:sp>
      <p:sp>
        <p:nvSpPr>
          <p:cNvPr id="14" name="TextBox 13">
            <a:extLst>
              <a:ext uri="{FF2B5EF4-FFF2-40B4-BE49-F238E27FC236}">
                <a16:creationId xmlns:a16="http://schemas.microsoft.com/office/drawing/2014/main" id="{94369660-FFB0-445A-B98A-E77981FE2AA2}"/>
              </a:ext>
            </a:extLst>
          </p:cNvPr>
          <p:cNvSpPr txBox="1"/>
          <p:nvPr/>
        </p:nvSpPr>
        <p:spPr>
          <a:xfrm>
            <a:off x="477789" y="839138"/>
            <a:ext cx="261610" cy="276999"/>
          </a:xfrm>
          <a:prstGeom prst="rect">
            <a:avLst/>
          </a:prstGeom>
          <a:noFill/>
        </p:spPr>
        <p:txBody>
          <a:bodyPr wrap="none" rtlCol="0">
            <a:spAutoFit/>
          </a:bodyPr>
          <a:lstStyle/>
          <a:p>
            <a:r>
              <a:rPr lang="en-US" sz="1200" dirty="0"/>
              <a:t>*</a:t>
            </a:r>
          </a:p>
        </p:txBody>
      </p:sp>
      <p:sp>
        <p:nvSpPr>
          <p:cNvPr id="15" name="TextBox 14">
            <a:extLst>
              <a:ext uri="{FF2B5EF4-FFF2-40B4-BE49-F238E27FC236}">
                <a16:creationId xmlns:a16="http://schemas.microsoft.com/office/drawing/2014/main" id="{CD47CE33-C2A6-4BDB-8BFE-CF93662193AD}"/>
              </a:ext>
            </a:extLst>
          </p:cNvPr>
          <p:cNvSpPr txBox="1"/>
          <p:nvPr/>
        </p:nvSpPr>
        <p:spPr>
          <a:xfrm>
            <a:off x="557037" y="857426"/>
            <a:ext cx="261610" cy="276999"/>
          </a:xfrm>
          <a:prstGeom prst="rect">
            <a:avLst/>
          </a:prstGeom>
          <a:noFill/>
        </p:spPr>
        <p:txBody>
          <a:bodyPr wrap="none" rtlCol="0">
            <a:spAutoFit/>
          </a:bodyPr>
          <a:lstStyle/>
          <a:p>
            <a:r>
              <a:rPr lang="en-US" sz="1200" dirty="0"/>
              <a:t>*</a:t>
            </a:r>
          </a:p>
        </p:txBody>
      </p:sp>
      <p:sp>
        <p:nvSpPr>
          <p:cNvPr id="16" name="TextBox 15">
            <a:extLst>
              <a:ext uri="{FF2B5EF4-FFF2-40B4-BE49-F238E27FC236}">
                <a16:creationId xmlns:a16="http://schemas.microsoft.com/office/drawing/2014/main" id="{69D129D6-0CF6-4CEF-A207-CDBB6758D37E}"/>
              </a:ext>
            </a:extLst>
          </p:cNvPr>
          <p:cNvSpPr txBox="1"/>
          <p:nvPr/>
        </p:nvSpPr>
        <p:spPr>
          <a:xfrm>
            <a:off x="941085" y="631874"/>
            <a:ext cx="261610" cy="276999"/>
          </a:xfrm>
          <a:prstGeom prst="rect">
            <a:avLst/>
          </a:prstGeom>
          <a:noFill/>
        </p:spPr>
        <p:txBody>
          <a:bodyPr wrap="none" rtlCol="0">
            <a:spAutoFit/>
          </a:bodyPr>
          <a:lstStyle/>
          <a:p>
            <a:r>
              <a:rPr lang="en-US" sz="1200" dirty="0"/>
              <a:t>*</a:t>
            </a:r>
          </a:p>
        </p:txBody>
      </p:sp>
      <p:sp>
        <p:nvSpPr>
          <p:cNvPr id="17" name="TextBox 16">
            <a:extLst>
              <a:ext uri="{FF2B5EF4-FFF2-40B4-BE49-F238E27FC236}">
                <a16:creationId xmlns:a16="http://schemas.microsoft.com/office/drawing/2014/main" id="{C37E5969-BE78-4A22-A070-43E10F988527}"/>
              </a:ext>
            </a:extLst>
          </p:cNvPr>
          <p:cNvSpPr txBox="1"/>
          <p:nvPr/>
        </p:nvSpPr>
        <p:spPr>
          <a:xfrm>
            <a:off x="1038621" y="887906"/>
            <a:ext cx="261610" cy="276999"/>
          </a:xfrm>
          <a:prstGeom prst="rect">
            <a:avLst/>
          </a:prstGeom>
          <a:noFill/>
        </p:spPr>
        <p:txBody>
          <a:bodyPr wrap="none" rtlCol="0">
            <a:spAutoFit/>
          </a:bodyPr>
          <a:lstStyle/>
          <a:p>
            <a:r>
              <a:rPr lang="en-US" sz="1200" dirty="0"/>
              <a:t>*</a:t>
            </a:r>
          </a:p>
        </p:txBody>
      </p:sp>
      <p:sp>
        <p:nvSpPr>
          <p:cNvPr id="18" name="TextBox 17">
            <a:extLst>
              <a:ext uri="{FF2B5EF4-FFF2-40B4-BE49-F238E27FC236}">
                <a16:creationId xmlns:a16="http://schemas.microsoft.com/office/drawing/2014/main" id="{ED518561-74C1-4FD4-B0D5-2D4777DBCE05}"/>
              </a:ext>
            </a:extLst>
          </p:cNvPr>
          <p:cNvSpPr txBox="1"/>
          <p:nvPr/>
        </p:nvSpPr>
        <p:spPr>
          <a:xfrm>
            <a:off x="1117869" y="894002"/>
            <a:ext cx="261610" cy="276999"/>
          </a:xfrm>
          <a:prstGeom prst="rect">
            <a:avLst/>
          </a:prstGeom>
          <a:noFill/>
        </p:spPr>
        <p:txBody>
          <a:bodyPr wrap="none" rtlCol="0">
            <a:spAutoFit/>
          </a:bodyPr>
          <a:lstStyle/>
          <a:p>
            <a:r>
              <a:rPr lang="en-US" sz="1200" dirty="0"/>
              <a:t>*</a:t>
            </a:r>
          </a:p>
        </p:txBody>
      </p:sp>
      <p:sp>
        <p:nvSpPr>
          <p:cNvPr id="21" name="TextBox 20">
            <a:extLst>
              <a:ext uri="{FF2B5EF4-FFF2-40B4-BE49-F238E27FC236}">
                <a16:creationId xmlns:a16="http://schemas.microsoft.com/office/drawing/2014/main" id="{C4F1F0C8-03F6-498A-90D8-E9F24C8A8D59}"/>
              </a:ext>
            </a:extLst>
          </p:cNvPr>
          <p:cNvSpPr txBox="1"/>
          <p:nvPr/>
        </p:nvSpPr>
        <p:spPr>
          <a:xfrm>
            <a:off x="2058254" y="610907"/>
            <a:ext cx="261610" cy="276999"/>
          </a:xfrm>
          <a:prstGeom prst="rect">
            <a:avLst/>
          </a:prstGeom>
          <a:noFill/>
        </p:spPr>
        <p:txBody>
          <a:bodyPr wrap="none" rtlCol="0">
            <a:spAutoFit/>
          </a:bodyPr>
          <a:lstStyle/>
          <a:p>
            <a:r>
              <a:rPr lang="en-US" sz="1200" dirty="0"/>
              <a:t>*</a:t>
            </a:r>
          </a:p>
        </p:txBody>
      </p:sp>
      <p:sp>
        <p:nvSpPr>
          <p:cNvPr id="22" name="TextBox 21">
            <a:extLst>
              <a:ext uri="{FF2B5EF4-FFF2-40B4-BE49-F238E27FC236}">
                <a16:creationId xmlns:a16="http://schemas.microsoft.com/office/drawing/2014/main" id="{A40183F4-E0B0-4588-985F-8C882BED1B6C}"/>
              </a:ext>
            </a:extLst>
          </p:cNvPr>
          <p:cNvSpPr txBox="1"/>
          <p:nvPr/>
        </p:nvSpPr>
        <p:spPr>
          <a:xfrm>
            <a:off x="2155790" y="866939"/>
            <a:ext cx="261610" cy="276999"/>
          </a:xfrm>
          <a:prstGeom prst="rect">
            <a:avLst/>
          </a:prstGeom>
          <a:noFill/>
        </p:spPr>
        <p:txBody>
          <a:bodyPr wrap="none" rtlCol="0">
            <a:spAutoFit/>
          </a:bodyPr>
          <a:lstStyle/>
          <a:p>
            <a:r>
              <a:rPr lang="en-US" sz="1200" dirty="0"/>
              <a:t>*</a:t>
            </a:r>
          </a:p>
        </p:txBody>
      </p:sp>
      <p:sp>
        <p:nvSpPr>
          <p:cNvPr id="23" name="TextBox 22">
            <a:extLst>
              <a:ext uri="{FF2B5EF4-FFF2-40B4-BE49-F238E27FC236}">
                <a16:creationId xmlns:a16="http://schemas.microsoft.com/office/drawing/2014/main" id="{F51B83C7-195A-47F6-91CA-D2FCDE2F6521}"/>
              </a:ext>
            </a:extLst>
          </p:cNvPr>
          <p:cNvSpPr txBox="1"/>
          <p:nvPr/>
        </p:nvSpPr>
        <p:spPr>
          <a:xfrm>
            <a:off x="2235038" y="873035"/>
            <a:ext cx="261610" cy="276999"/>
          </a:xfrm>
          <a:prstGeom prst="rect">
            <a:avLst/>
          </a:prstGeom>
          <a:noFill/>
        </p:spPr>
        <p:txBody>
          <a:bodyPr wrap="none" rtlCol="0">
            <a:spAutoFit/>
          </a:bodyPr>
          <a:lstStyle/>
          <a:p>
            <a:r>
              <a:rPr lang="en-US" sz="1200" dirty="0"/>
              <a:t>*</a:t>
            </a:r>
          </a:p>
        </p:txBody>
      </p:sp>
      <p:sp>
        <p:nvSpPr>
          <p:cNvPr id="24" name="TextBox 23">
            <a:extLst>
              <a:ext uri="{FF2B5EF4-FFF2-40B4-BE49-F238E27FC236}">
                <a16:creationId xmlns:a16="http://schemas.microsoft.com/office/drawing/2014/main" id="{BC965653-A167-442E-8E5C-0C06635AED21}"/>
              </a:ext>
            </a:extLst>
          </p:cNvPr>
          <p:cNvSpPr txBox="1"/>
          <p:nvPr/>
        </p:nvSpPr>
        <p:spPr>
          <a:xfrm>
            <a:off x="4161162" y="589940"/>
            <a:ext cx="261610" cy="276999"/>
          </a:xfrm>
          <a:prstGeom prst="rect">
            <a:avLst/>
          </a:prstGeom>
          <a:noFill/>
        </p:spPr>
        <p:txBody>
          <a:bodyPr wrap="none" rtlCol="0">
            <a:spAutoFit/>
          </a:bodyPr>
          <a:lstStyle/>
          <a:p>
            <a:r>
              <a:rPr lang="en-US" sz="1200" dirty="0"/>
              <a:t>*</a:t>
            </a:r>
          </a:p>
        </p:txBody>
      </p:sp>
      <p:sp>
        <p:nvSpPr>
          <p:cNvPr id="25" name="TextBox 24">
            <a:extLst>
              <a:ext uri="{FF2B5EF4-FFF2-40B4-BE49-F238E27FC236}">
                <a16:creationId xmlns:a16="http://schemas.microsoft.com/office/drawing/2014/main" id="{358EBE57-D97E-4B76-9A66-1204D1768EBE}"/>
              </a:ext>
            </a:extLst>
          </p:cNvPr>
          <p:cNvSpPr txBox="1"/>
          <p:nvPr/>
        </p:nvSpPr>
        <p:spPr>
          <a:xfrm>
            <a:off x="4258698" y="845972"/>
            <a:ext cx="261610" cy="276999"/>
          </a:xfrm>
          <a:prstGeom prst="rect">
            <a:avLst/>
          </a:prstGeom>
          <a:noFill/>
        </p:spPr>
        <p:txBody>
          <a:bodyPr wrap="none" rtlCol="0">
            <a:spAutoFit/>
          </a:bodyPr>
          <a:lstStyle/>
          <a:p>
            <a:r>
              <a:rPr lang="en-US" sz="1200" dirty="0"/>
              <a:t>*</a:t>
            </a:r>
          </a:p>
        </p:txBody>
      </p:sp>
      <p:sp>
        <p:nvSpPr>
          <p:cNvPr id="26" name="TextBox 25">
            <a:extLst>
              <a:ext uri="{FF2B5EF4-FFF2-40B4-BE49-F238E27FC236}">
                <a16:creationId xmlns:a16="http://schemas.microsoft.com/office/drawing/2014/main" id="{8D48EC56-C9FC-4C81-BD1C-4869B6FD1BB0}"/>
              </a:ext>
            </a:extLst>
          </p:cNvPr>
          <p:cNvSpPr txBox="1"/>
          <p:nvPr/>
        </p:nvSpPr>
        <p:spPr>
          <a:xfrm>
            <a:off x="4337946" y="852068"/>
            <a:ext cx="261610" cy="276999"/>
          </a:xfrm>
          <a:prstGeom prst="rect">
            <a:avLst/>
          </a:prstGeom>
          <a:noFill/>
        </p:spPr>
        <p:txBody>
          <a:bodyPr wrap="none" rtlCol="0">
            <a:spAutoFit/>
          </a:bodyPr>
          <a:lstStyle/>
          <a:p>
            <a:r>
              <a:rPr lang="en-US" sz="1200" dirty="0"/>
              <a:t>*</a:t>
            </a:r>
          </a:p>
        </p:txBody>
      </p:sp>
      <p:sp>
        <p:nvSpPr>
          <p:cNvPr id="27" name="TextBox 26">
            <a:extLst>
              <a:ext uri="{FF2B5EF4-FFF2-40B4-BE49-F238E27FC236}">
                <a16:creationId xmlns:a16="http://schemas.microsoft.com/office/drawing/2014/main" id="{661EA434-E581-4987-A4D5-7E1DF09A8E63}"/>
              </a:ext>
            </a:extLst>
          </p:cNvPr>
          <p:cNvSpPr txBox="1"/>
          <p:nvPr/>
        </p:nvSpPr>
        <p:spPr>
          <a:xfrm>
            <a:off x="4581786" y="620420"/>
            <a:ext cx="261610" cy="276999"/>
          </a:xfrm>
          <a:prstGeom prst="rect">
            <a:avLst/>
          </a:prstGeom>
          <a:noFill/>
        </p:spPr>
        <p:txBody>
          <a:bodyPr wrap="none" rtlCol="0">
            <a:spAutoFit/>
          </a:bodyPr>
          <a:lstStyle/>
          <a:p>
            <a:r>
              <a:rPr lang="en-US" sz="1200" dirty="0"/>
              <a:t>*</a:t>
            </a:r>
          </a:p>
        </p:txBody>
      </p:sp>
      <p:sp>
        <p:nvSpPr>
          <p:cNvPr id="28" name="TextBox 27">
            <a:extLst>
              <a:ext uri="{FF2B5EF4-FFF2-40B4-BE49-F238E27FC236}">
                <a16:creationId xmlns:a16="http://schemas.microsoft.com/office/drawing/2014/main" id="{9229A268-C192-4B0A-A0DE-9EC6F50BEB64}"/>
              </a:ext>
            </a:extLst>
          </p:cNvPr>
          <p:cNvSpPr txBox="1"/>
          <p:nvPr/>
        </p:nvSpPr>
        <p:spPr>
          <a:xfrm>
            <a:off x="4679322" y="876452"/>
            <a:ext cx="261610" cy="276999"/>
          </a:xfrm>
          <a:prstGeom prst="rect">
            <a:avLst/>
          </a:prstGeom>
          <a:noFill/>
        </p:spPr>
        <p:txBody>
          <a:bodyPr wrap="none" rtlCol="0">
            <a:spAutoFit/>
          </a:bodyPr>
          <a:lstStyle/>
          <a:p>
            <a:r>
              <a:rPr lang="en-US" sz="1200" dirty="0"/>
              <a:t>*</a:t>
            </a:r>
          </a:p>
        </p:txBody>
      </p:sp>
      <p:sp>
        <p:nvSpPr>
          <p:cNvPr id="29" name="TextBox 28">
            <a:extLst>
              <a:ext uri="{FF2B5EF4-FFF2-40B4-BE49-F238E27FC236}">
                <a16:creationId xmlns:a16="http://schemas.microsoft.com/office/drawing/2014/main" id="{7E39E13F-4053-45DF-AC89-CE4F2D7746E5}"/>
              </a:ext>
            </a:extLst>
          </p:cNvPr>
          <p:cNvSpPr txBox="1"/>
          <p:nvPr/>
        </p:nvSpPr>
        <p:spPr>
          <a:xfrm>
            <a:off x="4758570" y="882548"/>
            <a:ext cx="261610" cy="276999"/>
          </a:xfrm>
          <a:prstGeom prst="rect">
            <a:avLst/>
          </a:prstGeom>
          <a:noFill/>
        </p:spPr>
        <p:txBody>
          <a:bodyPr wrap="none" rtlCol="0">
            <a:spAutoFit/>
          </a:bodyPr>
          <a:lstStyle/>
          <a:p>
            <a:r>
              <a:rPr lang="en-US" sz="1200" dirty="0"/>
              <a:t>*</a:t>
            </a:r>
          </a:p>
        </p:txBody>
      </p:sp>
      <p:sp>
        <p:nvSpPr>
          <p:cNvPr id="30" name="TextBox 29">
            <a:extLst>
              <a:ext uri="{FF2B5EF4-FFF2-40B4-BE49-F238E27FC236}">
                <a16:creationId xmlns:a16="http://schemas.microsoft.com/office/drawing/2014/main" id="{04E68619-D326-4B1D-AF75-D7B4BE3D04D5}"/>
              </a:ext>
            </a:extLst>
          </p:cNvPr>
          <p:cNvSpPr txBox="1"/>
          <p:nvPr/>
        </p:nvSpPr>
        <p:spPr>
          <a:xfrm>
            <a:off x="5447418" y="608228"/>
            <a:ext cx="261610" cy="276999"/>
          </a:xfrm>
          <a:prstGeom prst="rect">
            <a:avLst/>
          </a:prstGeom>
          <a:noFill/>
        </p:spPr>
        <p:txBody>
          <a:bodyPr wrap="none" rtlCol="0">
            <a:spAutoFit/>
          </a:bodyPr>
          <a:lstStyle/>
          <a:p>
            <a:r>
              <a:rPr lang="en-US" sz="1200" dirty="0"/>
              <a:t>*</a:t>
            </a:r>
          </a:p>
        </p:txBody>
      </p:sp>
      <p:sp>
        <p:nvSpPr>
          <p:cNvPr id="31" name="TextBox 30">
            <a:extLst>
              <a:ext uri="{FF2B5EF4-FFF2-40B4-BE49-F238E27FC236}">
                <a16:creationId xmlns:a16="http://schemas.microsoft.com/office/drawing/2014/main" id="{CEAA464D-19C6-4922-A219-78DD24A96AAA}"/>
              </a:ext>
            </a:extLst>
          </p:cNvPr>
          <p:cNvSpPr txBox="1"/>
          <p:nvPr/>
        </p:nvSpPr>
        <p:spPr>
          <a:xfrm>
            <a:off x="5544954" y="864260"/>
            <a:ext cx="261610" cy="276999"/>
          </a:xfrm>
          <a:prstGeom prst="rect">
            <a:avLst/>
          </a:prstGeom>
          <a:noFill/>
        </p:spPr>
        <p:txBody>
          <a:bodyPr wrap="none" rtlCol="0">
            <a:spAutoFit/>
          </a:bodyPr>
          <a:lstStyle/>
          <a:p>
            <a:r>
              <a:rPr lang="en-US" sz="1200" dirty="0"/>
              <a:t>*</a:t>
            </a:r>
          </a:p>
        </p:txBody>
      </p:sp>
      <p:sp>
        <p:nvSpPr>
          <p:cNvPr id="32" name="TextBox 31">
            <a:extLst>
              <a:ext uri="{FF2B5EF4-FFF2-40B4-BE49-F238E27FC236}">
                <a16:creationId xmlns:a16="http://schemas.microsoft.com/office/drawing/2014/main" id="{757C6050-DAC7-43AB-8D2C-6C2E822231C2}"/>
              </a:ext>
            </a:extLst>
          </p:cNvPr>
          <p:cNvSpPr txBox="1"/>
          <p:nvPr/>
        </p:nvSpPr>
        <p:spPr>
          <a:xfrm>
            <a:off x="5624202" y="870356"/>
            <a:ext cx="261610" cy="276999"/>
          </a:xfrm>
          <a:prstGeom prst="rect">
            <a:avLst/>
          </a:prstGeom>
          <a:noFill/>
        </p:spPr>
        <p:txBody>
          <a:bodyPr wrap="none" rtlCol="0">
            <a:spAutoFit/>
          </a:bodyPr>
          <a:lstStyle/>
          <a:p>
            <a:r>
              <a:rPr lang="en-US" sz="1200" dirty="0"/>
              <a:t>*</a:t>
            </a:r>
          </a:p>
        </p:txBody>
      </p:sp>
      <p:sp>
        <p:nvSpPr>
          <p:cNvPr id="34" name="TextBox 33">
            <a:extLst>
              <a:ext uri="{FF2B5EF4-FFF2-40B4-BE49-F238E27FC236}">
                <a16:creationId xmlns:a16="http://schemas.microsoft.com/office/drawing/2014/main" id="{C9D7A1FC-89D8-4024-A7FB-8351B5F7C865}"/>
              </a:ext>
            </a:extLst>
          </p:cNvPr>
          <p:cNvSpPr txBox="1"/>
          <p:nvPr/>
        </p:nvSpPr>
        <p:spPr>
          <a:xfrm>
            <a:off x="5118234" y="925220"/>
            <a:ext cx="261610" cy="276999"/>
          </a:xfrm>
          <a:prstGeom prst="rect">
            <a:avLst/>
          </a:prstGeom>
          <a:noFill/>
        </p:spPr>
        <p:txBody>
          <a:bodyPr wrap="none" rtlCol="0">
            <a:spAutoFit/>
          </a:bodyPr>
          <a:lstStyle/>
          <a:p>
            <a:r>
              <a:rPr lang="en-US" sz="1200" dirty="0"/>
              <a:t>*</a:t>
            </a:r>
          </a:p>
        </p:txBody>
      </p:sp>
      <p:sp>
        <p:nvSpPr>
          <p:cNvPr id="35" name="TextBox 34">
            <a:extLst>
              <a:ext uri="{FF2B5EF4-FFF2-40B4-BE49-F238E27FC236}">
                <a16:creationId xmlns:a16="http://schemas.microsoft.com/office/drawing/2014/main" id="{A5D9FA13-2301-4467-A15F-2F93F2B23ECB}"/>
              </a:ext>
            </a:extLst>
          </p:cNvPr>
          <p:cNvSpPr txBox="1"/>
          <p:nvPr/>
        </p:nvSpPr>
        <p:spPr>
          <a:xfrm>
            <a:off x="5197482" y="931316"/>
            <a:ext cx="261610" cy="276999"/>
          </a:xfrm>
          <a:prstGeom prst="rect">
            <a:avLst/>
          </a:prstGeom>
          <a:noFill/>
        </p:spPr>
        <p:txBody>
          <a:bodyPr wrap="none" rtlCol="0">
            <a:spAutoFit/>
          </a:bodyPr>
          <a:lstStyle/>
          <a:p>
            <a:r>
              <a:rPr lang="en-US" sz="1200" dirty="0"/>
              <a:t>*</a:t>
            </a:r>
          </a:p>
        </p:txBody>
      </p:sp>
      <p:sp>
        <p:nvSpPr>
          <p:cNvPr id="37" name="TextBox 36">
            <a:extLst>
              <a:ext uri="{FF2B5EF4-FFF2-40B4-BE49-F238E27FC236}">
                <a16:creationId xmlns:a16="http://schemas.microsoft.com/office/drawing/2014/main" id="{8211DFE5-D0FB-4495-B7BE-AB6BB2AA0343}"/>
              </a:ext>
            </a:extLst>
          </p:cNvPr>
          <p:cNvSpPr txBox="1"/>
          <p:nvPr/>
        </p:nvSpPr>
        <p:spPr>
          <a:xfrm>
            <a:off x="1606938" y="876452"/>
            <a:ext cx="261610" cy="276999"/>
          </a:xfrm>
          <a:prstGeom prst="rect">
            <a:avLst/>
          </a:prstGeom>
          <a:noFill/>
        </p:spPr>
        <p:txBody>
          <a:bodyPr wrap="none" rtlCol="0">
            <a:spAutoFit/>
          </a:bodyPr>
          <a:lstStyle/>
          <a:p>
            <a:r>
              <a:rPr lang="en-US" sz="1200" dirty="0"/>
              <a:t>*</a:t>
            </a:r>
          </a:p>
        </p:txBody>
      </p:sp>
      <p:sp>
        <p:nvSpPr>
          <p:cNvPr id="38" name="TextBox 37">
            <a:extLst>
              <a:ext uri="{FF2B5EF4-FFF2-40B4-BE49-F238E27FC236}">
                <a16:creationId xmlns:a16="http://schemas.microsoft.com/office/drawing/2014/main" id="{4C65DB23-D030-43FF-89CC-FC829D1DB9B9}"/>
              </a:ext>
            </a:extLst>
          </p:cNvPr>
          <p:cNvSpPr txBox="1"/>
          <p:nvPr/>
        </p:nvSpPr>
        <p:spPr>
          <a:xfrm>
            <a:off x="1686186" y="882548"/>
            <a:ext cx="261610" cy="276999"/>
          </a:xfrm>
          <a:prstGeom prst="rect">
            <a:avLst/>
          </a:prstGeom>
          <a:noFill/>
        </p:spPr>
        <p:txBody>
          <a:bodyPr wrap="none" rtlCol="0">
            <a:spAutoFit/>
          </a:bodyPr>
          <a:lstStyle/>
          <a:p>
            <a:r>
              <a:rPr lang="en-US" sz="1200" dirty="0"/>
              <a:t>*</a:t>
            </a:r>
          </a:p>
        </p:txBody>
      </p:sp>
      <p:sp>
        <p:nvSpPr>
          <p:cNvPr id="42" name="TextBox 41">
            <a:extLst>
              <a:ext uri="{FF2B5EF4-FFF2-40B4-BE49-F238E27FC236}">
                <a16:creationId xmlns:a16="http://schemas.microsoft.com/office/drawing/2014/main" id="{B1CA0C59-7545-44B3-B9E3-2F7D787B4905}"/>
              </a:ext>
            </a:extLst>
          </p:cNvPr>
          <p:cNvSpPr txBox="1"/>
          <p:nvPr/>
        </p:nvSpPr>
        <p:spPr>
          <a:xfrm>
            <a:off x="583806" y="2588213"/>
            <a:ext cx="274434" cy="307777"/>
          </a:xfrm>
          <a:prstGeom prst="rect">
            <a:avLst/>
          </a:prstGeom>
          <a:noFill/>
        </p:spPr>
        <p:txBody>
          <a:bodyPr wrap="none" rtlCol="0">
            <a:spAutoFit/>
          </a:bodyPr>
          <a:lstStyle/>
          <a:p>
            <a:r>
              <a:rPr lang="en-US" sz="1400" dirty="0"/>
              <a:t>*</a:t>
            </a:r>
          </a:p>
        </p:txBody>
      </p:sp>
      <p:sp>
        <p:nvSpPr>
          <p:cNvPr id="43" name="TextBox 42">
            <a:extLst>
              <a:ext uri="{FF2B5EF4-FFF2-40B4-BE49-F238E27FC236}">
                <a16:creationId xmlns:a16="http://schemas.microsoft.com/office/drawing/2014/main" id="{4C594FCD-206B-401E-A11E-8321BC07D542}"/>
              </a:ext>
            </a:extLst>
          </p:cNvPr>
          <p:cNvSpPr txBox="1"/>
          <p:nvPr/>
        </p:nvSpPr>
        <p:spPr>
          <a:xfrm>
            <a:off x="1443342" y="2630885"/>
            <a:ext cx="274434" cy="307777"/>
          </a:xfrm>
          <a:prstGeom prst="rect">
            <a:avLst/>
          </a:prstGeom>
          <a:noFill/>
        </p:spPr>
        <p:txBody>
          <a:bodyPr wrap="none" rtlCol="0">
            <a:spAutoFit/>
          </a:bodyPr>
          <a:lstStyle/>
          <a:p>
            <a:r>
              <a:rPr lang="en-US" sz="1400" dirty="0"/>
              <a:t>*</a:t>
            </a:r>
          </a:p>
        </p:txBody>
      </p:sp>
      <p:sp>
        <p:nvSpPr>
          <p:cNvPr id="44" name="TextBox 43">
            <a:extLst>
              <a:ext uri="{FF2B5EF4-FFF2-40B4-BE49-F238E27FC236}">
                <a16:creationId xmlns:a16="http://schemas.microsoft.com/office/drawing/2014/main" id="{AB1D517E-33B6-4766-86DC-97685CBF7203}"/>
              </a:ext>
            </a:extLst>
          </p:cNvPr>
          <p:cNvSpPr txBox="1"/>
          <p:nvPr/>
        </p:nvSpPr>
        <p:spPr>
          <a:xfrm>
            <a:off x="1937118" y="2758901"/>
            <a:ext cx="274434" cy="307777"/>
          </a:xfrm>
          <a:prstGeom prst="rect">
            <a:avLst/>
          </a:prstGeom>
          <a:noFill/>
        </p:spPr>
        <p:txBody>
          <a:bodyPr wrap="none" rtlCol="0">
            <a:spAutoFit/>
          </a:bodyPr>
          <a:lstStyle/>
          <a:p>
            <a:r>
              <a:rPr lang="en-US" sz="1400" dirty="0"/>
              <a:t>*</a:t>
            </a:r>
          </a:p>
        </p:txBody>
      </p:sp>
      <p:sp>
        <p:nvSpPr>
          <p:cNvPr id="45" name="TextBox 44">
            <a:extLst>
              <a:ext uri="{FF2B5EF4-FFF2-40B4-BE49-F238E27FC236}">
                <a16:creationId xmlns:a16="http://schemas.microsoft.com/office/drawing/2014/main" id="{DE3D3995-63A6-4660-8958-DB3ED0AE8E34}"/>
              </a:ext>
            </a:extLst>
          </p:cNvPr>
          <p:cNvSpPr txBox="1"/>
          <p:nvPr/>
        </p:nvSpPr>
        <p:spPr>
          <a:xfrm>
            <a:off x="2065134" y="2813765"/>
            <a:ext cx="274434" cy="307777"/>
          </a:xfrm>
          <a:prstGeom prst="rect">
            <a:avLst/>
          </a:prstGeom>
          <a:noFill/>
        </p:spPr>
        <p:txBody>
          <a:bodyPr wrap="none" rtlCol="0">
            <a:spAutoFit/>
          </a:bodyPr>
          <a:lstStyle/>
          <a:p>
            <a:r>
              <a:rPr lang="en-US" sz="1400" dirty="0"/>
              <a:t>*</a:t>
            </a:r>
          </a:p>
        </p:txBody>
      </p:sp>
      <p:sp>
        <p:nvSpPr>
          <p:cNvPr id="46" name="TextBox 45">
            <a:extLst>
              <a:ext uri="{FF2B5EF4-FFF2-40B4-BE49-F238E27FC236}">
                <a16:creationId xmlns:a16="http://schemas.microsoft.com/office/drawing/2014/main" id="{0147581E-02F5-463B-A54F-435F9873AE3F}"/>
              </a:ext>
            </a:extLst>
          </p:cNvPr>
          <p:cNvSpPr txBox="1"/>
          <p:nvPr/>
        </p:nvSpPr>
        <p:spPr>
          <a:xfrm>
            <a:off x="2802750" y="2771093"/>
            <a:ext cx="274434" cy="307777"/>
          </a:xfrm>
          <a:prstGeom prst="rect">
            <a:avLst/>
          </a:prstGeom>
          <a:noFill/>
        </p:spPr>
        <p:txBody>
          <a:bodyPr wrap="none" rtlCol="0">
            <a:spAutoFit/>
          </a:bodyPr>
          <a:lstStyle/>
          <a:p>
            <a:r>
              <a:rPr lang="en-US" sz="1400" dirty="0"/>
              <a:t>*</a:t>
            </a:r>
          </a:p>
        </p:txBody>
      </p:sp>
      <p:sp>
        <p:nvSpPr>
          <p:cNvPr id="47" name="TextBox 46">
            <a:extLst>
              <a:ext uri="{FF2B5EF4-FFF2-40B4-BE49-F238E27FC236}">
                <a16:creationId xmlns:a16="http://schemas.microsoft.com/office/drawing/2014/main" id="{2E721F0F-31D1-419A-BD67-1C2B1B726592}"/>
              </a:ext>
            </a:extLst>
          </p:cNvPr>
          <p:cNvSpPr txBox="1"/>
          <p:nvPr/>
        </p:nvSpPr>
        <p:spPr>
          <a:xfrm>
            <a:off x="2918574" y="2801573"/>
            <a:ext cx="274434" cy="307777"/>
          </a:xfrm>
          <a:prstGeom prst="rect">
            <a:avLst/>
          </a:prstGeom>
          <a:noFill/>
        </p:spPr>
        <p:txBody>
          <a:bodyPr wrap="none" rtlCol="0">
            <a:spAutoFit/>
          </a:bodyPr>
          <a:lstStyle/>
          <a:p>
            <a:r>
              <a:rPr lang="en-US" sz="1400" dirty="0"/>
              <a:t>*</a:t>
            </a:r>
          </a:p>
        </p:txBody>
      </p:sp>
      <p:sp>
        <p:nvSpPr>
          <p:cNvPr id="48" name="TextBox 47">
            <a:extLst>
              <a:ext uri="{FF2B5EF4-FFF2-40B4-BE49-F238E27FC236}">
                <a16:creationId xmlns:a16="http://schemas.microsoft.com/office/drawing/2014/main" id="{06AB5A6F-0421-4D6B-AE0A-4E501D343FC8}"/>
              </a:ext>
            </a:extLst>
          </p:cNvPr>
          <p:cNvSpPr txBox="1"/>
          <p:nvPr/>
        </p:nvSpPr>
        <p:spPr>
          <a:xfrm>
            <a:off x="3595230" y="2600405"/>
            <a:ext cx="274434" cy="307777"/>
          </a:xfrm>
          <a:prstGeom prst="rect">
            <a:avLst/>
          </a:prstGeom>
          <a:noFill/>
        </p:spPr>
        <p:txBody>
          <a:bodyPr wrap="none" rtlCol="0">
            <a:spAutoFit/>
          </a:bodyPr>
          <a:lstStyle/>
          <a:p>
            <a:r>
              <a:rPr lang="en-US" sz="1400" dirty="0"/>
              <a:t>*</a:t>
            </a:r>
          </a:p>
        </p:txBody>
      </p:sp>
      <p:sp>
        <p:nvSpPr>
          <p:cNvPr id="49" name="TextBox 48">
            <a:extLst>
              <a:ext uri="{FF2B5EF4-FFF2-40B4-BE49-F238E27FC236}">
                <a16:creationId xmlns:a16="http://schemas.microsoft.com/office/drawing/2014/main" id="{BE8B6C2B-AD5D-4AAD-9F7C-6E4492306D66}"/>
              </a:ext>
            </a:extLst>
          </p:cNvPr>
          <p:cNvSpPr txBox="1"/>
          <p:nvPr/>
        </p:nvSpPr>
        <p:spPr>
          <a:xfrm>
            <a:off x="4454766" y="2569925"/>
            <a:ext cx="274434" cy="307777"/>
          </a:xfrm>
          <a:prstGeom prst="rect">
            <a:avLst/>
          </a:prstGeom>
          <a:noFill/>
        </p:spPr>
        <p:txBody>
          <a:bodyPr wrap="none" rtlCol="0">
            <a:spAutoFit/>
          </a:bodyPr>
          <a:lstStyle/>
          <a:p>
            <a:r>
              <a:rPr lang="en-US" sz="1400" dirty="0"/>
              <a:t>*</a:t>
            </a:r>
          </a:p>
        </p:txBody>
      </p:sp>
      <p:sp>
        <p:nvSpPr>
          <p:cNvPr id="50" name="TextBox 49">
            <a:extLst>
              <a:ext uri="{FF2B5EF4-FFF2-40B4-BE49-F238E27FC236}">
                <a16:creationId xmlns:a16="http://schemas.microsoft.com/office/drawing/2014/main" id="{62A78F76-A85E-4BEE-87DF-910DF4CB84B9}"/>
              </a:ext>
            </a:extLst>
          </p:cNvPr>
          <p:cNvSpPr txBox="1"/>
          <p:nvPr/>
        </p:nvSpPr>
        <p:spPr>
          <a:xfrm>
            <a:off x="516750" y="3972005"/>
            <a:ext cx="274434" cy="307777"/>
          </a:xfrm>
          <a:prstGeom prst="rect">
            <a:avLst/>
          </a:prstGeom>
          <a:noFill/>
        </p:spPr>
        <p:txBody>
          <a:bodyPr wrap="none" rtlCol="0">
            <a:spAutoFit/>
          </a:bodyPr>
          <a:lstStyle/>
          <a:p>
            <a:r>
              <a:rPr lang="en-US" sz="1400" dirty="0"/>
              <a:t>*</a:t>
            </a:r>
          </a:p>
        </p:txBody>
      </p:sp>
      <p:sp>
        <p:nvSpPr>
          <p:cNvPr id="51" name="TextBox 50">
            <a:extLst>
              <a:ext uri="{FF2B5EF4-FFF2-40B4-BE49-F238E27FC236}">
                <a16:creationId xmlns:a16="http://schemas.microsoft.com/office/drawing/2014/main" id="{5E91771C-105E-4297-902C-6401D69FDCE2}"/>
              </a:ext>
            </a:extLst>
          </p:cNvPr>
          <p:cNvSpPr txBox="1"/>
          <p:nvPr/>
        </p:nvSpPr>
        <p:spPr>
          <a:xfrm>
            <a:off x="1376286" y="4014677"/>
            <a:ext cx="274434" cy="307777"/>
          </a:xfrm>
          <a:prstGeom prst="rect">
            <a:avLst/>
          </a:prstGeom>
          <a:noFill/>
        </p:spPr>
        <p:txBody>
          <a:bodyPr wrap="none" rtlCol="0">
            <a:spAutoFit/>
          </a:bodyPr>
          <a:lstStyle/>
          <a:p>
            <a:r>
              <a:rPr lang="en-US" sz="1400" dirty="0"/>
              <a:t>*</a:t>
            </a:r>
          </a:p>
        </p:txBody>
      </p:sp>
      <p:sp>
        <p:nvSpPr>
          <p:cNvPr id="52" name="TextBox 51">
            <a:extLst>
              <a:ext uri="{FF2B5EF4-FFF2-40B4-BE49-F238E27FC236}">
                <a16:creationId xmlns:a16="http://schemas.microsoft.com/office/drawing/2014/main" id="{3B95B7EE-BA1D-47BA-A368-682FACA8773F}"/>
              </a:ext>
            </a:extLst>
          </p:cNvPr>
          <p:cNvSpPr txBox="1"/>
          <p:nvPr/>
        </p:nvSpPr>
        <p:spPr>
          <a:xfrm>
            <a:off x="1870062" y="4142693"/>
            <a:ext cx="274434" cy="307777"/>
          </a:xfrm>
          <a:prstGeom prst="rect">
            <a:avLst/>
          </a:prstGeom>
          <a:noFill/>
        </p:spPr>
        <p:txBody>
          <a:bodyPr wrap="none" rtlCol="0">
            <a:spAutoFit/>
          </a:bodyPr>
          <a:lstStyle/>
          <a:p>
            <a:r>
              <a:rPr lang="en-US" sz="1400" dirty="0"/>
              <a:t>*</a:t>
            </a:r>
          </a:p>
        </p:txBody>
      </p:sp>
      <p:sp>
        <p:nvSpPr>
          <p:cNvPr id="53" name="TextBox 52">
            <a:extLst>
              <a:ext uri="{FF2B5EF4-FFF2-40B4-BE49-F238E27FC236}">
                <a16:creationId xmlns:a16="http://schemas.microsoft.com/office/drawing/2014/main" id="{E7BAF1F3-0A68-4E22-BFF5-1262B3D37D2F}"/>
              </a:ext>
            </a:extLst>
          </p:cNvPr>
          <p:cNvSpPr txBox="1"/>
          <p:nvPr/>
        </p:nvSpPr>
        <p:spPr>
          <a:xfrm>
            <a:off x="1998078" y="4197557"/>
            <a:ext cx="274434" cy="307777"/>
          </a:xfrm>
          <a:prstGeom prst="rect">
            <a:avLst/>
          </a:prstGeom>
          <a:noFill/>
        </p:spPr>
        <p:txBody>
          <a:bodyPr wrap="none" rtlCol="0">
            <a:spAutoFit/>
          </a:bodyPr>
          <a:lstStyle/>
          <a:p>
            <a:r>
              <a:rPr lang="en-US" sz="1400" dirty="0"/>
              <a:t>*</a:t>
            </a:r>
          </a:p>
        </p:txBody>
      </p:sp>
      <p:sp>
        <p:nvSpPr>
          <p:cNvPr id="54" name="TextBox 53">
            <a:extLst>
              <a:ext uri="{FF2B5EF4-FFF2-40B4-BE49-F238E27FC236}">
                <a16:creationId xmlns:a16="http://schemas.microsoft.com/office/drawing/2014/main" id="{C493BB9B-3DAE-4F1A-94B2-5C5CCEBD2621}"/>
              </a:ext>
            </a:extLst>
          </p:cNvPr>
          <p:cNvSpPr txBox="1"/>
          <p:nvPr/>
        </p:nvSpPr>
        <p:spPr>
          <a:xfrm>
            <a:off x="2735694" y="4154885"/>
            <a:ext cx="274434" cy="307777"/>
          </a:xfrm>
          <a:prstGeom prst="rect">
            <a:avLst/>
          </a:prstGeom>
          <a:noFill/>
        </p:spPr>
        <p:txBody>
          <a:bodyPr wrap="none" rtlCol="0">
            <a:spAutoFit/>
          </a:bodyPr>
          <a:lstStyle/>
          <a:p>
            <a:r>
              <a:rPr lang="en-US" sz="1400" dirty="0"/>
              <a:t>*</a:t>
            </a:r>
          </a:p>
        </p:txBody>
      </p:sp>
      <p:sp>
        <p:nvSpPr>
          <p:cNvPr id="55" name="TextBox 54">
            <a:extLst>
              <a:ext uri="{FF2B5EF4-FFF2-40B4-BE49-F238E27FC236}">
                <a16:creationId xmlns:a16="http://schemas.microsoft.com/office/drawing/2014/main" id="{FD312212-4DD9-40D7-A1A4-8DE68091515C}"/>
              </a:ext>
            </a:extLst>
          </p:cNvPr>
          <p:cNvSpPr txBox="1"/>
          <p:nvPr/>
        </p:nvSpPr>
        <p:spPr>
          <a:xfrm>
            <a:off x="2851518" y="4185365"/>
            <a:ext cx="274434" cy="307777"/>
          </a:xfrm>
          <a:prstGeom prst="rect">
            <a:avLst/>
          </a:prstGeom>
          <a:noFill/>
        </p:spPr>
        <p:txBody>
          <a:bodyPr wrap="none" rtlCol="0">
            <a:spAutoFit/>
          </a:bodyPr>
          <a:lstStyle/>
          <a:p>
            <a:r>
              <a:rPr lang="en-US" sz="1400" dirty="0"/>
              <a:t>*</a:t>
            </a:r>
          </a:p>
        </p:txBody>
      </p:sp>
      <p:sp>
        <p:nvSpPr>
          <p:cNvPr id="56" name="TextBox 55">
            <a:extLst>
              <a:ext uri="{FF2B5EF4-FFF2-40B4-BE49-F238E27FC236}">
                <a16:creationId xmlns:a16="http://schemas.microsoft.com/office/drawing/2014/main" id="{A39DAF04-59FF-418C-8AF1-0DD60CF21266}"/>
              </a:ext>
            </a:extLst>
          </p:cNvPr>
          <p:cNvSpPr txBox="1"/>
          <p:nvPr/>
        </p:nvSpPr>
        <p:spPr>
          <a:xfrm>
            <a:off x="3528174" y="3984197"/>
            <a:ext cx="274434" cy="307777"/>
          </a:xfrm>
          <a:prstGeom prst="rect">
            <a:avLst/>
          </a:prstGeom>
          <a:noFill/>
        </p:spPr>
        <p:txBody>
          <a:bodyPr wrap="none" rtlCol="0">
            <a:spAutoFit/>
          </a:bodyPr>
          <a:lstStyle/>
          <a:p>
            <a:r>
              <a:rPr lang="en-US" sz="1400" dirty="0"/>
              <a:t>*</a:t>
            </a:r>
          </a:p>
        </p:txBody>
      </p:sp>
      <p:sp>
        <p:nvSpPr>
          <p:cNvPr id="57" name="TextBox 56">
            <a:extLst>
              <a:ext uri="{FF2B5EF4-FFF2-40B4-BE49-F238E27FC236}">
                <a16:creationId xmlns:a16="http://schemas.microsoft.com/office/drawing/2014/main" id="{1BA3CC1E-0396-4F00-AE84-BBD1A1DEC0BE}"/>
              </a:ext>
            </a:extLst>
          </p:cNvPr>
          <p:cNvSpPr txBox="1"/>
          <p:nvPr/>
        </p:nvSpPr>
        <p:spPr>
          <a:xfrm>
            <a:off x="4387710" y="3953717"/>
            <a:ext cx="274434" cy="307777"/>
          </a:xfrm>
          <a:prstGeom prst="rect">
            <a:avLst/>
          </a:prstGeom>
          <a:noFill/>
        </p:spPr>
        <p:txBody>
          <a:bodyPr wrap="none" rtlCol="0">
            <a:spAutoFit/>
          </a:bodyPr>
          <a:lstStyle/>
          <a:p>
            <a:r>
              <a:rPr lang="en-US" sz="1400" dirty="0"/>
              <a:t>*</a:t>
            </a:r>
          </a:p>
        </p:txBody>
      </p:sp>
      <p:sp>
        <p:nvSpPr>
          <p:cNvPr id="58" name="TextBox 57">
            <a:extLst>
              <a:ext uri="{FF2B5EF4-FFF2-40B4-BE49-F238E27FC236}">
                <a16:creationId xmlns:a16="http://schemas.microsoft.com/office/drawing/2014/main" id="{B6FDCFD1-11B2-4D1E-A2D3-9C99076F53C1}"/>
              </a:ext>
            </a:extLst>
          </p:cNvPr>
          <p:cNvSpPr txBox="1"/>
          <p:nvPr/>
        </p:nvSpPr>
        <p:spPr>
          <a:xfrm>
            <a:off x="516750" y="5496005"/>
            <a:ext cx="274434" cy="307777"/>
          </a:xfrm>
          <a:prstGeom prst="rect">
            <a:avLst/>
          </a:prstGeom>
          <a:noFill/>
        </p:spPr>
        <p:txBody>
          <a:bodyPr wrap="none" rtlCol="0">
            <a:spAutoFit/>
          </a:bodyPr>
          <a:lstStyle/>
          <a:p>
            <a:r>
              <a:rPr lang="en-US" sz="1400" dirty="0"/>
              <a:t>*</a:t>
            </a:r>
          </a:p>
        </p:txBody>
      </p:sp>
      <p:sp>
        <p:nvSpPr>
          <p:cNvPr id="59" name="TextBox 58">
            <a:extLst>
              <a:ext uri="{FF2B5EF4-FFF2-40B4-BE49-F238E27FC236}">
                <a16:creationId xmlns:a16="http://schemas.microsoft.com/office/drawing/2014/main" id="{AE89CF58-EA12-4C85-8AE9-87BE9A4655FB}"/>
              </a:ext>
            </a:extLst>
          </p:cNvPr>
          <p:cNvSpPr txBox="1"/>
          <p:nvPr/>
        </p:nvSpPr>
        <p:spPr>
          <a:xfrm>
            <a:off x="1412862" y="5502101"/>
            <a:ext cx="274434" cy="307777"/>
          </a:xfrm>
          <a:prstGeom prst="rect">
            <a:avLst/>
          </a:prstGeom>
          <a:noFill/>
        </p:spPr>
        <p:txBody>
          <a:bodyPr wrap="none" rtlCol="0">
            <a:spAutoFit/>
          </a:bodyPr>
          <a:lstStyle/>
          <a:p>
            <a:r>
              <a:rPr lang="en-US" sz="1400" dirty="0"/>
              <a:t>*</a:t>
            </a:r>
          </a:p>
        </p:txBody>
      </p:sp>
      <p:sp>
        <p:nvSpPr>
          <p:cNvPr id="60" name="TextBox 59">
            <a:extLst>
              <a:ext uri="{FF2B5EF4-FFF2-40B4-BE49-F238E27FC236}">
                <a16:creationId xmlns:a16="http://schemas.microsoft.com/office/drawing/2014/main" id="{3998EB30-3A4D-49C7-9BCA-B0160034A06C}"/>
              </a:ext>
            </a:extLst>
          </p:cNvPr>
          <p:cNvSpPr txBox="1"/>
          <p:nvPr/>
        </p:nvSpPr>
        <p:spPr>
          <a:xfrm>
            <a:off x="2004174" y="5471621"/>
            <a:ext cx="274434" cy="307777"/>
          </a:xfrm>
          <a:prstGeom prst="rect">
            <a:avLst/>
          </a:prstGeom>
          <a:noFill/>
        </p:spPr>
        <p:txBody>
          <a:bodyPr wrap="none" rtlCol="0">
            <a:spAutoFit/>
          </a:bodyPr>
          <a:lstStyle/>
          <a:p>
            <a:r>
              <a:rPr lang="en-US" sz="1400" dirty="0"/>
              <a:t>*</a:t>
            </a:r>
          </a:p>
        </p:txBody>
      </p:sp>
      <p:sp>
        <p:nvSpPr>
          <p:cNvPr id="61" name="TextBox 60">
            <a:extLst>
              <a:ext uri="{FF2B5EF4-FFF2-40B4-BE49-F238E27FC236}">
                <a16:creationId xmlns:a16="http://schemas.microsoft.com/office/drawing/2014/main" id="{60D5413E-E8B5-4388-865B-1816565A1010}"/>
              </a:ext>
            </a:extLst>
          </p:cNvPr>
          <p:cNvSpPr txBox="1"/>
          <p:nvPr/>
        </p:nvSpPr>
        <p:spPr>
          <a:xfrm>
            <a:off x="2119998" y="5880053"/>
            <a:ext cx="274434" cy="307777"/>
          </a:xfrm>
          <a:prstGeom prst="rect">
            <a:avLst/>
          </a:prstGeom>
          <a:noFill/>
        </p:spPr>
        <p:txBody>
          <a:bodyPr wrap="none" rtlCol="0">
            <a:spAutoFit/>
          </a:bodyPr>
          <a:lstStyle/>
          <a:p>
            <a:r>
              <a:rPr lang="en-US" sz="1400" dirty="0"/>
              <a:t>*</a:t>
            </a:r>
          </a:p>
        </p:txBody>
      </p:sp>
      <p:sp>
        <p:nvSpPr>
          <p:cNvPr id="63" name="TextBox 62">
            <a:extLst>
              <a:ext uri="{FF2B5EF4-FFF2-40B4-BE49-F238E27FC236}">
                <a16:creationId xmlns:a16="http://schemas.microsoft.com/office/drawing/2014/main" id="{3A49FE98-4BE4-476C-9C66-44E7B316FA54}"/>
              </a:ext>
            </a:extLst>
          </p:cNvPr>
          <p:cNvSpPr txBox="1"/>
          <p:nvPr/>
        </p:nvSpPr>
        <p:spPr>
          <a:xfrm>
            <a:off x="3010014" y="5904437"/>
            <a:ext cx="274434" cy="307777"/>
          </a:xfrm>
          <a:prstGeom prst="rect">
            <a:avLst/>
          </a:prstGeom>
          <a:noFill/>
        </p:spPr>
        <p:txBody>
          <a:bodyPr wrap="none" rtlCol="0">
            <a:spAutoFit/>
          </a:bodyPr>
          <a:lstStyle/>
          <a:p>
            <a:r>
              <a:rPr lang="en-US" sz="1400" dirty="0"/>
              <a:t>*</a:t>
            </a:r>
          </a:p>
        </p:txBody>
      </p:sp>
      <p:sp>
        <p:nvSpPr>
          <p:cNvPr id="64" name="TextBox 63">
            <a:extLst>
              <a:ext uri="{FF2B5EF4-FFF2-40B4-BE49-F238E27FC236}">
                <a16:creationId xmlns:a16="http://schemas.microsoft.com/office/drawing/2014/main" id="{CEAFC6D5-FF94-48DF-A547-83849875F6D5}"/>
              </a:ext>
            </a:extLst>
          </p:cNvPr>
          <p:cNvSpPr txBox="1"/>
          <p:nvPr/>
        </p:nvSpPr>
        <p:spPr>
          <a:xfrm>
            <a:off x="3513934" y="5615373"/>
            <a:ext cx="274434" cy="307777"/>
          </a:xfrm>
          <a:prstGeom prst="rect">
            <a:avLst/>
          </a:prstGeom>
          <a:noFill/>
        </p:spPr>
        <p:txBody>
          <a:bodyPr wrap="none" rtlCol="0">
            <a:spAutoFit/>
          </a:bodyPr>
          <a:lstStyle/>
          <a:p>
            <a:r>
              <a:rPr lang="en-US" sz="1400" dirty="0"/>
              <a:t>*</a:t>
            </a:r>
          </a:p>
        </p:txBody>
      </p:sp>
      <p:sp>
        <p:nvSpPr>
          <p:cNvPr id="65" name="TextBox 64">
            <a:extLst>
              <a:ext uri="{FF2B5EF4-FFF2-40B4-BE49-F238E27FC236}">
                <a16:creationId xmlns:a16="http://schemas.microsoft.com/office/drawing/2014/main" id="{FDB9C7BF-890B-49AF-9E24-570E217A460C}"/>
              </a:ext>
            </a:extLst>
          </p:cNvPr>
          <p:cNvSpPr txBox="1"/>
          <p:nvPr/>
        </p:nvSpPr>
        <p:spPr>
          <a:xfrm>
            <a:off x="4412094" y="5465525"/>
            <a:ext cx="274434" cy="307777"/>
          </a:xfrm>
          <a:prstGeom prst="rect">
            <a:avLst/>
          </a:prstGeom>
          <a:noFill/>
        </p:spPr>
        <p:txBody>
          <a:bodyPr wrap="none" rtlCol="0">
            <a:spAutoFit/>
          </a:bodyPr>
          <a:lstStyle/>
          <a:p>
            <a:r>
              <a:rPr lang="en-US" sz="1400" dirty="0"/>
              <a:t>*</a:t>
            </a:r>
          </a:p>
        </p:txBody>
      </p:sp>
      <p:sp>
        <p:nvSpPr>
          <p:cNvPr id="66" name="TextBox 65">
            <a:extLst>
              <a:ext uri="{FF2B5EF4-FFF2-40B4-BE49-F238E27FC236}">
                <a16:creationId xmlns:a16="http://schemas.microsoft.com/office/drawing/2014/main" id="{B82DFACD-A3F4-4363-8C6E-4DD38037DACE}"/>
              </a:ext>
            </a:extLst>
          </p:cNvPr>
          <p:cNvSpPr txBox="1"/>
          <p:nvPr/>
        </p:nvSpPr>
        <p:spPr>
          <a:xfrm>
            <a:off x="1528686" y="5703269"/>
            <a:ext cx="274434" cy="307777"/>
          </a:xfrm>
          <a:prstGeom prst="rect">
            <a:avLst/>
          </a:prstGeom>
          <a:noFill/>
        </p:spPr>
        <p:txBody>
          <a:bodyPr wrap="none" rtlCol="0">
            <a:spAutoFit/>
          </a:bodyPr>
          <a:lstStyle/>
          <a:p>
            <a:r>
              <a:rPr lang="en-US" sz="1400" dirty="0"/>
              <a:t>*</a:t>
            </a:r>
          </a:p>
        </p:txBody>
      </p:sp>
      <p:sp>
        <p:nvSpPr>
          <p:cNvPr id="67" name="TextBox 66">
            <a:extLst>
              <a:ext uri="{FF2B5EF4-FFF2-40B4-BE49-F238E27FC236}">
                <a16:creationId xmlns:a16="http://schemas.microsoft.com/office/drawing/2014/main" id="{05FBE4DF-3334-4F12-9D96-8DD8ECA4ACCF}"/>
              </a:ext>
            </a:extLst>
          </p:cNvPr>
          <p:cNvSpPr txBox="1"/>
          <p:nvPr/>
        </p:nvSpPr>
        <p:spPr>
          <a:xfrm>
            <a:off x="632574" y="5941013"/>
            <a:ext cx="274434" cy="307777"/>
          </a:xfrm>
          <a:prstGeom prst="rect">
            <a:avLst/>
          </a:prstGeom>
          <a:noFill/>
        </p:spPr>
        <p:txBody>
          <a:bodyPr wrap="none" rtlCol="0">
            <a:spAutoFit/>
          </a:bodyPr>
          <a:lstStyle/>
          <a:p>
            <a:r>
              <a:rPr lang="en-US" sz="1400" dirty="0"/>
              <a:t>*</a:t>
            </a:r>
          </a:p>
        </p:txBody>
      </p:sp>
      <p:sp>
        <p:nvSpPr>
          <p:cNvPr id="68" name="TextBox 67">
            <a:extLst>
              <a:ext uri="{FF2B5EF4-FFF2-40B4-BE49-F238E27FC236}">
                <a16:creationId xmlns:a16="http://schemas.microsoft.com/office/drawing/2014/main" id="{12C7194B-1D0E-47E2-A588-0BA664ECFA9A}"/>
              </a:ext>
            </a:extLst>
          </p:cNvPr>
          <p:cNvSpPr txBox="1"/>
          <p:nvPr/>
        </p:nvSpPr>
        <p:spPr>
          <a:xfrm>
            <a:off x="3641950" y="5719005"/>
            <a:ext cx="274434" cy="307777"/>
          </a:xfrm>
          <a:prstGeom prst="rect">
            <a:avLst/>
          </a:prstGeom>
          <a:noFill/>
        </p:spPr>
        <p:txBody>
          <a:bodyPr wrap="none" rtlCol="0">
            <a:spAutoFit/>
          </a:bodyPr>
          <a:lstStyle/>
          <a:p>
            <a:r>
              <a:rPr lang="en-US" sz="1400" dirty="0"/>
              <a:t>*</a:t>
            </a:r>
          </a:p>
        </p:txBody>
      </p:sp>
      <p:sp>
        <p:nvSpPr>
          <p:cNvPr id="69" name="TextBox 68">
            <a:extLst>
              <a:ext uri="{FF2B5EF4-FFF2-40B4-BE49-F238E27FC236}">
                <a16:creationId xmlns:a16="http://schemas.microsoft.com/office/drawing/2014/main" id="{CDFF6FDB-F88C-4F39-8FCE-75DFAD7F13E8}"/>
              </a:ext>
            </a:extLst>
          </p:cNvPr>
          <p:cNvSpPr txBox="1"/>
          <p:nvPr/>
        </p:nvSpPr>
        <p:spPr>
          <a:xfrm>
            <a:off x="4527918" y="5715461"/>
            <a:ext cx="274434" cy="307777"/>
          </a:xfrm>
          <a:prstGeom prst="rect">
            <a:avLst/>
          </a:prstGeom>
          <a:noFill/>
        </p:spPr>
        <p:txBody>
          <a:bodyPr wrap="none" rtlCol="0">
            <a:spAutoFit/>
          </a:bodyPr>
          <a:lstStyle/>
          <a:p>
            <a:r>
              <a:rPr lang="en-US" sz="1400" dirty="0"/>
              <a:t>*</a:t>
            </a:r>
          </a:p>
        </p:txBody>
      </p:sp>
      <p:sp>
        <p:nvSpPr>
          <p:cNvPr id="70" name="TextBox 69">
            <a:extLst>
              <a:ext uri="{FF2B5EF4-FFF2-40B4-BE49-F238E27FC236}">
                <a16:creationId xmlns:a16="http://schemas.microsoft.com/office/drawing/2014/main" id="{6D471AAA-F69B-4807-9BC8-E0CA19413324}"/>
              </a:ext>
            </a:extLst>
          </p:cNvPr>
          <p:cNvSpPr txBox="1"/>
          <p:nvPr/>
        </p:nvSpPr>
        <p:spPr>
          <a:xfrm>
            <a:off x="5887326" y="5441141"/>
            <a:ext cx="274434" cy="307777"/>
          </a:xfrm>
          <a:prstGeom prst="rect">
            <a:avLst/>
          </a:prstGeom>
          <a:noFill/>
        </p:spPr>
        <p:txBody>
          <a:bodyPr wrap="none" rtlCol="0">
            <a:spAutoFit/>
          </a:bodyPr>
          <a:lstStyle/>
          <a:p>
            <a:r>
              <a:rPr lang="en-US" sz="1400" dirty="0"/>
              <a:t>*</a:t>
            </a:r>
          </a:p>
        </p:txBody>
      </p:sp>
      <p:sp>
        <p:nvSpPr>
          <p:cNvPr id="71" name="TextBox 70">
            <a:extLst>
              <a:ext uri="{FF2B5EF4-FFF2-40B4-BE49-F238E27FC236}">
                <a16:creationId xmlns:a16="http://schemas.microsoft.com/office/drawing/2014/main" id="{12DA6F6D-2B9E-496B-8594-94F1F31BFF2E}"/>
              </a:ext>
            </a:extLst>
          </p:cNvPr>
          <p:cNvSpPr txBox="1"/>
          <p:nvPr/>
        </p:nvSpPr>
        <p:spPr>
          <a:xfrm>
            <a:off x="6003150" y="5496005"/>
            <a:ext cx="274434" cy="307777"/>
          </a:xfrm>
          <a:prstGeom prst="rect">
            <a:avLst/>
          </a:prstGeom>
          <a:noFill/>
        </p:spPr>
        <p:txBody>
          <a:bodyPr wrap="none" rtlCol="0">
            <a:spAutoFit/>
          </a:bodyPr>
          <a:lstStyle/>
          <a:p>
            <a:r>
              <a:rPr lang="en-US" sz="1400" dirty="0"/>
              <a:t>*</a:t>
            </a:r>
          </a:p>
        </p:txBody>
      </p:sp>
      <p:sp>
        <p:nvSpPr>
          <p:cNvPr id="72" name="TextBox 71">
            <a:extLst>
              <a:ext uri="{FF2B5EF4-FFF2-40B4-BE49-F238E27FC236}">
                <a16:creationId xmlns:a16="http://schemas.microsoft.com/office/drawing/2014/main" id="{B02B77CC-6045-4F69-ACE0-3668B9713D2F}"/>
              </a:ext>
            </a:extLst>
          </p:cNvPr>
          <p:cNvSpPr txBox="1"/>
          <p:nvPr/>
        </p:nvSpPr>
        <p:spPr>
          <a:xfrm>
            <a:off x="5119230" y="5489909"/>
            <a:ext cx="274434" cy="307777"/>
          </a:xfrm>
          <a:prstGeom prst="rect">
            <a:avLst/>
          </a:prstGeom>
          <a:noFill/>
        </p:spPr>
        <p:txBody>
          <a:bodyPr wrap="none" rtlCol="0">
            <a:spAutoFit/>
          </a:bodyPr>
          <a:lstStyle/>
          <a:p>
            <a:r>
              <a:rPr lang="en-US" sz="1400" dirty="0"/>
              <a:t>*</a:t>
            </a:r>
          </a:p>
        </p:txBody>
      </p:sp>
      <p:sp>
        <p:nvSpPr>
          <p:cNvPr id="73" name="TextBox 72">
            <a:extLst>
              <a:ext uri="{FF2B5EF4-FFF2-40B4-BE49-F238E27FC236}">
                <a16:creationId xmlns:a16="http://schemas.microsoft.com/office/drawing/2014/main" id="{C6EA3DFF-91F1-4759-894F-CBB72BC18E05}"/>
              </a:ext>
            </a:extLst>
          </p:cNvPr>
          <p:cNvSpPr txBox="1"/>
          <p:nvPr/>
        </p:nvSpPr>
        <p:spPr>
          <a:xfrm>
            <a:off x="4991214" y="5435045"/>
            <a:ext cx="274434" cy="307777"/>
          </a:xfrm>
          <a:prstGeom prst="rect">
            <a:avLst/>
          </a:prstGeom>
          <a:noFill/>
        </p:spPr>
        <p:txBody>
          <a:bodyPr wrap="none" rtlCol="0">
            <a:spAutoFit/>
          </a:bodyPr>
          <a:lstStyle/>
          <a:p>
            <a:r>
              <a:rPr lang="en-US" sz="1400" dirty="0"/>
              <a:t>*</a:t>
            </a:r>
          </a:p>
        </p:txBody>
      </p:sp>
      <p:sp>
        <p:nvSpPr>
          <p:cNvPr id="74" name="TextBox 73">
            <a:extLst>
              <a:ext uri="{FF2B5EF4-FFF2-40B4-BE49-F238E27FC236}">
                <a16:creationId xmlns:a16="http://schemas.microsoft.com/office/drawing/2014/main" id="{0FD10D16-8797-45F1-B3C3-44BC8B0B0FA9}"/>
              </a:ext>
            </a:extLst>
          </p:cNvPr>
          <p:cNvSpPr txBox="1"/>
          <p:nvPr/>
        </p:nvSpPr>
        <p:spPr>
          <a:xfrm>
            <a:off x="471377" y="7084299"/>
            <a:ext cx="274434" cy="307777"/>
          </a:xfrm>
          <a:prstGeom prst="rect">
            <a:avLst/>
          </a:prstGeom>
          <a:noFill/>
        </p:spPr>
        <p:txBody>
          <a:bodyPr wrap="none" rtlCol="0">
            <a:spAutoFit/>
          </a:bodyPr>
          <a:lstStyle/>
          <a:p>
            <a:r>
              <a:rPr lang="en-US" sz="1400" dirty="0"/>
              <a:t>*</a:t>
            </a:r>
          </a:p>
        </p:txBody>
      </p:sp>
      <p:sp>
        <p:nvSpPr>
          <p:cNvPr id="75" name="TextBox 74">
            <a:extLst>
              <a:ext uri="{FF2B5EF4-FFF2-40B4-BE49-F238E27FC236}">
                <a16:creationId xmlns:a16="http://schemas.microsoft.com/office/drawing/2014/main" id="{714AEF86-9A40-488A-8D19-16259176A569}"/>
              </a:ext>
            </a:extLst>
          </p:cNvPr>
          <p:cNvSpPr txBox="1"/>
          <p:nvPr/>
        </p:nvSpPr>
        <p:spPr>
          <a:xfrm>
            <a:off x="562817" y="7504923"/>
            <a:ext cx="274434" cy="307777"/>
          </a:xfrm>
          <a:prstGeom prst="rect">
            <a:avLst/>
          </a:prstGeom>
          <a:noFill/>
        </p:spPr>
        <p:txBody>
          <a:bodyPr wrap="none" rtlCol="0">
            <a:spAutoFit/>
          </a:bodyPr>
          <a:lstStyle/>
          <a:p>
            <a:r>
              <a:rPr lang="en-US" sz="1400" dirty="0"/>
              <a:t>*</a:t>
            </a:r>
          </a:p>
        </p:txBody>
      </p:sp>
      <p:sp>
        <p:nvSpPr>
          <p:cNvPr id="76" name="TextBox 75">
            <a:extLst>
              <a:ext uri="{FF2B5EF4-FFF2-40B4-BE49-F238E27FC236}">
                <a16:creationId xmlns:a16="http://schemas.microsoft.com/office/drawing/2014/main" id="{7AD072CB-7D13-47B4-82C8-5B8706FBA078}"/>
              </a:ext>
            </a:extLst>
          </p:cNvPr>
          <p:cNvSpPr txBox="1"/>
          <p:nvPr/>
        </p:nvSpPr>
        <p:spPr>
          <a:xfrm>
            <a:off x="1276049" y="7218411"/>
            <a:ext cx="274434" cy="307777"/>
          </a:xfrm>
          <a:prstGeom prst="rect">
            <a:avLst/>
          </a:prstGeom>
          <a:noFill/>
        </p:spPr>
        <p:txBody>
          <a:bodyPr wrap="none" rtlCol="0">
            <a:spAutoFit/>
          </a:bodyPr>
          <a:lstStyle/>
          <a:p>
            <a:r>
              <a:rPr lang="en-US" sz="1400" dirty="0"/>
              <a:t>*</a:t>
            </a:r>
          </a:p>
        </p:txBody>
      </p:sp>
      <p:sp>
        <p:nvSpPr>
          <p:cNvPr id="77" name="TextBox 76">
            <a:extLst>
              <a:ext uri="{FF2B5EF4-FFF2-40B4-BE49-F238E27FC236}">
                <a16:creationId xmlns:a16="http://schemas.microsoft.com/office/drawing/2014/main" id="{531DF3B3-5C4E-4668-96D5-092458B7A101}"/>
              </a:ext>
            </a:extLst>
          </p:cNvPr>
          <p:cNvSpPr txBox="1"/>
          <p:nvPr/>
        </p:nvSpPr>
        <p:spPr>
          <a:xfrm>
            <a:off x="2638158" y="4167077"/>
            <a:ext cx="274434" cy="307777"/>
          </a:xfrm>
          <a:prstGeom prst="rect">
            <a:avLst/>
          </a:prstGeom>
          <a:noFill/>
        </p:spPr>
        <p:txBody>
          <a:bodyPr wrap="none" rtlCol="0">
            <a:spAutoFit/>
          </a:bodyPr>
          <a:lstStyle/>
          <a:p>
            <a:r>
              <a:rPr lang="en-US" sz="1400" dirty="0"/>
              <a:t>*</a:t>
            </a:r>
          </a:p>
        </p:txBody>
      </p:sp>
      <p:sp>
        <p:nvSpPr>
          <p:cNvPr id="78" name="TextBox 77">
            <a:extLst>
              <a:ext uri="{FF2B5EF4-FFF2-40B4-BE49-F238E27FC236}">
                <a16:creationId xmlns:a16="http://schemas.microsoft.com/office/drawing/2014/main" id="{2965CDAF-0690-4B43-AC98-43D719A1C773}"/>
              </a:ext>
            </a:extLst>
          </p:cNvPr>
          <p:cNvSpPr txBox="1"/>
          <p:nvPr/>
        </p:nvSpPr>
        <p:spPr>
          <a:xfrm>
            <a:off x="2936862" y="4173173"/>
            <a:ext cx="274434" cy="307777"/>
          </a:xfrm>
          <a:prstGeom prst="rect">
            <a:avLst/>
          </a:prstGeom>
          <a:noFill/>
        </p:spPr>
        <p:txBody>
          <a:bodyPr wrap="none" rtlCol="0">
            <a:spAutoFit/>
          </a:bodyPr>
          <a:lstStyle/>
          <a:p>
            <a:r>
              <a:rPr lang="en-US" sz="1400" dirty="0"/>
              <a:t>*</a:t>
            </a:r>
          </a:p>
        </p:txBody>
      </p:sp>
      <p:sp>
        <p:nvSpPr>
          <p:cNvPr id="79" name="TextBox 78">
            <a:extLst>
              <a:ext uri="{FF2B5EF4-FFF2-40B4-BE49-F238E27FC236}">
                <a16:creationId xmlns:a16="http://schemas.microsoft.com/office/drawing/2014/main" id="{5C8FC8D6-475E-4B25-B554-8C2438AFA273}"/>
              </a:ext>
            </a:extLst>
          </p:cNvPr>
          <p:cNvSpPr txBox="1"/>
          <p:nvPr/>
        </p:nvSpPr>
        <p:spPr>
          <a:xfrm>
            <a:off x="3845166" y="4008581"/>
            <a:ext cx="274434" cy="307777"/>
          </a:xfrm>
          <a:prstGeom prst="rect">
            <a:avLst/>
          </a:prstGeom>
          <a:noFill/>
        </p:spPr>
        <p:txBody>
          <a:bodyPr wrap="none" rtlCol="0">
            <a:spAutoFit/>
          </a:bodyPr>
          <a:lstStyle/>
          <a:p>
            <a:r>
              <a:rPr lang="en-US" sz="1400" dirty="0"/>
              <a:t>*</a:t>
            </a:r>
          </a:p>
        </p:txBody>
      </p:sp>
      <p:sp>
        <p:nvSpPr>
          <p:cNvPr id="80" name="TextBox 79">
            <a:extLst>
              <a:ext uri="{FF2B5EF4-FFF2-40B4-BE49-F238E27FC236}">
                <a16:creationId xmlns:a16="http://schemas.microsoft.com/office/drawing/2014/main" id="{742BA868-ED8F-401D-AC3F-87A3EB5A896E}"/>
              </a:ext>
            </a:extLst>
          </p:cNvPr>
          <p:cNvSpPr txBox="1"/>
          <p:nvPr/>
        </p:nvSpPr>
        <p:spPr>
          <a:xfrm>
            <a:off x="3936606" y="3965909"/>
            <a:ext cx="274434" cy="307777"/>
          </a:xfrm>
          <a:prstGeom prst="rect">
            <a:avLst/>
          </a:prstGeom>
          <a:noFill/>
        </p:spPr>
        <p:txBody>
          <a:bodyPr wrap="none" rtlCol="0">
            <a:spAutoFit/>
          </a:bodyPr>
          <a:lstStyle/>
          <a:p>
            <a:r>
              <a:rPr lang="en-US" sz="1400" dirty="0"/>
              <a:t>*</a:t>
            </a:r>
          </a:p>
        </p:txBody>
      </p:sp>
      <p:sp>
        <p:nvSpPr>
          <p:cNvPr id="81" name="TextBox 80">
            <a:extLst>
              <a:ext uri="{FF2B5EF4-FFF2-40B4-BE49-F238E27FC236}">
                <a16:creationId xmlns:a16="http://schemas.microsoft.com/office/drawing/2014/main" id="{86A6EF0D-FAA2-4634-8911-84DFDAFF8733}"/>
              </a:ext>
            </a:extLst>
          </p:cNvPr>
          <p:cNvSpPr txBox="1"/>
          <p:nvPr/>
        </p:nvSpPr>
        <p:spPr>
          <a:xfrm>
            <a:off x="4186542" y="3996389"/>
            <a:ext cx="274434" cy="307777"/>
          </a:xfrm>
          <a:prstGeom prst="rect">
            <a:avLst/>
          </a:prstGeom>
          <a:noFill/>
        </p:spPr>
        <p:txBody>
          <a:bodyPr wrap="none" rtlCol="0">
            <a:spAutoFit/>
          </a:bodyPr>
          <a:lstStyle/>
          <a:p>
            <a:r>
              <a:rPr lang="en-US" sz="1400" dirty="0"/>
              <a:t>*</a:t>
            </a:r>
          </a:p>
        </p:txBody>
      </p:sp>
      <p:sp>
        <p:nvSpPr>
          <p:cNvPr id="82" name="TextBox 81">
            <a:extLst>
              <a:ext uri="{FF2B5EF4-FFF2-40B4-BE49-F238E27FC236}">
                <a16:creationId xmlns:a16="http://schemas.microsoft.com/office/drawing/2014/main" id="{C048B304-367F-488B-9A46-A54627FE0895}"/>
              </a:ext>
            </a:extLst>
          </p:cNvPr>
          <p:cNvSpPr txBox="1"/>
          <p:nvPr/>
        </p:nvSpPr>
        <p:spPr>
          <a:xfrm>
            <a:off x="4277982" y="4026869"/>
            <a:ext cx="274434" cy="307777"/>
          </a:xfrm>
          <a:prstGeom prst="rect">
            <a:avLst/>
          </a:prstGeom>
          <a:noFill/>
        </p:spPr>
        <p:txBody>
          <a:bodyPr wrap="none" rtlCol="0">
            <a:spAutoFit/>
          </a:bodyPr>
          <a:lstStyle/>
          <a:p>
            <a:r>
              <a:rPr lang="en-US" sz="1400" dirty="0"/>
              <a:t>*</a:t>
            </a:r>
          </a:p>
        </p:txBody>
      </p:sp>
      <p:sp>
        <p:nvSpPr>
          <p:cNvPr id="83" name="TextBox 82">
            <a:extLst>
              <a:ext uri="{FF2B5EF4-FFF2-40B4-BE49-F238E27FC236}">
                <a16:creationId xmlns:a16="http://schemas.microsoft.com/office/drawing/2014/main" id="{3B156058-EA91-4C11-ADA6-14BF870945E1}"/>
              </a:ext>
            </a:extLst>
          </p:cNvPr>
          <p:cNvSpPr txBox="1"/>
          <p:nvPr/>
        </p:nvSpPr>
        <p:spPr>
          <a:xfrm>
            <a:off x="4479150" y="3984197"/>
            <a:ext cx="274434" cy="307777"/>
          </a:xfrm>
          <a:prstGeom prst="rect">
            <a:avLst/>
          </a:prstGeom>
          <a:noFill/>
        </p:spPr>
        <p:txBody>
          <a:bodyPr wrap="none" rtlCol="0">
            <a:spAutoFit/>
          </a:bodyPr>
          <a:lstStyle/>
          <a:p>
            <a:r>
              <a:rPr lang="en-US" sz="1400" dirty="0"/>
              <a:t>*</a:t>
            </a:r>
          </a:p>
        </p:txBody>
      </p:sp>
      <p:sp>
        <p:nvSpPr>
          <p:cNvPr id="84" name="TextBox 83">
            <a:extLst>
              <a:ext uri="{FF2B5EF4-FFF2-40B4-BE49-F238E27FC236}">
                <a16:creationId xmlns:a16="http://schemas.microsoft.com/office/drawing/2014/main" id="{4DECC5C9-2FB4-4671-B571-8814F2E7A759}"/>
              </a:ext>
            </a:extLst>
          </p:cNvPr>
          <p:cNvSpPr txBox="1"/>
          <p:nvPr/>
        </p:nvSpPr>
        <p:spPr>
          <a:xfrm>
            <a:off x="5363070" y="3941525"/>
            <a:ext cx="274434" cy="307777"/>
          </a:xfrm>
          <a:prstGeom prst="rect">
            <a:avLst/>
          </a:prstGeom>
          <a:noFill/>
        </p:spPr>
        <p:txBody>
          <a:bodyPr wrap="none" rtlCol="0">
            <a:spAutoFit/>
          </a:bodyPr>
          <a:lstStyle/>
          <a:p>
            <a:r>
              <a:rPr lang="en-US" sz="1400" dirty="0"/>
              <a:t>*</a:t>
            </a:r>
          </a:p>
        </p:txBody>
      </p:sp>
      <p:sp>
        <p:nvSpPr>
          <p:cNvPr id="85" name="TextBox 84">
            <a:extLst>
              <a:ext uri="{FF2B5EF4-FFF2-40B4-BE49-F238E27FC236}">
                <a16:creationId xmlns:a16="http://schemas.microsoft.com/office/drawing/2014/main" id="{2DAD93CF-52D3-48CD-A408-8E69B1FCA5F6}"/>
              </a:ext>
            </a:extLst>
          </p:cNvPr>
          <p:cNvSpPr txBox="1"/>
          <p:nvPr/>
        </p:nvSpPr>
        <p:spPr>
          <a:xfrm>
            <a:off x="5466702" y="3935429"/>
            <a:ext cx="274434" cy="307777"/>
          </a:xfrm>
          <a:prstGeom prst="rect">
            <a:avLst/>
          </a:prstGeom>
          <a:noFill/>
        </p:spPr>
        <p:txBody>
          <a:bodyPr wrap="none" rtlCol="0">
            <a:spAutoFit/>
          </a:bodyPr>
          <a:lstStyle/>
          <a:p>
            <a:r>
              <a:rPr lang="en-US" sz="1400" dirty="0"/>
              <a:t>*</a:t>
            </a:r>
          </a:p>
        </p:txBody>
      </p:sp>
      <p:sp>
        <p:nvSpPr>
          <p:cNvPr id="86" name="TextBox 85">
            <a:extLst>
              <a:ext uri="{FF2B5EF4-FFF2-40B4-BE49-F238E27FC236}">
                <a16:creationId xmlns:a16="http://schemas.microsoft.com/office/drawing/2014/main" id="{5FE80A32-C58C-42D9-B9A7-840BD84310FC}"/>
              </a:ext>
            </a:extLst>
          </p:cNvPr>
          <p:cNvSpPr txBox="1"/>
          <p:nvPr/>
        </p:nvSpPr>
        <p:spPr>
          <a:xfrm>
            <a:off x="5801982" y="3929333"/>
            <a:ext cx="274434" cy="307777"/>
          </a:xfrm>
          <a:prstGeom prst="rect">
            <a:avLst/>
          </a:prstGeom>
          <a:noFill/>
        </p:spPr>
        <p:txBody>
          <a:bodyPr wrap="none" rtlCol="0">
            <a:spAutoFit/>
          </a:bodyPr>
          <a:lstStyle/>
          <a:p>
            <a:r>
              <a:rPr lang="en-US" sz="1400" dirty="0"/>
              <a:t>*</a:t>
            </a:r>
          </a:p>
        </p:txBody>
      </p:sp>
      <p:sp>
        <p:nvSpPr>
          <p:cNvPr id="87" name="TextBox 86">
            <a:extLst>
              <a:ext uri="{FF2B5EF4-FFF2-40B4-BE49-F238E27FC236}">
                <a16:creationId xmlns:a16="http://schemas.microsoft.com/office/drawing/2014/main" id="{F65EE037-2422-4C46-9B19-E35490C058F5}"/>
              </a:ext>
            </a:extLst>
          </p:cNvPr>
          <p:cNvSpPr txBox="1"/>
          <p:nvPr/>
        </p:nvSpPr>
        <p:spPr>
          <a:xfrm>
            <a:off x="5917806" y="3959813"/>
            <a:ext cx="274434" cy="307777"/>
          </a:xfrm>
          <a:prstGeom prst="rect">
            <a:avLst/>
          </a:prstGeom>
          <a:noFill/>
        </p:spPr>
        <p:txBody>
          <a:bodyPr wrap="none" rtlCol="0">
            <a:spAutoFit/>
          </a:bodyPr>
          <a:lstStyle/>
          <a:p>
            <a:r>
              <a:rPr lang="en-US" sz="1400" dirty="0"/>
              <a:t>*</a:t>
            </a:r>
          </a:p>
        </p:txBody>
      </p:sp>
      <p:sp>
        <p:nvSpPr>
          <p:cNvPr id="92" name="TextBox 91">
            <a:extLst>
              <a:ext uri="{FF2B5EF4-FFF2-40B4-BE49-F238E27FC236}">
                <a16:creationId xmlns:a16="http://schemas.microsoft.com/office/drawing/2014/main" id="{BCA5C5A7-573A-41A6-ABF6-2DBB6D859ABE}"/>
              </a:ext>
            </a:extLst>
          </p:cNvPr>
          <p:cNvSpPr txBox="1"/>
          <p:nvPr/>
        </p:nvSpPr>
        <p:spPr>
          <a:xfrm>
            <a:off x="5704446" y="3941525"/>
            <a:ext cx="274434" cy="307777"/>
          </a:xfrm>
          <a:prstGeom prst="rect">
            <a:avLst/>
          </a:prstGeom>
          <a:noFill/>
        </p:spPr>
        <p:txBody>
          <a:bodyPr wrap="none" rtlCol="0">
            <a:spAutoFit/>
          </a:bodyPr>
          <a:lstStyle/>
          <a:p>
            <a:r>
              <a:rPr lang="en-US" sz="1400" dirty="0"/>
              <a:t>*</a:t>
            </a:r>
          </a:p>
        </p:txBody>
      </p:sp>
      <p:sp>
        <p:nvSpPr>
          <p:cNvPr id="93" name="TextBox 92">
            <a:extLst>
              <a:ext uri="{FF2B5EF4-FFF2-40B4-BE49-F238E27FC236}">
                <a16:creationId xmlns:a16="http://schemas.microsoft.com/office/drawing/2014/main" id="{B654570F-F6F7-47E2-B5C1-30284DE32DA6}"/>
              </a:ext>
            </a:extLst>
          </p:cNvPr>
          <p:cNvSpPr txBox="1"/>
          <p:nvPr/>
        </p:nvSpPr>
        <p:spPr>
          <a:xfrm>
            <a:off x="6003150" y="3947621"/>
            <a:ext cx="274434" cy="307777"/>
          </a:xfrm>
          <a:prstGeom prst="rect">
            <a:avLst/>
          </a:prstGeom>
          <a:noFill/>
        </p:spPr>
        <p:txBody>
          <a:bodyPr wrap="none" rtlCol="0">
            <a:spAutoFit/>
          </a:bodyPr>
          <a:lstStyle/>
          <a:p>
            <a:r>
              <a:rPr lang="en-US" sz="1400" dirty="0"/>
              <a:t>*</a:t>
            </a:r>
          </a:p>
        </p:txBody>
      </p:sp>
      <p:sp>
        <p:nvSpPr>
          <p:cNvPr id="95" name="TextBox 94">
            <a:extLst>
              <a:ext uri="{FF2B5EF4-FFF2-40B4-BE49-F238E27FC236}">
                <a16:creationId xmlns:a16="http://schemas.microsoft.com/office/drawing/2014/main" id="{B921524A-771A-4821-ACEA-5831AB91FEAF}"/>
              </a:ext>
            </a:extLst>
          </p:cNvPr>
          <p:cNvSpPr txBox="1"/>
          <p:nvPr/>
        </p:nvSpPr>
        <p:spPr>
          <a:xfrm>
            <a:off x="1367489" y="7248891"/>
            <a:ext cx="274434" cy="307777"/>
          </a:xfrm>
          <a:prstGeom prst="rect">
            <a:avLst/>
          </a:prstGeom>
          <a:noFill/>
        </p:spPr>
        <p:txBody>
          <a:bodyPr wrap="none" rtlCol="0">
            <a:spAutoFit/>
          </a:bodyPr>
          <a:lstStyle/>
          <a:p>
            <a:r>
              <a:rPr lang="en-US" sz="1400" dirty="0"/>
              <a:t>*</a:t>
            </a:r>
          </a:p>
        </p:txBody>
      </p:sp>
      <p:sp>
        <p:nvSpPr>
          <p:cNvPr id="96" name="TextBox 95">
            <a:extLst>
              <a:ext uri="{FF2B5EF4-FFF2-40B4-BE49-F238E27FC236}">
                <a16:creationId xmlns:a16="http://schemas.microsoft.com/office/drawing/2014/main" id="{AB5D889D-4195-436D-8674-CBDA5998C655}"/>
              </a:ext>
            </a:extLst>
          </p:cNvPr>
          <p:cNvSpPr txBox="1"/>
          <p:nvPr/>
        </p:nvSpPr>
        <p:spPr>
          <a:xfrm>
            <a:off x="1452833" y="7248891"/>
            <a:ext cx="274434" cy="307777"/>
          </a:xfrm>
          <a:prstGeom prst="rect">
            <a:avLst/>
          </a:prstGeom>
          <a:noFill/>
        </p:spPr>
        <p:txBody>
          <a:bodyPr wrap="none" rtlCol="0">
            <a:spAutoFit/>
          </a:bodyPr>
          <a:lstStyle/>
          <a:p>
            <a:r>
              <a:rPr lang="en-US" sz="1400" dirty="0"/>
              <a:t>*</a:t>
            </a:r>
          </a:p>
        </p:txBody>
      </p:sp>
      <p:sp>
        <p:nvSpPr>
          <p:cNvPr id="97" name="TextBox 96">
            <a:extLst>
              <a:ext uri="{FF2B5EF4-FFF2-40B4-BE49-F238E27FC236}">
                <a16:creationId xmlns:a16="http://schemas.microsoft.com/office/drawing/2014/main" id="{E0ED6288-7EFD-4BB2-98CA-0F09DA800C67}"/>
              </a:ext>
            </a:extLst>
          </p:cNvPr>
          <p:cNvSpPr txBox="1"/>
          <p:nvPr/>
        </p:nvSpPr>
        <p:spPr>
          <a:xfrm>
            <a:off x="2757377" y="7114779"/>
            <a:ext cx="274434" cy="307777"/>
          </a:xfrm>
          <a:prstGeom prst="rect">
            <a:avLst/>
          </a:prstGeom>
          <a:noFill/>
        </p:spPr>
        <p:txBody>
          <a:bodyPr wrap="none" rtlCol="0">
            <a:spAutoFit/>
          </a:bodyPr>
          <a:lstStyle/>
          <a:p>
            <a:r>
              <a:rPr lang="en-US" sz="1400" dirty="0"/>
              <a:t>*</a:t>
            </a:r>
          </a:p>
        </p:txBody>
      </p:sp>
      <p:sp>
        <p:nvSpPr>
          <p:cNvPr id="98" name="TextBox 97">
            <a:extLst>
              <a:ext uri="{FF2B5EF4-FFF2-40B4-BE49-F238E27FC236}">
                <a16:creationId xmlns:a16="http://schemas.microsoft.com/office/drawing/2014/main" id="{0E84D5C5-E941-4961-B753-7C79CC0EFEEA}"/>
              </a:ext>
            </a:extLst>
          </p:cNvPr>
          <p:cNvSpPr txBox="1"/>
          <p:nvPr/>
        </p:nvSpPr>
        <p:spPr>
          <a:xfrm>
            <a:off x="2848817" y="7145259"/>
            <a:ext cx="274434" cy="307777"/>
          </a:xfrm>
          <a:prstGeom prst="rect">
            <a:avLst/>
          </a:prstGeom>
          <a:noFill/>
        </p:spPr>
        <p:txBody>
          <a:bodyPr wrap="none" rtlCol="0">
            <a:spAutoFit/>
          </a:bodyPr>
          <a:lstStyle/>
          <a:p>
            <a:r>
              <a:rPr lang="en-US" sz="1400" dirty="0"/>
              <a:t>*</a:t>
            </a:r>
          </a:p>
        </p:txBody>
      </p:sp>
      <p:sp>
        <p:nvSpPr>
          <p:cNvPr id="99" name="TextBox 98">
            <a:extLst>
              <a:ext uri="{FF2B5EF4-FFF2-40B4-BE49-F238E27FC236}">
                <a16:creationId xmlns:a16="http://schemas.microsoft.com/office/drawing/2014/main" id="{06B8AD4B-A075-41E6-B12A-B437E08FFCA8}"/>
              </a:ext>
            </a:extLst>
          </p:cNvPr>
          <p:cNvSpPr txBox="1"/>
          <p:nvPr/>
        </p:nvSpPr>
        <p:spPr>
          <a:xfrm>
            <a:off x="2934161" y="7145259"/>
            <a:ext cx="274434" cy="307777"/>
          </a:xfrm>
          <a:prstGeom prst="rect">
            <a:avLst/>
          </a:prstGeom>
          <a:noFill/>
        </p:spPr>
        <p:txBody>
          <a:bodyPr wrap="none" rtlCol="0">
            <a:spAutoFit/>
          </a:bodyPr>
          <a:lstStyle/>
          <a:p>
            <a:r>
              <a:rPr lang="en-US" sz="1400" dirty="0"/>
              <a:t>*</a:t>
            </a:r>
          </a:p>
        </p:txBody>
      </p:sp>
      <p:sp>
        <p:nvSpPr>
          <p:cNvPr id="100" name="TextBox 99">
            <a:extLst>
              <a:ext uri="{FF2B5EF4-FFF2-40B4-BE49-F238E27FC236}">
                <a16:creationId xmlns:a16="http://schemas.microsoft.com/office/drawing/2014/main" id="{5CD8BE68-AC97-4B9E-95C0-C9A38A7A6052}"/>
              </a:ext>
            </a:extLst>
          </p:cNvPr>
          <p:cNvSpPr txBox="1"/>
          <p:nvPr/>
        </p:nvSpPr>
        <p:spPr>
          <a:xfrm>
            <a:off x="2403809" y="6956283"/>
            <a:ext cx="274434" cy="307777"/>
          </a:xfrm>
          <a:prstGeom prst="rect">
            <a:avLst/>
          </a:prstGeom>
          <a:noFill/>
        </p:spPr>
        <p:txBody>
          <a:bodyPr wrap="none" rtlCol="0">
            <a:spAutoFit/>
          </a:bodyPr>
          <a:lstStyle/>
          <a:p>
            <a:r>
              <a:rPr lang="en-US" sz="1400" dirty="0"/>
              <a:t>*</a:t>
            </a:r>
          </a:p>
        </p:txBody>
      </p:sp>
      <p:sp>
        <p:nvSpPr>
          <p:cNvPr id="101" name="TextBox 100">
            <a:extLst>
              <a:ext uri="{FF2B5EF4-FFF2-40B4-BE49-F238E27FC236}">
                <a16:creationId xmlns:a16="http://schemas.microsoft.com/office/drawing/2014/main" id="{0A8D92CB-AFE8-48D5-BD29-4C0392FCDA6D}"/>
              </a:ext>
            </a:extLst>
          </p:cNvPr>
          <p:cNvSpPr txBox="1"/>
          <p:nvPr/>
        </p:nvSpPr>
        <p:spPr>
          <a:xfrm>
            <a:off x="2488749" y="6953306"/>
            <a:ext cx="274434" cy="307777"/>
          </a:xfrm>
          <a:prstGeom prst="rect">
            <a:avLst/>
          </a:prstGeom>
          <a:noFill/>
        </p:spPr>
        <p:txBody>
          <a:bodyPr wrap="none" rtlCol="0">
            <a:spAutoFit/>
          </a:bodyPr>
          <a:lstStyle/>
          <a:p>
            <a:r>
              <a:rPr lang="en-US" sz="1400" dirty="0"/>
              <a:t>*</a:t>
            </a:r>
          </a:p>
        </p:txBody>
      </p:sp>
      <p:sp>
        <p:nvSpPr>
          <p:cNvPr id="103" name="TextBox 102">
            <a:extLst>
              <a:ext uri="{FF2B5EF4-FFF2-40B4-BE49-F238E27FC236}">
                <a16:creationId xmlns:a16="http://schemas.microsoft.com/office/drawing/2014/main" id="{05F208F9-F3E0-4E31-A958-3EA76E89ED04}"/>
              </a:ext>
            </a:extLst>
          </p:cNvPr>
          <p:cNvSpPr txBox="1"/>
          <p:nvPr/>
        </p:nvSpPr>
        <p:spPr>
          <a:xfrm>
            <a:off x="3494993" y="6986763"/>
            <a:ext cx="274434" cy="307777"/>
          </a:xfrm>
          <a:prstGeom prst="rect">
            <a:avLst/>
          </a:prstGeom>
          <a:noFill/>
        </p:spPr>
        <p:txBody>
          <a:bodyPr wrap="none" rtlCol="0">
            <a:spAutoFit/>
          </a:bodyPr>
          <a:lstStyle/>
          <a:p>
            <a:r>
              <a:rPr lang="en-US" sz="1400" dirty="0"/>
              <a:t>*</a:t>
            </a:r>
          </a:p>
        </p:txBody>
      </p:sp>
      <p:sp>
        <p:nvSpPr>
          <p:cNvPr id="104" name="TextBox 103">
            <a:extLst>
              <a:ext uri="{FF2B5EF4-FFF2-40B4-BE49-F238E27FC236}">
                <a16:creationId xmlns:a16="http://schemas.microsoft.com/office/drawing/2014/main" id="{5BDB5C1D-3129-40D8-A6D8-C19824589DFC}"/>
              </a:ext>
            </a:extLst>
          </p:cNvPr>
          <p:cNvSpPr txBox="1"/>
          <p:nvPr/>
        </p:nvSpPr>
        <p:spPr>
          <a:xfrm>
            <a:off x="3586433" y="7017243"/>
            <a:ext cx="274434" cy="307777"/>
          </a:xfrm>
          <a:prstGeom prst="rect">
            <a:avLst/>
          </a:prstGeom>
          <a:noFill/>
        </p:spPr>
        <p:txBody>
          <a:bodyPr wrap="none" rtlCol="0">
            <a:spAutoFit/>
          </a:bodyPr>
          <a:lstStyle/>
          <a:p>
            <a:r>
              <a:rPr lang="en-US" sz="1400" dirty="0"/>
              <a:t>*</a:t>
            </a:r>
          </a:p>
        </p:txBody>
      </p:sp>
      <p:sp>
        <p:nvSpPr>
          <p:cNvPr id="106" name="TextBox 105">
            <a:extLst>
              <a:ext uri="{FF2B5EF4-FFF2-40B4-BE49-F238E27FC236}">
                <a16:creationId xmlns:a16="http://schemas.microsoft.com/office/drawing/2014/main" id="{12B64A69-0AF7-49C0-B9AA-70DB362ECB02}"/>
              </a:ext>
            </a:extLst>
          </p:cNvPr>
          <p:cNvSpPr txBox="1"/>
          <p:nvPr/>
        </p:nvSpPr>
        <p:spPr>
          <a:xfrm>
            <a:off x="4293569" y="7090395"/>
            <a:ext cx="274434" cy="307777"/>
          </a:xfrm>
          <a:prstGeom prst="rect">
            <a:avLst/>
          </a:prstGeom>
          <a:noFill/>
        </p:spPr>
        <p:txBody>
          <a:bodyPr wrap="none" rtlCol="0">
            <a:spAutoFit/>
          </a:bodyPr>
          <a:lstStyle/>
          <a:p>
            <a:r>
              <a:rPr lang="en-US" sz="1400" dirty="0"/>
              <a:t>*</a:t>
            </a:r>
          </a:p>
        </p:txBody>
      </p:sp>
      <p:sp>
        <p:nvSpPr>
          <p:cNvPr id="107" name="TextBox 106">
            <a:extLst>
              <a:ext uri="{FF2B5EF4-FFF2-40B4-BE49-F238E27FC236}">
                <a16:creationId xmlns:a16="http://schemas.microsoft.com/office/drawing/2014/main" id="{EF1C2ECD-195B-4A94-8816-729E7AE83C82}"/>
              </a:ext>
            </a:extLst>
          </p:cNvPr>
          <p:cNvSpPr txBox="1"/>
          <p:nvPr/>
        </p:nvSpPr>
        <p:spPr>
          <a:xfrm>
            <a:off x="4385009" y="7120875"/>
            <a:ext cx="274434" cy="307777"/>
          </a:xfrm>
          <a:prstGeom prst="rect">
            <a:avLst/>
          </a:prstGeom>
          <a:noFill/>
        </p:spPr>
        <p:txBody>
          <a:bodyPr wrap="none" rtlCol="0">
            <a:spAutoFit/>
          </a:bodyPr>
          <a:lstStyle/>
          <a:p>
            <a:r>
              <a:rPr lang="en-US" sz="1400" dirty="0"/>
              <a:t>*</a:t>
            </a:r>
          </a:p>
        </p:txBody>
      </p:sp>
      <p:sp>
        <p:nvSpPr>
          <p:cNvPr id="108" name="TextBox 107">
            <a:extLst>
              <a:ext uri="{FF2B5EF4-FFF2-40B4-BE49-F238E27FC236}">
                <a16:creationId xmlns:a16="http://schemas.microsoft.com/office/drawing/2014/main" id="{3BF02FC1-BBA6-4179-AFF4-14AF768CB8FE}"/>
              </a:ext>
            </a:extLst>
          </p:cNvPr>
          <p:cNvSpPr txBox="1"/>
          <p:nvPr/>
        </p:nvSpPr>
        <p:spPr>
          <a:xfrm>
            <a:off x="4470353" y="7120875"/>
            <a:ext cx="274434" cy="307777"/>
          </a:xfrm>
          <a:prstGeom prst="rect">
            <a:avLst/>
          </a:prstGeom>
          <a:noFill/>
        </p:spPr>
        <p:txBody>
          <a:bodyPr wrap="none" rtlCol="0">
            <a:spAutoFit/>
          </a:bodyPr>
          <a:lstStyle/>
          <a:p>
            <a:r>
              <a:rPr lang="en-US" sz="1400" dirty="0"/>
              <a:t>*</a:t>
            </a:r>
          </a:p>
        </p:txBody>
      </p:sp>
      <p:sp>
        <p:nvSpPr>
          <p:cNvPr id="109" name="TextBox 108">
            <a:extLst>
              <a:ext uri="{FF2B5EF4-FFF2-40B4-BE49-F238E27FC236}">
                <a16:creationId xmlns:a16="http://schemas.microsoft.com/office/drawing/2014/main" id="{D9679954-F327-4B9A-8510-96317A202C4E}"/>
              </a:ext>
            </a:extLst>
          </p:cNvPr>
          <p:cNvSpPr txBox="1"/>
          <p:nvPr/>
        </p:nvSpPr>
        <p:spPr>
          <a:xfrm>
            <a:off x="5744417" y="7090395"/>
            <a:ext cx="274434" cy="307777"/>
          </a:xfrm>
          <a:prstGeom prst="rect">
            <a:avLst/>
          </a:prstGeom>
          <a:noFill/>
        </p:spPr>
        <p:txBody>
          <a:bodyPr wrap="none" rtlCol="0">
            <a:spAutoFit/>
          </a:bodyPr>
          <a:lstStyle/>
          <a:p>
            <a:r>
              <a:rPr lang="en-US" sz="1400" dirty="0"/>
              <a:t>*</a:t>
            </a:r>
          </a:p>
        </p:txBody>
      </p:sp>
      <p:sp>
        <p:nvSpPr>
          <p:cNvPr id="110" name="TextBox 109">
            <a:extLst>
              <a:ext uri="{FF2B5EF4-FFF2-40B4-BE49-F238E27FC236}">
                <a16:creationId xmlns:a16="http://schemas.microsoft.com/office/drawing/2014/main" id="{4156F1B1-7BF3-432A-A176-B3605DDE955C}"/>
              </a:ext>
            </a:extLst>
          </p:cNvPr>
          <p:cNvSpPr txBox="1"/>
          <p:nvPr/>
        </p:nvSpPr>
        <p:spPr>
          <a:xfrm>
            <a:off x="5835857" y="7120875"/>
            <a:ext cx="274434" cy="307777"/>
          </a:xfrm>
          <a:prstGeom prst="rect">
            <a:avLst/>
          </a:prstGeom>
          <a:noFill/>
        </p:spPr>
        <p:txBody>
          <a:bodyPr wrap="none" rtlCol="0">
            <a:spAutoFit/>
          </a:bodyPr>
          <a:lstStyle/>
          <a:p>
            <a:r>
              <a:rPr lang="en-US" sz="1400" dirty="0"/>
              <a:t>*</a:t>
            </a:r>
          </a:p>
        </p:txBody>
      </p:sp>
      <p:sp>
        <p:nvSpPr>
          <p:cNvPr id="111" name="TextBox 110">
            <a:extLst>
              <a:ext uri="{FF2B5EF4-FFF2-40B4-BE49-F238E27FC236}">
                <a16:creationId xmlns:a16="http://schemas.microsoft.com/office/drawing/2014/main" id="{EAA1EF7A-4299-4966-A977-46966AE25BBF}"/>
              </a:ext>
            </a:extLst>
          </p:cNvPr>
          <p:cNvSpPr txBox="1"/>
          <p:nvPr/>
        </p:nvSpPr>
        <p:spPr>
          <a:xfrm>
            <a:off x="5921201" y="7120875"/>
            <a:ext cx="274434" cy="307777"/>
          </a:xfrm>
          <a:prstGeom prst="rect">
            <a:avLst/>
          </a:prstGeom>
          <a:noFill/>
        </p:spPr>
        <p:txBody>
          <a:bodyPr wrap="none" rtlCol="0">
            <a:spAutoFit/>
          </a:bodyPr>
          <a:lstStyle/>
          <a:p>
            <a:r>
              <a:rPr lang="en-US" sz="1400" dirty="0"/>
              <a:t>*</a:t>
            </a:r>
          </a:p>
        </p:txBody>
      </p:sp>
      <p:sp>
        <p:nvSpPr>
          <p:cNvPr id="112" name="TextBox 111">
            <a:extLst>
              <a:ext uri="{FF2B5EF4-FFF2-40B4-BE49-F238E27FC236}">
                <a16:creationId xmlns:a16="http://schemas.microsoft.com/office/drawing/2014/main" id="{A9CFFE60-96BC-4D7A-8332-F7E453BBFBAA}"/>
              </a:ext>
            </a:extLst>
          </p:cNvPr>
          <p:cNvSpPr txBox="1"/>
          <p:nvPr/>
        </p:nvSpPr>
        <p:spPr>
          <a:xfrm>
            <a:off x="3915617" y="7005051"/>
            <a:ext cx="274434" cy="307777"/>
          </a:xfrm>
          <a:prstGeom prst="rect">
            <a:avLst/>
          </a:prstGeom>
          <a:noFill/>
        </p:spPr>
        <p:txBody>
          <a:bodyPr wrap="none" rtlCol="0">
            <a:spAutoFit/>
          </a:bodyPr>
          <a:lstStyle/>
          <a:p>
            <a:r>
              <a:rPr lang="en-US" sz="1400" dirty="0"/>
              <a:t>*</a:t>
            </a:r>
          </a:p>
        </p:txBody>
      </p:sp>
      <p:sp>
        <p:nvSpPr>
          <p:cNvPr id="113" name="TextBox 112">
            <a:extLst>
              <a:ext uri="{FF2B5EF4-FFF2-40B4-BE49-F238E27FC236}">
                <a16:creationId xmlns:a16="http://schemas.microsoft.com/office/drawing/2014/main" id="{22DBD354-432F-41EE-8CB9-8ACBB711F935}"/>
              </a:ext>
            </a:extLst>
          </p:cNvPr>
          <p:cNvSpPr txBox="1"/>
          <p:nvPr/>
        </p:nvSpPr>
        <p:spPr>
          <a:xfrm>
            <a:off x="4007057" y="7035531"/>
            <a:ext cx="274434" cy="307777"/>
          </a:xfrm>
          <a:prstGeom prst="rect">
            <a:avLst/>
          </a:prstGeom>
          <a:noFill/>
        </p:spPr>
        <p:txBody>
          <a:bodyPr wrap="none" rtlCol="0">
            <a:spAutoFit/>
          </a:bodyPr>
          <a:lstStyle/>
          <a:p>
            <a:r>
              <a:rPr lang="en-US" sz="1400" dirty="0"/>
              <a:t>*</a:t>
            </a:r>
          </a:p>
        </p:txBody>
      </p:sp>
      <p:sp>
        <p:nvSpPr>
          <p:cNvPr id="114" name="TextBox 113">
            <a:extLst>
              <a:ext uri="{FF2B5EF4-FFF2-40B4-BE49-F238E27FC236}">
                <a16:creationId xmlns:a16="http://schemas.microsoft.com/office/drawing/2014/main" id="{2F7CA683-4BE6-4053-844C-077573312D92}"/>
              </a:ext>
            </a:extLst>
          </p:cNvPr>
          <p:cNvSpPr txBox="1"/>
          <p:nvPr/>
        </p:nvSpPr>
        <p:spPr>
          <a:xfrm>
            <a:off x="4549601" y="7126971"/>
            <a:ext cx="274434" cy="307777"/>
          </a:xfrm>
          <a:prstGeom prst="rect">
            <a:avLst/>
          </a:prstGeom>
          <a:noFill/>
        </p:spPr>
        <p:txBody>
          <a:bodyPr wrap="none" rtlCol="0">
            <a:spAutoFit/>
          </a:bodyPr>
          <a:lstStyle/>
          <a:p>
            <a:r>
              <a:rPr lang="en-US" sz="1400" dirty="0"/>
              <a:t>*</a:t>
            </a:r>
          </a:p>
        </p:txBody>
      </p:sp>
      <p:sp>
        <p:nvSpPr>
          <p:cNvPr id="115" name="TextBox 114">
            <a:extLst>
              <a:ext uri="{FF2B5EF4-FFF2-40B4-BE49-F238E27FC236}">
                <a16:creationId xmlns:a16="http://schemas.microsoft.com/office/drawing/2014/main" id="{39AD5C3D-026F-463F-8E78-02CB3A99A307}"/>
              </a:ext>
            </a:extLst>
          </p:cNvPr>
          <p:cNvSpPr txBox="1"/>
          <p:nvPr/>
        </p:nvSpPr>
        <p:spPr>
          <a:xfrm>
            <a:off x="4970225" y="6901419"/>
            <a:ext cx="274434" cy="307777"/>
          </a:xfrm>
          <a:prstGeom prst="rect">
            <a:avLst/>
          </a:prstGeom>
          <a:noFill/>
        </p:spPr>
        <p:txBody>
          <a:bodyPr wrap="none" rtlCol="0">
            <a:spAutoFit/>
          </a:bodyPr>
          <a:lstStyle/>
          <a:p>
            <a:r>
              <a:rPr lang="en-US" sz="1400" dirty="0"/>
              <a:t>*</a:t>
            </a:r>
          </a:p>
        </p:txBody>
      </p:sp>
      <p:sp>
        <p:nvSpPr>
          <p:cNvPr id="116" name="TextBox 115">
            <a:extLst>
              <a:ext uri="{FF2B5EF4-FFF2-40B4-BE49-F238E27FC236}">
                <a16:creationId xmlns:a16="http://schemas.microsoft.com/office/drawing/2014/main" id="{32FD6546-5EF3-4361-BAA7-BD46C3221147}"/>
              </a:ext>
            </a:extLst>
          </p:cNvPr>
          <p:cNvSpPr txBox="1"/>
          <p:nvPr/>
        </p:nvSpPr>
        <p:spPr>
          <a:xfrm>
            <a:off x="5061665" y="6931899"/>
            <a:ext cx="274434" cy="307777"/>
          </a:xfrm>
          <a:prstGeom prst="rect">
            <a:avLst/>
          </a:prstGeom>
          <a:noFill/>
        </p:spPr>
        <p:txBody>
          <a:bodyPr wrap="none" rtlCol="0">
            <a:spAutoFit/>
          </a:bodyPr>
          <a:lstStyle/>
          <a:p>
            <a:r>
              <a:rPr lang="en-US" sz="1400" dirty="0"/>
              <a:t>*</a:t>
            </a:r>
          </a:p>
        </p:txBody>
      </p:sp>
      <p:sp>
        <p:nvSpPr>
          <p:cNvPr id="118" name="TextBox 117">
            <a:extLst>
              <a:ext uri="{FF2B5EF4-FFF2-40B4-BE49-F238E27FC236}">
                <a16:creationId xmlns:a16="http://schemas.microsoft.com/office/drawing/2014/main" id="{B670FD2C-DE19-44F3-9D11-912A87F01541}"/>
              </a:ext>
            </a:extLst>
          </p:cNvPr>
          <p:cNvSpPr txBox="1"/>
          <p:nvPr/>
        </p:nvSpPr>
        <p:spPr>
          <a:xfrm>
            <a:off x="5403041" y="7029435"/>
            <a:ext cx="274434" cy="307777"/>
          </a:xfrm>
          <a:prstGeom prst="rect">
            <a:avLst/>
          </a:prstGeom>
          <a:noFill/>
        </p:spPr>
        <p:txBody>
          <a:bodyPr wrap="none" rtlCol="0">
            <a:spAutoFit/>
          </a:bodyPr>
          <a:lstStyle/>
          <a:p>
            <a:r>
              <a:rPr lang="en-US" sz="1400" dirty="0"/>
              <a:t>*</a:t>
            </a:r>
          </a:p>
        </p:txBody>
      </p:sp>
      <p:sp>
        <p:nvSpPr>
          <p:cNvPr id="119" name="TextBox 118">
            <a:extLst>
              <a:ext uri="{FF2B5EF4-FFF2-40B4-BE49-F238E27FC236}">
                <a16:creationId xmlns:a16="http://schemas.microsoft.com/office/drawing/2014/main" id="{D437D782-31B3-476E-9FC4-8644FEDAC182}"/>
              </a:ext>
            </a:extLst>
          </p:cNvPr>
          <p:cNvSpPr txBox="1"/>
          <p:nvPr/>
        </p:nvSpPr>
        <p:spPr>
          <a:xfrm>
            <a:off x="5494481" y="7059915"/>
            <a:ext cx="274434" cy="307777"/>
          </a:xfrm>
          <a:prstGeom prst="rect">
            <a:avLst/>
          </a:prstGeom>
          <a:noFill/>
        </p:spPr>
        <p:txBody>
          <a:bodyPr wrap="none" rtlCol="0">
            <a:spAutoFit/>
          </a:bodyPr>
          <a:lstStyle/>
          <a:p>
            <a:r>
              <a:rPr lang="en-US" sz="1400" dirty="0"/>
              <a:t>*</a:t>
            </a:r>
          </a:p>
        </p:txBody>
      </p:sp>
      <p:sp>
        <p:nvSpPr>
          <p:cNvPr id="120" name="TextBox 119">
            <a:extLst>
              <a:ext uri="{FF2B5EF4-FFF2-40B4-BE49-F238E27FC236}">
                <a16:creationId xmlns:a16="http://schemas.microsoft.com/office/drawing/2014/main" id="{2DEC9A58-02D8-4DB3-8C6C-3577E037E1EC}"/>
              </a:ext>
            </a:extLst>
          </p:cNvPr>
          <p:cNvSpPr txBox="1"/>
          <p:nvPr/>
        </p:nvSpPr>
        <p:spPr>
          <a:xfrm>
            <a:off x="6024833" y="7126971"/>
            <a:ext cx="274434" cy="307777"/>
          </a:xfrm>
          <a:prstGeom prst="rect">
            <a:avLst/>
          </a:prstGeom>
          <a:noFill/>
        </p:spPr>
        <p:txBody>
          <a:bodyPr wrap="none" rtlCol="0">
            <a:spAutoFit/>
          </a:bodyPr>
          <a:lstStyle/>
          <a:p>
            <a:r>
              <a:rPr lang="en-US" sz="1400" dirty="0"/>
              <a:t>*</a:t>
            </a:r>
          </a:p>
        </p:txBody>
      </p:sp>
    </p:spTree>
    <p:extLst>
      <p:ext uri="{BB962C8B-B14F-4D97-AF65-F5344CB8AC3E}">
        <p14:creationId xmlns:p14="http://schemas.microsoft.com/office/powerpoint/2010/main" val="11850014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55387</TotalTime>
  <Words>186</Words>
  <Application>Microsoft Office PowerPoint</Application>
  <PresentationFormat>A4 Paper (210x297 mm)</PresentationFormat>
  <Paragraphs>96</Paragraphs>
  <Slides>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vt:i4>
      </vt:variant>
    </vt:vector>
  </HeadingPairs>
  <TitlesOfParts>
    <vt:vector size="7" baseType="lpstr">
      <vt:lpstr>Arial</vt:lpstr>
      <vt:lpstr>Calibri</vt:lpstr>
      <vt:lpstr>Calibri Light</vt:lpstr>
      <vt:lpstr>Office Theme</vt:lpstr>
      <vt:lpstr>Prism 9</vt:lpstr>
      <vt:lpstr>Prism 8</vt:lpstr>
      <vt:lpstr>PowerPoint Presentation</vt:lpstr>
    </vt:vector>
  </TitlesOfParts>
  <Company>OHSU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Tingting Liu</dc:creator>
  <cp:lastModifiedBy>Alexey Danilov MD PhD</cp:lastModifiedBy>
  <cp:revision>396</cp:revision>
  <cp:lastPrinted>2020-08-28T13:29:40Z</cp:lastPrinted>
  <dcterms:created xsi:type="dcterms:W3CDTF">2020-03-31T19:41:40Z</dcterms:created>
  <dcterms:modified xsi:type="dcterms:W3CDTF">2021-06-15T03:22:27Z</dcterms:modified>
</cp:coreProperties>
</file>