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9" r:id="rId2"/>
    <p:sldId id="270" r:id="rId3"/>
    <p:sldId id="264" r:id="rId4"/>
    <p:sldId id="271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7"/>
    <p:restoredTop sz="94684"/>
  </p:normalViewPr>
  <p:slideViewPr>
    <p:cSldViewPr snapToGrid="0" snapToObjects="1">
      <p:cViewPr varScale="1">
        <p:scale>
          <a:sx n="47" d="100"/>
          <a:sy n="47" d="100"/>
        </p:scale>
        <p:origin x="2324" y="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shbein, Lauren" userId="836c46a4-2789-4391-9b98-0253ddf60f4f" providerId="ADAL" clId="{23436DCD-44FB-4A93-A4E3-5AFA18FACE6F}"/>
    <pc:docChg chg="addSld modSld">
      <pc:chgData name="Fishbein, Lauren" userId="836c46a4-2789-4391-9b98-0253ddf60f4f" providerId="ADAL" clId="{23436DCD-44FB-4A93-A4E3-5AFA18FACE6F}" dt="2021-05-04T23:11:58.733" v="19" actId="20577"/>
      <pc:docMkLst>
        <pc:docMk/>
      </pc:docMkLst>
      <pc:sldChg chg="modSp mod">
        <pc:chgData name="Fishbein, Lauren" userId="836c46a4-2789-4391-9b98-0253ddf60f4f" providerId="ADAL" clId="{23436DCD-44FB-4A93-A4E3-5AFA18FACE6F}" dt="2021-05-02T22:50:32.012" v="5" actId="20577"/>
        <pc:sldMkLst>
          <pc:docMk/>
          <pc:sldMk cId="3131901929" sldId="264"/>
        </pc:sldMkLst>
        <pc:spChg chg="mod">
          <ac:chgData name="Fishbein, Lauren" userId="836c46a4-2789-4391-9b98-0253ddf60f4f" providerId="ADAL" clId="{23436DCD-44FB-4A93-A4E3-5AFA18FACE6F}" dt="2021-05-02T22:50:32.012" v="5" actId="20577"/>
          <ac:spMkLst>
            <pc:docMk/>
            <pc:sldMk cId="3131901929" sldId="264"/>
            <ac:spMk id="664" creationId="{C94C6938-ABEA-46C7-8843-0D7F26444E41}"/>
          </ac:spMkLst>
        </pc:spChg>
      </pc:sldChg>
      <pc:sldChg chg="modSp mod">
        <pc:chgData name="Fishbein, Lauren" userId="836c46a4-2789-4391-9b98-0253ddf60f4f" providerId="ADAL" clId="{23436DCD-44FB-4A93-A4E3-5AFA18FACE6F}" dt="2021-05-02T22:50:19.706" v="1" actId="20577"/>
        <pc:sldMkLst>
          <pc:docMk/>
          <pc:sldMk cId="755781605" sldId="269"/>
        </pc:sldMkLst>
        <pc:spChg chg="mod">
          <ac:chgData name="Fishbein, Lauren" userId="836c46a4-2789-4391-9b98-0253ddf60f4f" providerId="ADAL" clId="{23436DCD-44FB-4A93-A4E3-5AFA18FACE6F}" dt="2021-05-02T22:50:19.706" v="1" actId="20577"/>
          <ac:spMkLst>
            <pc:docMk/>
            <pc:sldMk cId="755781605" sldId="269"/>
            <ac:spMk id="85" creationId="{02B0B2FD-CB22-462B-96BE-07ED3F3CB9E3}"/>
          </ac:spMkLst>
        </pc:spChg>
      </pc:sldChg>
      <pc:sldChg chg="modSp mod">
        <pc:chgData name="Fishbein, Lauren" userId="836c46a4-2789-4391-9b98-0253ddf60f4f" providerId="ADAL" clId="{23436DCD-44FB-4A93-A4E3-5AFA18FACE6F}" dt="2021-05-02T22:50:25.732" v="3" actId="20577"/>
        <pc:sldMkLst>
          <pc:docMk/>
          <pc:sldMk cId="2714073944" sldId="270"/>
        </pc:sldMkLst>
        <pc:spChg chg="mod">
          <ac:chgData name="Fishbein, Lauren" userId="836c46a4-2789-4391-9b98-0253ddf60f4f" providerId="ADAL" clId="{23436DCD-44FB-4A93-A4E3-5AFA18FACE6F}" dt="2021-05-02T22:50:25.732" v="3" actId="20577"/>
          <ac:spMkLst>
            <pc:docMk/>
            <pc:sldMk cId="2714073944" sldId="270"/>
            <ac:spMk id="37" creationId="{6AA0051A-653C-43E3-BD14-D7F36E2BFCA2}"/>
          </ac:spMkLst>
        </pc:spChg>
      </pc:sldChg>
      <pc:sldChg chg="addSp modSp new mod">
        <pc:chgData name="Fishbein, Lauren" userId="836c46a4-2789-4391-9b98-0253ddf60f4f" providerId="ADAL" clId="{23436DCD-44FB-4A93-A4E3-5AFA18FACE6F}" dt="2021-05-04T23:11:58.733" v="19" actId="20577"/>
        <pc:sldMkLst>
          <pc:docMk/>
          <pc:sldMk cId="2519314083" sldId="271"/>
        </pc:sldMkLst>
        <pc:spChg chg="add mod">
          <ac:chgData name="Fishbein, Lauren" userId="836c46a4-2789-4391-9b98-0253ddf60f4f" providerId="ADAL" clId="{23436DCD-44FB-4A93-A4E3-5AFA18FACE6F}" dt="2021-05-04T23:11:58.733" v="19" actId="20577"/>
          <ac:spMkLst>
            <pc:docMk/>
            <pc:sldMk cId="2519314083" sldId="271"/>
            <ac:spMk id="3" creationId="{8EAB8B38-0EAB-4379-890F-2961C302B9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2DF47-6021-6E40-B734-E42545B8B0CC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F165D-3730-5244-B892-B1F013ADA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8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6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6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7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3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5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7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3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1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2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9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emf"/><Relationship Id="rId4" Type="http://schemas.openxmlformats.org/officeDocument/2006/relationships/image" Target="../media/image9.png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D46085A-9407-4CDE-9A3D-70C2FB41BA7F}"/>
              </a:ext>
            </a:extLst>
          </p:cNvPr>
          <p:cNvGrpSpPr/>
          <p:nvPr/>
        </p:nvGrpSpPr>
        <p:grpSpPr>
          <a:xfrm>
            <a:off x="1389103" y="73211"/>
            <a:ext cx="3770308" cy="8648631"/>
            <a:chOff x="3019509" y="337722"/>
            <a:chExt cx="3770308" cy="8648631"/>
          </a:xfrm>
        </p:grpSpPr>
        <p:sp>
          <p:nvSpPr>
            <p:cNvPr id="3" name="TextBox 2"/>
            <p:cNvSpPr txBox="1"/>
            <p:nvPr/>
          </p:nvSpPr>
          <p:spPr>
            <a:xfrm rot="16200000">
              <a:off x="3930437" y="1383280"/>
              <a:ext cx="4007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4076079" y="104489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 ∆C 772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3639760" y="717946"/>
              <a:ext cx="3108960" cy="38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728898" y="337722"/>
              <a:ext cx="29806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FL MAML3 domain constructs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4587361" y="104318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 ∆C 364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020524" y="104147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 ∆Q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5494782" y="103976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 ∆S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6025901" y="1027776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FL ∆N∆S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476102" y="1813041"/>
              <a:ext cx="3313715" cy="7173312"/>
              <a:chOff x="1237345" y="1737566"/>
              <a:chExt cx="3813048" cy="882931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37345" y="1737566"/>
                <a:ext cx="3809661" cy="3041151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11981"/>
              <a:stretch/>
            </p:blipFill>
            <p:spPr>
              <a:xfrm>
                <a:off x="1673023" y="4726806"/>
                <a:ext cx="3356178" cy="3144383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2617" b="11743"/>
              <a:stretch/>
            </p:blipFill>
            <p:spPr>
              <a:xfrm>
                <a:off x="1718441" y="7871190"/>
                <a:ext cx="3331952" cy="2695688"/>
              </a:xfrm>
              <a:prstGeom prst="rect">
                <a:avLst/>
              </a:prstGeom>
            </p:spPr>
          </p:pic>
        </p:grpSp>
        <p:sp>
          <p:nvSpPr>
            <p:cNvPr id="30" name="TextBox 29"/>
            <p:cNvSpPr txBox="1"/>
            <p:nvPr/>
          </p:nvSpPr>
          <p:spPr>
            <a:xfrm>
              <a:off x="3389597" y="177216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31636" y="2192584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42142" y="2628770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52649" y="2970362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63157" y="3469612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84340" y="4399774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26379" y="4788659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36885" y="525637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47392" y="5597969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57900" y="614451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94847" y="6759360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36886" y="7148245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47392" y="7615963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57899" y="7957555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68407" y="8504103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373831" y="1966457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368572" y="4357573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379079" y="6859047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696681" y="2729216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776653" y="5088796"/>
              <a:ext cx="824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QGP-1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793571" y="7747924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BON-1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02B0B2FD-CB22-462B-96BE-07ED3F3CB9E3}"/>
              </a:ext>
            </a:extLst>
          </p:cNvPr>
          <p:cNvSpPr txBox="1"/>
          <p:nvPr/>
        </p:nvSpPr>
        <p:spPr>
          <a:xfrm>
            <a:off x="10064" y="8769456"/>
            <a:ext cx="52885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S6A.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CFA61-943A-49A6-BAD2-6948C6AF9E34}"/>
              </a:ext>
            </a:extLst>
          </p:cNvPr>
          <p:cNvSpPr txBox="1"/>
          <p:nvPr/>
        </p:nvSpPr>
        <p:spPr>
          <a:xfrm>
            <a:off x="57275" y="87949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</p:spTree>
    <p:extLst>
      <p:ext uri="{BB962C8B-B14F-4D97-AF65-F5344CB8AC3E}">
        <p14:creationId xmlns:p14="http://schemas.microsoft.com/office/powerpoint/2010/main" val="75578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196228" y="407830"/>
            <a:ext cx="2810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9472E7-3715-40F5-95C7-3C43B21D3436}"/>
              </a:ext>
            </a:extLst>
          </p:cNvPr>
          <p:cNvGrpSpPr/>
          <p:nvPr/>
        </p:nvGrpSpPr>
        <p:grpSpPr>
          <a:xfrm>
            <a:off x="1527752" y="29093"/>
            <a:ext cx="3870809" cy="8740363"/>
            <a:chOff x="3019509" y="214451"/>
            <a:chExt cx="3870809" cy="8740363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856"/>
            <a:stretch/>
          </p:blipFill>
          <p:spPr>
            <a:xfrm>
              <a:off x="3578769" y="1897507"/>
              <a:ext cx="3200403" cy="216366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3821727" y="1342810"/>
              <a:ext cx="618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3945468" y="982519"/>
              <a:ext cx="13206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 ∆C 772</a:t>
              </a:r>
            </a:p>
          </p:txBody>
        </p:sp>
        <p:cxnSp>
          <p:nvCxnSpPr>
            <p:cNvPr id="5" name="Straight Connector 4"/>
            <p:cNvCxnSpPr>
              <a:cxnSpLocks/>
            </p:cNvCxnSpPr>
            <p:nvPr/>
          </p:nvCxnSpPr>
          <p:spPr>
            <a:xfrm>
              <a:off x="3639760" y="539344"/>
              <a:ext cx="3108960" cy="38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670212" y="214451"/>
              <a:ext cx="3108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dEx1 MAML3 domain constructs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4457604" y="981664"/>
              <a:ext cx="13189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 ∆C 364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020524" y="110971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 ∆Q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5494782" y="1108000"/>
              <a:ext cx="1059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 ∆S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6025901" y="988295"/>
              <a:ext cx="10594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dEx1 ∆N∆S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31636" y="1703842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42142" y="2108501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52649" y="2371263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63157" y="2807450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cxnSp>
          <p:nvCxnSpPr>
            <p:cNvPr id="45" name="Straight Connector 44"/>
            <p:cNvCxnSpPr>
              <a:cxnSpLocks/>
            </p:cNvCxnSpPr>
            <p:nvPr/>
          </p:nvCxnSpPr>
          <p:spPr>
            <a:xfrm>
              <a:off x="3373831" y="1966457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cxnSpLocks/>
            </p:cNvCxnSpPr>
            <p:nvPr/>
          </p:nvCxnSpPr>
          <p:spPr>
            <a:xfrm>
              <a:off x="3368572" y="4357573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3379079" y="6859047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696681" y="2729216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776653" y="5088796"/>
              <a:ext cx="824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QGP-1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42245C-42A3-234C-AA46-A5B0408CA074}"/>
                </a:ext>
              </a:extLst>
            </p:cNvPr>
            <p:cNvSpPr txBox="1"/>
            <p:nvPr/>
          </p:nvSpPr>
          <p:spPr>
            <a:xfrm rot="16200000">
              <a:off x="2793571" y="7747924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BON-1</a:t>
              </a:r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5255" y="4357573"/>
              <a:ext cx="2995452" cy="2228354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62552" y="6682806"/>
              <a:ext cx="3027766" cy="2272008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3457900" y="3196338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379080" y="4347214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89586" y="465727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00093" y="4983103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10601" y="5387759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405344" y="5745114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373820" y="664372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384326" y="7016855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394833" y="7358447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05341" y="7857695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400084" y="8278114"/>
              <a:ext cx="605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AA0051A-653C-43E3-BD14-D7F36E2BFCA2}"/>
              </a:ext>
            </a:extLst>
          </p:cNvPr>
          <p:cNvSpPr txBox="1"/>
          <p:nvPr/>
        </p:nvSpPr>
        <p:spPr>
          <a:xfrm>
            <a:off x="10064" y="8769456"/>
            <a:ext cx="52885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S6B.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73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roup 584"/>
          <p:cNvGrpSpPr/>
          <p:nvPr/>
        </p:nvGrpSpPr>
        <p:grpSpPr>
          <a:xfrm>
            <a:off x="457200" y="5100620"/>
            <a:ext cx="2893060" cy="847008"/>
            <a:chOff x="457200" y="5399070"/>
            <a:chExt cx="2893060" cy="847008"/>
          </a:xfrm>
        </p:grpSpPr>
        <p:sp>
          <p:nvSpPr>
            <p:cNvPr id="586" name="object 119"/>
            <p:cNvSpPr/>
            <p:nvPr/>
          </p:nvSpPr>
          <p:spPr>
            <a:xfrm>
              <a:off x="1996438" y="5574010"/>
              <a:ext cx="0" cy="75565"/>
            </a:xfrm>
            <a:custGeom>
              <a:avLst/>
              <a:gdLst/>
              <a:ahLst/>
              <a:cxnLst/>
              <a:rect l="l" t="t" r="r" b="b"/>
              <a:pathLst>
                <a:path h="75564">
                  <a:moveTo>
                    <a:pt x="0" y="0"/>
                  </a:moveTo>
                  <a:lnTo>
                    <a:pt x="0" y="75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120"/>
            <p:cNvSpPr/>
            <p:nvPr/>
          </p:nvSpPr>
          <p:spPr>
            <a:xfrm>
              <a:off x="896617" y="5574010"/>
              <a:ext cx="0" cy="75565"/>
            </a:xfrm>
            <a:custGeom>
              <a:avLst/>
              <a:gdLst/>
              <a:ahLst/>
              <a:cxnLst/>
              <a:rect l="l" t="t" r="r" b="b"/>
              <a:pathLst>
                <a:path h="75564">
                  <a:moveTo>
                    <a:pt x="0" y="0"/>
                  </a:moveTo>
                  <a:lnTo>
                    <a:pt x="0" y="75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121"/>
            <p:cNvSpPr/>
            <p:nvPr/>
          </p:nvSpPr>
          <p:spPr>
            <a:xfrm>
              <a:off x="461012" y="5645628"/>
              <a:ext cx="2885440" cy="261620"/>
            </a:xfrm>
            <a:custGeom>
              <a:avLst/>
              <a:gdLst/>
              <a:ahLst/>
              <a:cxnLst/>
              <a:rect l="l" t="t" r="r" b="b"/>
              <a:pathLst>
                <a:path w="2885440" h="261620">
                  <a:moveTo>
                    <a:pt x="2863850" y="0"/>
                  </a:moveTo>
                  <a:lnTo>
                    <a:pt x="21590" y="0"/>
                  </a:lnTo>
                  <a:lnTo>
                    <a:pt x="13196" y="1700"/>
                  </a:lnTo>
                  <a:lnTo>
                    <a:pt x="6332" y="6334"/>
                  </a:lnTo>
                  <a:lnTo>
                    <a:pt x="1700" y="13201"/>
                  </a:lnTo>
                  <a:lnTo>
                    <a:pt x="0" y="21602"/>
                  </a:lnTo>
                  <a:lnTo>
                    <a:pt x="0" y="240042"/>
                  </a:lnTo>
                  <a:lnTo>
                    <a:pt x="1700" y="248434"/>
                  </a:lnTo>
                  <a:lnTo>
                    <a:pt x="6332" y="255293"/>
                  </a:lnTo>
                  <a:lnTo>
                    <a:pt x="13196" y="259921"/>
                  </a:lnTo>
                  <a:lnTo>
                    <a:pt x="21590" y="261620"/>
                  </a:lnTo>
                  <a:lnTo>
                    <a:pt x="2863850" y="261620"/>
                  </a:lnTo>
                  <a:lnTo>
                    <a:pt x="2872243" y="259921"/>
                  </a:lnTo>
                  <a:lnTo>
                    <a:pt x="2879107" y="255293"/>
                  </a:lnTo>
                  <a:lnTo>
                    <a:pt x="2883739" y="248434"/>
                  </a:lnTo>
                  <a:lnTo>
                    <a:pt x="2885440" y="240042"/>
                  </a:lnTo>
                  <a:lnTo>
                    <a:pt x="2885440" y="21602"/>
                  </a:lnTo>
                  <a:lnTo>
                    <a:pt x="2883739" y="13201"/>
                  </a:lnTo>
                  <a:lnTo>
                    <a:pt x="2879107" y="6334"/>
                  </a:lnTo>
                  <a:lnTo>
                    <a:pt x="2872243" y="1700"/>
                  </a:lnTo>
                  <a:lnTo>
                    <a:pt x="2863850" y="0"/>
                  </a:lnTo>
                  <a:close/>
                </a:path>
              </a:pathLst>
            </a:custGeom>
            <a:solidFill>
              <a:srgbClr val="F0F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122"/>
            <p:cNvSpPr/>
            <p:nvPr/>
          </p:nvSpPr>
          <p:spPr>
            <a:xfrm>
              <a:off x="457200" y="5641826"/>
              <a:ext cx="2893060" cy="269240"/>
            </a:xfrm>
            <a:custGeom>
              <a:avLst/>
              <a:gdLst/>
              <a:ahLst/>
              <a:cxnLst/>
              <a:rect l="l" t="t" r="r" b="b"/>
              <a:pathLst>
                <a:path w="2893060" h="269239">
                  <a:moveTo>
                    <a:pt x="2867660" y="0"/>
                  </a:moveTo>
                  <a:lnTo>
                    <a:pt x="25400" y="0"/>
                  </a:lnTo>
                  <a:lnTo>
                    <a:pt x="15521" y="1998"/>
                  </a:lnTo>
                  <a:lnTo>
                    <a:pt x="7446" y="7446"/>
                  </a:lnTo>
                  <a:lnTo>
                    <a:pt x="1998" y="15521"/>
                  </a:lnTo>
                  <a:lnTo>
                    <a:pt x="0" y="25400"/>
                  </a:lnTo>
                  <a:lnTo>
                    <a:pt x="0" y="243840"/>
                  </a:lnTo>
                  <a:lnTo>
                    <a:pt x="1998" y="253718"/>
                  </a:lnTo>
                  <a:lnTo>
                    <a:pt x="7446" y="261793"/>
                  </a:lnTo>
                  <a:lnTo>
                    <a:pt x="15521" y="267241"/>
                  </a:lnTo>
                  <a:lnTo>
                    <a:pt x="25400" y="269240"/>
                  </a:lnTo>
                  <a:lnTo>
                    <a:pt x="2867660" y="269240"/>
                  </a:lnTo>
                  <a:lnTo>
                    <a:pt x="2877538" y="267241"/>
                  </a:lnTo>
                  <a:lnTo>
                    <a:pt x="2885613" y="261793"/>
                  </a:lnTo>
                  <a:lnTo>
                    <a:pt x="2885729" y="261620"/>
                  </a:lnTo>
                  <a:lnTo>
                    <a:pt x="15582" y="261620"/>
                  </a:lnTo>
                  <a:lnTo>
                    <a:pt x="7681" y="253718"/>
                  </a:lnTo>
                  <a:lnTo>
                    <a:pt x="7681" y="15521"/>
                  </a:lnTo>
                  <a:lnTo>
                    <a:pt x="15582" y="7620"/>
                  </a:lnTo>
                  <a:lnTo>
                    <a:pt x="2885729" y="7620"/>
                  </a:lnTo>
                  <a:lnTo>
                    <a:pt x="2885613" y="7446"/>
                  </a:lnTo>
                  <a:lnTo>
                    <a:pt x="2877538" y="1998"/>
                  </a:lnTo>
                  <a:lnTo>
                    <a:pt x="2867660" y="0"/>
                  </a:lnTo>
                  <a:close/>
                </a:path>
                <a:path w="2893060" h="269239">
                  <a:moveTo>
                    <a:pt x="2885729" y="7620"/>
                  </a:moveTo>
                  <a:lnTo>
                    <a:pt x="2877477" y="7620"/>
                  </a:lnTo>
                  <a:lnTo>
                    <a:pt x="2885378" y="15521"/>
                  </a:lnTo>
                  <a:lnTo>
                    <a:pt x="2885378" y="253718"/>
                  </a:lnTo>
                  <a:lnTo>
                    <a:pt x="2877477" y="261620"/>
                  </a:lnTo>
                  <a:lnTo>
                    <a:pt x="2885729" y="261620"/>
                  </a:lnTo>
                  <a:lnTo>
                    <a:pt x="2891061" y="253718"/>
                  </a:lnTo>
                  <a:lnTo>
                    <a:pt x="2893060" y="243840"/>
                  </a:lnTo>
                  <a:lnTo>
                    <a:pt x="2893060" y="25400"/>
                  </a:lnTo>
                  <a:lnTo>
                    <a:pt x="2891061" y="15521"/>
                  </a:lnTo>
                  <a:lnTo>
                    <a:pt x="2885729" y="762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123"/>
            <p:cNvSpPr/>
            <p:nvPr/>
          </p:nvSpPr>
          <p:spPr>
            <a:xfrm>
              <a:off x="868680" y="5649441"/>
              <a:ext cx="93980" cy="254000"/>
            </a:xfrm>
            <a:custGeom>
              <a:avLst/>
              <a:gdLst/>
              <a:ahLst/>
              <a:cxnLst/>
              <a:rect l="l" t="t" r="r" b="b"/>
              <a:pathLst>
                <a:path w="93980" h="254000">
                  <a:moveTo>
                    <a:pt x="92544" y="0"/>
                  </a:moveTo>
                  <a:lnTo>
                    <a:pt x="1435" y="0"/>
                  </a:lnTo>
                  <a:lnTo>
                    <a:pt x="0" y="1435"/>
                  </a:lnTo>
                  <a:lnTo>
                    <a:pt x="0" y="252564"/>
                  </a:lnTo>
                  <a:lnTo>
                    <a:pt x="1435" y="254000"/>
                  </a:lnTo>
                  <a:lnTo>
                    <a:pt x="92544" y="254000"/>
                  </a:lnTo>
                  <a:lnTo>
                    <a:pt x="93980" y="252564"/>
                  </a:lnTo>
                  <a:lnTo>
                    <a:pt x="93980" y="1435"/>
                  </a:lnTo>
                  <a:lnTo>
                    <a:pt x="925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124"/>
            <p:cNvSpPr/>
            <p:nvPr/>
          </p:nvSpPr>
          <p:spPr>
            <a:xfrm>
              <a:off x="868680" y="5649441"/>
              <a:ext cx="93980" cy="254000"/>
            </a:xfrm>
            <a:custGeom>
              <a:avLst/>
              <a:gdLst/>
              <a:ahLst/>
              <a:cxnLst/>
              <a:rect l="l" t="t" r="r" b="b"/>
              <a:pathLst>
                <a:path w="93980" h="254000">
                  <a:moveTo>
                    <a:pt x="90766" y="254000"/>
                  </a:moveTo>
                  <a:lnTo>
                    <a:pt x="3213" y="254000"/>
                  </a:lnTo>
                  <a:lnTo>
                    <a:pt x="1435" y="254000"/>
                  </a:lnTo>
                  <a:lnTo>
                    <a:pt x="0" y="252564"/>
                  </a:lnTo>
                  <a:lnTo>
                    <a:pt x="0" y="250786"/>
                  </a:lnTo>
                  <a:lnTo>
                    <a:pt x="0" y="3213"/>
                  </a:lnTo>
                  <a:lnTo>
                    <a:pt x="0" y="1435"/>
                  </a:lnTo>
                  <a:lnTo>
                    <a:pt x="1435" y="0"/>
                  </a:lnTo>
                  <a:lnTo>
                    <a:pt x="3213" y="0"/>
                  </a:lnTo>
                  <a:lnTo>
                    <a:pt x="90766" y="0"/>
                  </a:lnTo>
                  <a:lnTo>
                    <a:pt x="92544" y="0"/>
                  </a:lnTo>
                  <a:lnTo>
                    <a:pt x="93980" y="1435"/>
                  </a:lnTo>
                  <a:lnTo>
                    <a:pt x="93980" y="3213"/>
                  </a:lnTo>
                  <a:lnTo>
                    <a:pt x="93980" y="250786"/>
                  </a:lnTo>
                  <a:lnTo>
                    <a:pt x="93980" y="252564"/>
                  </a:lnTo>
                  <a:lnTo>
                    <a:pt x="92544" y="254000"/>
                  </a:lnTo>
                  <a:lnTo>
                    <a:pt x="90766" y="254000"/>
                  </a:lnTo>
                  <a:close/>
                </a:path>
              </a:pathLst>
            </a:custGeom>
            <a:ln w="3175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125"/>
            <p:cNvSpPr/>
            <p:nvPr/>
          </p:nvSpPr>
          <p:spPr>
            <a:xfrm>
              <a:off x="1154431" y="5574010"/>
              <a:ext cx="0" cy="329565"/>
            </a:xfrm>
            <a:custGeom>
              <a:avLst/>
              <a:gdLst/>
              <a:ahLst/>
              <a:cxnLst/>
              <a:rect l="l" t="t" r="r" b="b"/>
              <a:pathLst>
                <a:path h="329564">
                  <a:moveTo>
                    <a:pt x="0" y="0"/>
                  </a:moveTo>
                  <a:lnTo>
                    <a:pt x="0" y="329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126"/>
            <p:cNvSpPr/>
            <p:nvPr/>
          </p:nvSpPr>
          <p:spPr>
            <a:xfrm>
              <a:off x="1365252" y="5574010"/>
              <a:ext cx="0" cy="329565"/>
            </a:xfrm>
            <a:custGeom>
              <a:avLst/>
              <a:gdLst/>
              <a:ahLst/>
              <a:cxnLst/>
              <a:rect l="l" t="t" r="r" b="b"/>
              <a:pathLst>
                <a:path h="329564">
                  <a:moveTo>
                    <a:pt x="0" y="0"/>
                  </a:moveTo>
                  <a:lnTo>
                    <a:pt x="0" y="329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127"/>
            <p:cNvSpPr/>
            <p:nvPr/>
          </p:nvSpPr>
          <p:spPr>
            <a:xfrm>
              <a:off x="1309367" y="5574010"/>
              <a:ext cx="0" cy="329565"/>
            </a:xfrm>
            <a:custGeom>
              <a:avLst/>
              <a:gdLst/>
              <a:ahLst/>
              <a:cxnLst/>
              <a:rect l="l" t="t" r="r" b="b"/>
              <a:pathLst>
                <a:path h="329564">
                  <a:moveTo>
                    <a:pt x="0" y="0"/>
                  </a:moveTo>
                  <a:lnTo>
                    <a:pt x="0" y="329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128"/>
            <p:cNvSpPr/>
            <p:nvPr/>
          </p:nvSpPr>
          <p:spPr>
            <a:xfrm>
              <a:off x="1149352" y="5574010"/>
              <a:ext cx="0" cy="329565"/>
            </a:xfrm>
            <a:custGeom>
              <a:avLst/>
              <a:gdLst/>
              <a:ahLst/>
              <a:cxnLst/>
              <a:rect l="l" t="t" r="r" b="b"/>
              <a:pathLst>
                <a:path h="329564">
                  <a:moveTo>
                    <a:pt x="0" y="0"/>
                  </a:moveTo>
                  <a:lnTo>
                    <a:pt x="0" y="329425"/>
                  </a:lnTo>
                </a:path>
              </a:pathLst>
            </a:custGeom>
            <a:ln w="1016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129"/>
            <p:cNvSpPr txBox="1"/>
            <p:nvPr/>
          </p:nvSpPr>
          <p:spPr>
            <a:xfrm>
              <a:off x="855546" y="5672362"/>
              <a:ext cx="127635" cy="208279"/>
            </a:xfrm>
            <a:prstGeom prst="rect">
              <a:avLst/>
            </a:prstGeom>
          </p:spPr>
          <p:txBody>
            <a:bodyPr vert="vert270" wrap="square" lIns="0" tIns="635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50"/>
                </a:spcBef>
              </a:pPr>
              <a:r>
                <a:rPr sz="700" b="1" spc="-5" dirty="0">
                  <a:latin typeface="Arial"/>
                  <a:cs typeface="Arial"/>
                </a:rPr>
                <a:t>NLS</a:t>
              </a:r>
              <a:endParaRPr sz="700">
                <a:latin typeface="Arial"/>
                <a:cs typeface="Arial"/>
              </a:endParaRPr>
            </a:p>
          </p:txBody>
        </p:sp>
        <p:sp>
          <p:nvSpPr>
            <p:cNvPr id="598" name="object 130"/>
            <p:cNvSpPr txBox="1"/>
            <p:nvPr/>
          </p:nvSpPr>
          <p:spPr>
            <a:xfrm>
              <a:off x="755413" y="5927943"/>
              <a:ext cx="803910" cy="31813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1000"/>
                </a:lnSpc>
                <a:spcBef>
                  <a:spcPts val="95"/>
                </a:spcBef>
              </a:pPr>
              <a:r>
                <a:rPr sz="950" b="1" dirty="0">
                  <a:latin typeface="Arial"/>
                  <a:cs typeface="Arial"/>
                </a:rPr>
                <a:t>Notch  Binding</a:t>
              </a:r>
              <a:r>
                <a:rPr sz="950" b="1" spc="-60" dirty="0">
                  <a:latin typeface="Arial"/>
                  <a:cs typeface="Arial"/>
                </a:rPr>
                <a:t> </a:t>
              </a:r>
              <a:r>
                <a:rPr sz="950" b="1" dirty="0">
                  <a:latin typeface="Arial"/>
                  <a:cs typeface="Arial"/>
                </a:rPr>
                <a:t>Motif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599" name="object 131"/>
            <p:cNvSpPr txBox="1"/>
            <p:nvPr/>
          </p:nvSpPr>
          <p:spPr>
            <a:xfrm>
              <a:off x="1686549" y="5906014"/>
              <a:ext cx="798195" cy="17208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50" b="1" spc="5" dirty="0">
                  <a:latin typeface="Arial"/>
                  <a:cs typeface="Arial"/>
                </a:rPr>
                <a:t>PolyQ</a:t>
              </a:r>
              <a:r>
                <a:rPr sz="950" b="1" spc="-60" dirty="0">
                  <a:latin typeface="Arial"/>
                  <a:cs typeface="Arial"/>
                </a:rPr>
                <a:t> </a:t>
              </a:r>
              <a:r>
                <a:rPr sz="950" b="1" spc="-10" dirty="0">
                  <a:latin typeface="Arial"/>
                  <a:cs typeface="Arial"/>
                </a:rPr>
                <a:t>Tracks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600" name="object 132"/>
            <p:cNvSpPr/>
            <p:nvPr/>
          </p:nvSpPr>
          <p:spPr>
            <a:xfrm>
              <a:off x="831432" y="5443622"/>
              <a:ext cx="130378" cy="1303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133"/>
            <p:cNvSpPr txBox="1"/>
            <p:nvPr/>
          </p:nvSpPr>
          <p:spPr>
            <a:xfrm>
              <a:off x="863593" y="5399070"/>
              <a:ext cx="639445" cy="17208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  <a:tabLst>
                  <a:tab pos="260350" algn="l"/>
                </a:tabLst>
              </a:pPr>
              <a:r>
                <a:rPr sz="600" b="1" dirty="0">
                  <a:solidFill>
                    <a:srgbClr val="FFFFFF"/>
                  </a:solidFill>
                  <a:latin typeface="Arial"/>
                  <a:cs typeface="Arial"/>
                </a:rPr>
                <a:t>P	</a:t>
              </a:r>
              <a:r>
                <a:rPr sz="950" b="1" spc="5" dirty="0">
                  <a:solidFill>
                    <a:srgbClr val="221F1F"/>
                  </a:solidFill>
                  <a:latin typeface="Arial"/>
                  <a:cs typeface="Arial"/>
                </a:rPr>
                <a:t>SUMO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602" name="object 134"/>
            <p:cNvSpPr/>
            <p:nvPr/>
          </p:nvSpPr>
          <p:spPr>
            <a:xfrm>
              <a:off x="1931240" y="5443622"/>
              <a:ext cx="130390" cy="1303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135"/>
            <p:cNvSpPr txBox="1"/>
            <p:nvPr/>
          </p:nvSpPr>
          <p:spPr>
            <a:xfrm>
              <a:off x="1938845" y="5444790"/>
              <a:ext cx="123189" cy="11683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600" b="1" spc="-5" dirty="0">
                  <a:solidFill>
                    <a:srgbClr val="FFFFFF"/>
                  </a:solidFill>
                  <a:latin typeface="Arial"/>
                  <a:cs typeface="Arial"/>
                </a:rPr>
                <a:t>Ac</a:t>
              </a:r>
              <a:endParaRPr sz="600">
                <a:latin typeface="Arial"/>
                <a:cs typeface="Arial"/>
              </a:endParaRPr>
            </a:p>
          </p:txBody>
        </p:sp>
        <p:sp>
          <p:nvSpPr>
            <p:cNvPr id="604" name="object 136"/>
            <p:cNvSpPr/>
            <p:nvPr/>
          </p:nvSpPr>
          <p:spPr>
            <a:xfrm>
              <a:off x="713742" y="5950244"/>
              <a:ext cx="32384" cy="112395"/>
            </a:xfrm>
            <a:custGeom>
              <a:avLst/>
              <a:gdLst/>
              <a:ahLst/>
              <a:cxnLst/>
              <a:rect l="l" t="t" r="r" b="b"/>
              <a:pathLst>
                <a:path w="32384" h="112395">
                  <a:moveTo>
                    <a:pt x="31813" y="112318"/>
                  </a:moveTo>
                  <a:lnTo>
                    <a:pt x="0" y="112318"/>
                  </a:lnTo>
                  <a:lnTo>
                    <a:pt x="0" y="0"/>
                  </a:lnTo>
                </a:path>
              </a:pathLst>
            </a:custGeom>
            <a:ln w="15240">
              <a:solidFill>
                <a:srgbClr val="221F1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137"/>
            <p:cNvSpPr/>
            <p:nvPr/>
          </p:nvSpPr>
          <p:spPr>
            <a:xfrm>
              <a:off x="687901" y="5932831"/>
              <a:ext cx="52069" cy="48260"/>
            </a:xfrm>
            <a:custGeom>
              <a:avLst/>
              <a:gdLst/>
              <a:ahLst/>
              <a:cxnLst/>
              <a:rect l="l" t="t" r="r" b="b"/>
              <a:pathLst>
                <a:path w="52070" h="48260">
                  <a:moveTo>
                    <a:pt x="25831" y="0"/>
                  </a:moveTo>
                  <a:lnTo>
                    <a:pt x="0" y="25831"/>
                  </a:lnTo>
                  <a:lnTo>
                    <a:pt x="0" y="47777"/>
                  </a:lnTo>
                  <a:lnTo>
                    <a:pt x="25831" y="21920"/>
                  </a:lnTo>
                  <a:lnTo>
                    <a:pt x="47762" y="21920"/>
                  </a:lnTo>
                  <a:lnTo>
                    <a:pt x="25831" y="0"/>
                  </a:lnTo>
                  <a:close/>
                </a:path>
                <a:path w="52070" h="48260">
                  <a:moveTo>
                    <a:pt x="47762" y="21920"/>
                  </a:moveTo>
                  <a:lnTo>
                    <a:pt x="25831" y="21920"/>
                  </a:lnTo>
                  <a:lnTo>
                    <a:pt x="51676" y="47777"/>
                  </a:lnTo>
                  <a:lnTo>
                    <a:pt x="51676" y="25831"/>
                  </a:lnTo>
                  <a:lnTo>
                    <a:pt x="47762" y="21920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138"/>
            <p:cNvSpPr/>
            <p:nvPr/>
          </p:nvSpPr>
          <p:spPr>
            <a:xfrm>
              <a:off x="640083" y="5649441"/>
              <a:ext cx="147320" cy="254000"/>
            </a:xfrm>
            <a:custGeom>
              <a:avLst/>
              <a:gdLst/>
              <a:ahLst/>
              <a:cxnLst/>
              <a:rect l="l" t="t" r="r" b="b"/>
              <a:pathLst>
                <a:path w="147320" h="254000">
                  <a:moveTo>
                    <a:pt x="145516" y="0"/>
                  </a:moveTo>
                  <a:lnTo>
                    <a:pt x="1790" y="0"/>
                  </a:lnTo>
                  <a:lnTo>
                    <a:pt x="0" y="1803"/>
                  </a:lnTo>
                  <a:lnTo>
                    <a:pt x="0" y="252196"/>
                  </a:lnTo>
                  <a:lnTo>
                    <a:pt x="1790" y="254000"/>
                  </a:lnTo>
                  <a:lnTo>
                    <a:pt x="145516" y="254000"/>
                  </a:lnTo>
                  <a:lnTo>
                    <a:pt x="147307" y="252196"/>
                  </a:lnTo>
                  <a:lnTo>
                    <a:pt x="147307" y="1803"/>
                  </a:lnTo>
                  <a:lnTo>
                    <a:pt x="1455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139"/>
            <p:cNvSpPr/>
            <p:nvPr/>
          </p:nvSpPr>
          <p:spPr>
            <a:xfrm>
              <a:off x="640083" y="5649441"/>
              <a:ext cx="147320" cy="254000"/>
            </a:xfrm>
            <a:custGeom>
              <a:avLst/>
              <a:gdLst/>
              <a:ahLst/>
              <a:cxnLst/>
              <a:rect l="l" t="t" r="r" b="b"/>
              <a:pathLst>
                <a:path w="147320" h="254000">
                  <a:moveTo>
                    <a:pt x="143294" y="254000"/>
                  </a:moveTo>
                  <a:lnTo>
                    <a:pt x="4013" y="254000"/>
                  </a:lnTo>
                  <a:lnTo>
                    <a:pt x="1790" y="254000"/>
                  </a:lnTo>
                  <a:lnTo>
                    <a:pt x="0" y="252196"/>
                  </a:lnTo>
                  <a:lnTo>
                    <a:pt x="0" y="249986"/>
                  </a:lnTo>
                  <a:lnTo>
                    <a:pt x="0" y="4025"/>
                  </a:lnTo>
                  <a:lnTo>
                    <a:pt x="0" y="1803"/>
                  </a:lnTo>
                  <a:lnTo>
                    <a:pt x="1790" y="0"/>
                  </a:lnTo>
                  <a:lnTo>
                    <a:pt x="4013" y="0"/>
                  </a:lnTo>
                  <a:lnTo>
                    <a:pt x="143294" y="0"/>
                  </a:lnTo>
                  <a:lnTo>
                    <a:pt x="145516" y="0"/>
                  </a:lnTo>
                  <a:lnTo>
                    <a:pt x="147307" y="1803"/>
                  </a:lnTo>
                  <a:lnTo>
                    <a:pt x="147307" y="4025"/>
                  </a:lnTo>
                  <a:lnTo>
                    <a:pt x="147307" y="249986"/>
                  </a:lnTo>
                  <a:lnTo>
                    <a:pt x="147307" y="252196"/>
                  </a:lnTo>
                  <a:lnTo>
                    <a:pt x="145516" y="254000"/>
                  </a:lnTo>
                  <a:lnTo>
                    <a:pt x="143294" y="25400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140"/>
            <p:cNvSpPr/>
            <p:nvPr/>
          </p:nvSpPr>
          <p:spPr>
            <a:xfrm>
              <a:off x="640082" y="5848412"/>
              <a:ext cx="147320" cy="25400"/>
            </a:xfrm>
            <a:custGeom>
              <a:avLst/>
              <a:gdLst/>
              <a:ahLst/>
              <a:cxnLst/>
              <a:rect l="l" t="t" r="r" b="b"/>
              <a:pathLst>
                <a:path w="147320" h="25400">
                  <a:moveTo>
                    <a:pt x="0" y="25400"/>
                  </a:moveTo>
                  <a:lnTo>
                    <a:pt x="147320" y="25400"/>
                  </a:lnTo>
                  <a:lnTo>
                    <a:pt x="147320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141"/>
            <p:cNvSpPr/>
            <p:nvPr/>
          </p:nvSpPr>
          <p:spPr>
            <a:xfrm>
              <a:off x="640082" y="5806120"/>
              <a:ext cx="147320" cy="25400"/>
            </a:xfrm>
            <a:custGeom>
              <a:avLst/>
              <a:gdLst/>
              <a:ahLst/>
              <a:cxnLst/>
              <a:rect l="l" t="t" r="r" b="b"/>
              <a:pathLst>
                <a:path w="147320" h="25400">
                  <a:moveTo>
                    <a:pt x="0" y="25400"/>
                  </a:moveTo>
                  <a:lnTo>
                    <a:pt x="147320" y="25400"/>
                  </a:lnTo>
                  <a:lnTo>
                    <a:pt x="147320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142"/>
            <p:cNvSpPr/>
            <p:nvPr/>
          </p:nvSpPr>
          <p:spPr>
            <a:xfrm>
              <a:off x="640082" y="5763704"/>
              <a:ext cx="147320" cy="25400"/>
            </a:xfrm>
            <a:custGeom>
              <a:avLst/>
              <a:gdLst/>
              <a:ahLst/>
              <a:cxnLst/>
              <a:rect l="l" t="t" r="r" b="b"/>
              <a:pathLst>
                <a:path w="147320" h="25400">
                  <a:moveTo>
                    <a:pt x="0" y="25400"/>
                  </a:moveTo>
                  <a:lnTo>
                    <a:pt x="147320" y="25400"/>
                  </a:lnTo>
                  <a:lnTo>
                    <a:pt x="147320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143"/>
            <p:cNvSpPr/>
            <p:nvPr/>
          </p:nvSpPr>
          <p:spPr>
            <a:xfrm>
              <a:off x="640082" y="5721412"/>
              <a:ext cx="147320" cy="25400"/>
            </a:xfrm>
            <a:custGeom>
              <a:avLst/>
              <a:gdLst/>
              <a:ahLst/>
              <a:cxnLst/>
              <a:rect l="l" t="t" r="r" b="b"/>
              <a:pathLst>
                <a:path w="147320" h="25400">
                  <a:moveTo>
                    <a:pt x="0" y="25400"/>
                  </a:moveTo>
                  <a:lnTo>
                    <a:pt x="147320" y="25400"/>
                  </a:lnTo>
                  <a:lnTo>
                    <a:pt x="147320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144"/>
            <p:cNvSpPr/>
            <p:nvPr/>
          </p:nvSpPr>
          <p:spPr>
            <a:xfrm>
              <a:off x="640082" y="5679120"/>
              <a:ext cx="147320" cy="25400"/>
            </a:xfrm>
            <a:custGeom>
              <a:avLst/>
              <a:gdLst/>
              <a:ahLst/>
              <a:cxnLst/>
              <a:rect l="l" t="t" r="r" b="b"/>
              <a:pathLst>
                <a:path w="147320" h="25400">
                  <a:moveTo>
                    <a:pt x="0" y="25400"/>
                  </a:moveTo>
                  <a:lnTo>
                    <a:pt x="147320" y="25400"/>
                  </a:lnTo>
                  <a:lnTo>
                    <a:pt x="147320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145"/>
            <p:cNvSpPr/>
            <p:nvPr/>
          </p:nvSpPr>
          <p:spPr>
            <a:xfrm>
              <a:off x="1725919" y="5649441"/>
              <a:ext cx="0" cy="254000"/>
            </a:xfrm>
            <a:custGeom>
              <a:avLst/>
              <a:gdLst/>
              <a:ahLst/>
              <a:cxnLst/>
              <a:rect l="l" t="t" r="r" b="b"/>
              <a:pathLst>
                <a:path h="254000">
                  <a:moveTo>
                    <a:pt x="0" y="0"/>
                  </a:moveTo>
                  <a:lnTo>
                    <a:pt x="0" y="254000"/>
                  </a:lnTo>
                </a:path>
              </a:pathLst>
            </a:custGeom>
            <a:ln w="5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146"/>
            <p:cNvSpPr/>
            <p:nvPr/>
          </p:nvSpPr>
          <p:spPr>
            <a:xfrm>
              <a:off x="1708536" y="5646279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147"/>
            <p:cNvSpPr/>
            <p:nvPr/>
          </p:nvSpPr>
          <p:spPr>
            <a:xfrm>
              <a:off x="1725931" y="5646279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148"/>
            <p:cNvSpPr/>
            <p:nvPr/>
          </p:nvSpPr>
          <p:spPr>
            <a:xfrm>
              <a:off x="1743331" y="5646279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149"/>
            <p:cNvSpPr/>
            <p:nvPr/>
          </p:nvSpPr>
          <p:spPr>
            <a:xfrm>
              <a:off x="1699265" y="5661781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150"/>
            <p:cNvSpPr/>
            <p:nvPr/>
          </p:nvSpPr>
          <p:spPr>
            <a:xfrm>
              <a:off x="1699265" y="5690096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151"/>
            <p:cNvSpPr/>
            <p:nvPr/>
          </p:nvSpPr>
          <p:spPr>
            <a:xfrm>
              <a:off x="1699265" y="5718423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152"/>
            <p:cNvSpPr/>
            <p:nvPr/>
          </p:nvSpPr>
          <p:spPr>
            <a:xfrm>
              <a:off x="1699265" y="5746737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153"/>
            <p:cNvSpPr/>
            <p:nvPr/>
          </p:nvSpPr>
          <p:spPr>
            <a:xfrm>
              <a:off x="1699265" y="5775064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154"/>
            <p:cNvSpPr/>
            <p:nvPr/>
          </p:nvSpPr>
          <p:spPr>
            <a:xfrm>
              <a:off x="1699265" y="5803379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155"/>
            <p:cNvSpPr/>
            <p:nvPr/>
          </p:nvSpPr>
          <p:spPr>
            <a:xfrm>
              <a:off x="1699265" y="5831706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156"/>
            <p:cNvSpPr/>
            <p:nvPr/>
          </p:nvSpPr>
          <p:spPr>
            <a:xfrm>
              <a:off x="1699265" y="5860021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157"/>
            <p:cNvSpPr/>
            <p:nvPr/>
          </p:nvSpPr>
          <p:spPr>
            <a:xfrm>
              <a:off x="1699265" y="5888347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158"/>
            <p:cNvSpPr/>
            <p:nvPr/>
          </p:nvSpPr>
          <p:spPr>
            <a:xfrm>
              <a:off x="2082791" y="5649454"/>
              <a:ext cx="0" cy="254000"/>
            </a:xfrm>
            <a:custGeom>
              <a:avLst/>
              <a:gdLst/>
              <a:ahLst/>
              <a:cxnLst/>
              <a:rect l="l" t="t" r="r" b="b"/>
              <a:pathLst>
                <a:path h="254000">
                  <a:moveTo>
                    <a:pt x="0" y="0"/>
                  </a:moveTo>
                  <a:lnTo>
                    <a:pt x="0" y="254000"/>
                  </a:lnTo>
                </a:path>
              </a:pathLst>
            </a:custGeom>
            <a:ln w="5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159"/>
            <p:cNvSpPr/>
            <p:nvPr/>
          </p:nvSpPr>
          <p:spPr>
            <a:xfrm>
              <a:off x="2065401" y="5646291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160"/>
            <p:cNvSpPr/>
            <p:nvPr/>
          </p:nvSpPr>
          <p:spPr>
            <a:xfrm>
              <a:off x="2082802" y="5646291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161"/>
            <p:cNvSpPr/>
            <p:nvPr/>
          </p:nvSpPr>
          <p:spPr>
            <a:xfrm>
              <a:off x="2100202" y="5646291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162"/>
            <p:cNvSpPr/>
            <p:nvPr/>
          </p:nvSpPr>
          <p:spPr>
            <a:xfrm>
              <a:off x="2056131" y="5661781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163"/>
            <p:cNvSpPr/>
            <p:nvPr/>
          </p:nvSpPr>
          <p:spPr>
            <a:xfrm>
              <a:off x="2056131" y="5690109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164"/>
            <p:cNvSpPr/>
            <p:nvPr/>
          </p:nvSpPr>
          <p:spPr>
            <a:xfrm>
              <a:off x="2056131" y="5718423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165"/>
            <p:cNvSpPr/>
            <p:nvPr/>
          </p:nvSpPr>
          <p:spPr>
            <a:xfrm>
              <a:off x="2056131" y="5746750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166"/>
            <p:cNvSpPr/>
            <p:nvPr/>
          </p:nvSpPr>
          <p:spPr>
            <a:xfrm>
              <a:off x="2056131" y="5775064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167"/>
            <p:cNvSpPr/>
            <p:nvPr/>
          </p:nvSpPr>
          <p:spPr>
            <a:xfrm>
              <a:off x="2056131" y="5803391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168"/>
            <p:cNvSpPr/>
            <p:nvPr/>
          </p:nvSpPr>
          <p:spPr>
            <a:xfrm>
              <a:off x="2056131" y="5831706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169"/>
            <p:cNvSpPr/>
            <p:nvPr/>
          </p:nvSpPr>
          <p:spPr>
            <a:xfrm>
              <a:off x="2056131" y="5860032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170"/>
            <p:cNvSpPr/>
            <p:nvPr/>
          </p:nvSpPr>
          <p:spPr>
            <a:xfrm>
              <a:off x="2056131" y="5888347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171"/>
            <p:cNvSpPr/>
            <p:nvPr/>
          </p:nvSpPr>
          <p:spPr>
            <a:xfrm>
              <a:off x="2415533" y="5649454"/>
              <a:ext cx="0" cy="254000"/>
            </a:xfrm>
            <a:custGeom>
              <a:avLst/>
              <a:gdLst/>
              <a:ahLst/>
              <a:cxnLst/>
              <a:rect l="l" t="t" r="r" b="b"/>
              <a:pathLst>
                <a:path h="254000">
                  <a:moveTo>
                    <a:pt x="0" y="0"/>
                  </a:moveTo>
                  <a:lnTo>
                    <a:pt x="0" y="254000"/>
                  </a:lnTo>
                </a:path>
              </a:pathLst>
            </a:custGeom>
            <a:ln w="533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172"/>
            <p:cNvSpPr/>
            <p:nvPr/>
          </p:nvSpPr>
          <p:spPr>
            <a:xfrm>
              <a:off x="2398143" y="5646303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173"/>
            <p:cNvSpPr/>
            <p:nvPr/>
          </p:nvSpPr>
          <p:spPr>
            <a:xfrm>
              <a:off x="2415543" y="5646303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174"/>
            <p:cNvSpPr/>
            <p:nvPr/>
          </p:nvSpPr>
          <p:spPr>
            <a:xfrm>
              <a:off x="2432945" y="5646303"/>
              <a:ext cx="0" cy="260350"/>
            </a:xfrm>
            <a:custGeom>
              <a:avLst/>
              <a:gdLst/>
              <a:ahLst/>
              <a:cxnLst/>
              <a:rect l="l" t="t" r="r" b="b"/>
              <a:pathLst>
                <a:path h="260350">
                  <a:moveTo>
                    <a:pt x="0" y="0"/>
                  </a:moveTo>
                  <a:lnTo>
                    <a:pt x="0" y="26035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175"/>
            <p:cNvSpPr/>
            <p:nvPr/>
          </p:nvSpPr>
          <p:spPr>
            <a:xfrm>
              <a:off x="2388873" y="5661794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176"/>
            <p:cNvSpPr/>
            <p:nvPr/>
          </p:nvSpPr>
          <p:spPr>
            <a:xfrm>
              <a:off x="2388873" y="5690120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177"/>
            <p:cNvSpPr/>
            <p:nvPr/>
          </p:nvSpPr>
          <p:spPr>
            <a:xfrm>
              <a:off x="2388873" y="5718435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178"/>
            <p:cNvSpPr/>
            <p:nvPr/>
          </p:nvSpPr>
          <p:spPr>
            <a:xfrm>
              <a:off x="2388873" y="5746762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179"/>
            <p:cNvSpPr/>
            <p:nvPr/>
          </p:nvSpPr>
          <p:spPr>
            <a:xfrm>
              <a:off x="2388873" y="5775077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180"/>
            <p:cNvSpPr/>
            <p:nvPr/>
          </p:nvSpPr>
          <p:spPr>
            <a:xfrm>
              <a:off x="2388873" y="5803404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181"/>
            <p:cNvSpPr/>
            <p:nvPr/>
          </p:nvSpPr>
          <p:spPr>
            <a:xfrm>
              <a:off x="2388873" y="5831719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182"/>
            <p:cNvSpPr/>
            <p:nvPr/>
          </p:nvSpPr>
          <p:spPr>
            <a:xfrm>
              <a:off x="2388873" y="5860045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183"/>
            <p:cNvSpPr/>
            <p:nvPr/>
          </p:nvSpPr>
          <p:spPr>
            <a:xfrm>
              <a:off x="2388873" y="5888359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39">
                  <a:moveTo>
                    <a:pt x="0" y="0"/>
                  </a:moveTo>
                  <a:lnTo>
                    <a:pt x="9271" y="0"/>
                  </a:lnTo>
                  <a:lnTo>
                    <a:pt x="26670" y="0"/>
                  </a:lnTo>
                  <a:lnTo>
                    <a:pt x="44069" y="0"/>
                  </a:lnTo>
                  <a:lnTo>
                    <a:pt x="53340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4" name="object 184"/>
          <p:cNvSpPr/>
          <p:nvPr/>
        </p:nvSpPr>
        <p:spPr>
          <a:xfrm>
            <a:off x="801899" y="1080110"/>
            <a:ext cx="2545416" cy="173182"/>
          </a:xfrm>
          <a:custGeom>
            <a:avLst/>
            <a:gdLst/>
            <a:ahLst/>
            <a:cxnLst/>
            <a:rect l="l" t="t" r="r" b="b"/>
            <a:pathLst>
              <a:path w="2884804" h="190500">
                <a:moveTo>
                  <a:pt x="2865945" y="0"/>
                </a:moveTo>
                <a:lnTo>
                  <a:pt x="18364" y="0"/>
                </a:lnTo>
                <a:lnTo>
                  <a:pt x="11224" y="1446"/>
                </a:lnTo>
                <a:lnTo>
                  <a:pt x="5386" y="5386"/>
                </a:lnTo>
                <a:lnTo>
                  <a:pt x="1446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6" y="178943"/>
                </a:lnTo>
                <a:lnTo>
                  <a:pt x="5386" y="184777"/>
                </a:lnTo>
                <a:lnTo>
                  <a:pt x="11224" y="188713"/>
                </a:lnTo>
                <a:lnTo>
                  <a:pt x="18364" y="190157"/>
                </a:lnTo>
                <a:lnTo>
                  <a:pt x="2865945" y="190157"/>
                </a:lnTo>
                <a:lnTo>
                  <a:pt x="2873085" y="188713"/>
                </a:lnTo>
                <a:lnTo>
                  <a:pt x="2878923" y="184777"/>
                </a:lnTo>
                <a:lnTo>
                  <a:pt x="2882863" y="178943"/>
                </a:lnTo>
                <a:lnTo>
                  <a:pt x="2884309" y="171805"/>
                </a:lnTo>
                <a:lnTo>
                  <a:pt x="2884309" y="18364"/>
                </a:lnTo>
                <a:lnTo>
                  <a:pt x="2882863" y="11224"/>
                </a:lnTo>
                <a:lnTo>
                  <a:pt x="2878923" y="5386"/>
                </a:lnTo>
                <a:lnTo>
                  <a:pt x="2873085" y="1446"/>
                </a:lnTo>
                <a:lnTo>
                  <a:pt x="2865945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99044" y="1077166"/>
            <a:ext cx="2551019" cy="178955"/>
          </a:xfrm>
          <a:custGeom>
            <a:avLst/>
            <a:gdLst/>
            <a:ahLst/>
            <a:cxnLst/>
            <a:rect l="l" t="t" r="r" b="b"/>
            <a:pathLst>
              <a:path w="2891154" h="196850">
                <a:moveTo>
                  <a:pt x="2869184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2869184" y="196634"/>
                </a:lnTo>
                <a:lnTo>
                  <a:pt x="2877577" y="194935"/>
                </a:lnTo>
                <a:lnTo>
                  <a:pt x="2884441" y="190306"/>
                </a:lnTo>
                <a:lnTo>
                  <a:pt x="2884542" y="190157"/>
                </a:lnTo>
                <a:lnTo>
                  <a:pt x="13246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46" y="6477"/>
                </a:lnTo>
                <a:lnTo>
                  <a:pt x="2884537" y="6477"/>
                </a:lnTo>
                <a:lnTo>
                  <a:pt x="2884441" y="6334"/>
                </a:lnTo>
                <a:lnTo>
                  <a:pt x="2877577" y="1700"/>
                </a:lnTo>
                <a:lnTo>
                  <a:pt x="2869184" y="0"/>
                </a:lnTo>
                <a:close/>
              </a:path>
              <a:path w="2891154" h="196850">
                <a:moveTo>
                  <a:pt x="2884537" y="6477"/>
                </a:moveTo>
                <a:lnTo>
                  <a:pt x="2877527" y="6477"/>
                </a:lnTo>
                <a:lnTo>
                  <a:pt x="2884252" y="13201"/>
                </a:lnTo>
                <a:lnTo>
                  <a:pt x="2884241" y="183443"/>
                </a:lnTo>
                <a:lnTo>
                  <a:pt x="2877527" y="190157"/>
                </a:lnTo>
                <a:lnTo>
                  <a:pt x="2884542" y="190157"/>
                </a:lnTo>
                <a:lnTo>
                  <a:pt x="2889073" y="183443"/>
                </a:lnTo>
                <a:lnTo>
                  <a:pt x="2890773" y="175044"/>
                </a:lnTo>
                <a:lnTo>
                  <a:pt x="2890773" y="21602"/>
                </a:lnTo>
                <a:lnTo>
                  <a:pt x="2889073" y="13201"/>
                </a:lnTo>
                <a:lnTo>
                  <a:pt x="2884537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1160150" y="1082075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1413241" y="108305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1599259" y="108305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1549949" y="108305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1408759" y="108305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954634" y="1078150"/>
            <a:ext cx="139512" cy="176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1917499" y="1082628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1902157" y="10806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1917505" y="10806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1932858" y="10806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1893976" y="109116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1893976" y="110978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1893976" y="112839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1893976" y="114702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1893976" y="116564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1893976" y="118425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1893976" y="120287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893976" y="122149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1893976" y="124011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232386" y="1082635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217038" y="10806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232391" y="10806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247744" y="10806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208858" y="109117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208858" y="110979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208858" y="112840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2208858" y="114702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208858" y="116564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208858" y="118426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208858" y="120288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2208858" y="122150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2208858" y="124011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2525981" y="108264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2510634" y="108062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2525986" y="108062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2541341" y="108062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2502454" y="10911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2502454" y="110979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2502454" y="112841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2502454" y="114703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2502454" y="116565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2502454" y="118427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2502454" y="120288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2502454" y="122150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2502454" y="124012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01899" y="1380124"/>
            <a:ext cx="1777253" cy="173182"/>
          </a:xfrm>
          <a:custGeom>
            <a:avLst/>
            <a:gdLst/>
            <a:ahLst/>
            <a:cxnLst/>
            <a:rect l="l" t="t" r="r" b="b"/>
            <a:pathLst>
              <a:path w="2014220" h="190500">
                <a:moveTo>
                  <a:pt x="1995766" y="0"/>
                </a:moveTo>
                <a:lnTo>
                  <a:pt x="18364" y="0"/>
                </a:lnTo>
                <a:lnTo>
                  <a:pt x="11224" y="1446"/>
                </a:lnTo>
                <a:lnTo>
                  <a:pt x="5386" y="5386"/>
                </a:lnTo>
                <a:lnTo>
                  <a:pt x="1446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6" y="178943"/>
                </a:lnTo>
                <a:lnTo>
                  <a:pt x="5386" y="184777"/>
                </a:lnTo>
                <a:lnTo>
                  <a:pt x="11224" y="188713"/>
                </a:lnTo>
                <a:lnTo>
                  <a:pt x="18364" y="190157"/>
                </a:lnTo>
                <a:lnTo>
                  <a:pt x="1995766" y="190157"/>
                </a:lnTo>
                <a:lnTo>
                  <a:pt x="2002911" y="188713"/>
                </a:lnTo>
                <a:lnTo>
                  <a:pt x="2008749" y="184777"/>
                </a:lnTo>
                <a:lnTo>
                  <a:pt x="2012686" y="178943"/>
                </a:lnTo>
                <a:lnTo>
                  <a:pt x="2014131" y="171805"/>
                </a:lnTo>
                <a:lnTo>
                  <a:pt x="2014131" y="18364"/>
                </a:lnTo>
                <a:lnTo>
                  <a:pt x="2012686" y="11224"/>
                </a:lnTo>
                <a:lnTo>
                  <a:pt x="2008749" y="5386"/>
                </a:lnTo>
                <a:lnTo>
                  <a:pt x="2002911" y="1446"/>
                </a:lnTo>
                <a:lnTo>
                  <a:pt x="1995766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99044" y="1377178"/>
            <a:ext cx="1783416" cy="178955"/>
          </a:xfrm>
          <a:custGeom>
            <a:avLst/>
            <a:gdLst/>
            <a:ahLst/>
            <a:cxnLst/>
            <a:rect l="l" t="t" r="r" b="b"/>
            <a:pathLst>
              <a:path w="2021205" h="196850">
                <a:moveTo>
                  <a:pt x="1999005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1999005" y="196634"/>
                </a:lnTo>
                <a:lnTo>
                  <a:pt x="2007406" y="194935"/>
                </a:lnTo>
                <a:lnTo>
                  <a:pt x="2014273" y="190306"/>
                </a:lnTo>
                <a:lnTo>
                  <a:pt x="2014374" y="190157"/>
                </a:lnTo>
                <a:lnTo>
                  <a:pt x="13246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46" y="6477"/>
                </a:lnTo>
                <a:lnTo>
                  <a:pt x="2014370" y="6477"/>
                </a:lnTo>
                <a:lnTo>
                  <a:pt x="2014273" y="6334"/>
                </a:lnTo>
                <a:lnTo>
                  <a:pt x="2007406" y="1700"/>
                </a:lnTo>
                <a:lnTo>
                  <a:pt x="1999005" y="0"/>
                </a:lnTo>
                <a:close/>
              </a:path>
              <a:path w="2021205" h="196850">
                <a:moveTo>
                  <a:pt x="2014370" y="6477"/>
                </a:moveTo>
                <a:lnTo>
                  <a:pt x="2007361" y="6477"/>
                </a:lnTo>
                <a:lnTo>
                  <a:pt x="2014086" y="13201"/>
                </a:lnTo>
                <a:lnTo>
                  <a:pt x="2014075" y="183443"/>
                </a:lnTo>
                <a:lnTo>
                  <a:pt x="2007361" y="190157"/>
                </a:lnTo>
                <a:lnTo>
                  <a:pt x="2014374" y="190157"/>
                </a:lnTo>
                <a:lnTo>
                  <a:pt x="2018907" y="183443"/>
                </a:lnTo>
                <a:lnTo>
                  <a:pt x="2020608" y="175044"/>
                </a:lnTo>
                <a:lnTo>
                  <a:pt x="2020608" y="21602"/>
                </a:lnTo>
                <a:lnTo>
                  <a:pt x="2018907" y="13201"/>
                </a:lnTo>
                <a:lnTo>
                  <a:pt x="2014370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160150" y="1382088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1413241" y="138307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1599259" y="138307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1549949" y="138307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408759" y="138307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954634" y="1378163"/>
            <a:ext cx="139512" cy="176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917499" y="138264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902157" y="138062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917505" y="138062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1932858" y="138062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1893976" y="13911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1893976" y="140979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1893976" y="142841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1893976" y="144703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1893976" y="146565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1893976" y="148427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1893976" y="150288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1893976" y="152150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1893976" y="154012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2232386" y="1382647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2217038" y="138063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2232391" y="138063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2247744" y="138063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2208858" y="139118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2208858" y="140980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2208858" y="142842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2208858" y="144703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208858" y="146565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2208858" y="148427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208858" y="150289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208858" y="152151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208858" y="154013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525981" y="138265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2510634" y="138063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2525986" y="138063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2541341" y="1380638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2502454" y="139119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2502454" y="140980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2502454" y="142842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2502454" y="144704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502454" y="146566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2502454" y="148428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2502454" y="150289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2502454" y="152152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2502454" y="154014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01899" y="1680141"/>
            <a:ext cx="852767" cy="173182"/>
          </a:xfrm>
          <a:custGeom>
            <a:avLst/>
            <a:gdLst/>
            <a:ahLst/>
            <a:cxnLst/>
            <a:rect l="l" t="t" r="r" b="b"/>
            <a:pathLst>
              <a:path w="966469" h="190500">
                <a:moveTo>
                  <a:pt x="947826" y="0"/>
                </a:moveTo>
                <a:lnTo>
                  <a:pt x="18364" y="0"/>
                </a:lnTo>
                <a:lnTo>
                  <a:pt x="11224" y="1444"/>
                </a:lnTo>
                <a:lnTo>
                  <a:pt x="5386" y="5381"/>
                </a:lnTo>
                <a:lnTo>
                  <a:pt x="1446" y="11219"/>
                </a:lnTo>
                <a:lnTo>
                  <a:pt x="0" y="18364"/>
                </a:lnTo>
                <a:lnTo>
                  <a:pt x="0" y="171792"/>
                </a:lnTo>
                <a:lnTo>
                  <a:pt x="1446" y="178937"/>
                </a:lnTo>
                <a:lnTo>
                  <a:pt x="5386" y="184775"/>
                </a:lnTo>
                <a:lnTo>
                  <a:pt x="11224" y="188712"/>
                </a:lnTo>
                <a:lnTo>
                  <a:pt x="18364" y="190157"/>
                </a:lnTo>
                <a:lnTo>
                  <a:pt x="947826" y="190157"/>
                </a:lnTo>
                <a:lnTo>
                  <a:pt x="954958" y="188712"/>
                </a:lnTo>
                <a:lnTo>
                  <a:pt x="960793" y="184775"/>
                </a:lnTo>
                <a:lnTo>
                  <a:pt x="964732" y="178937"/>
                </a:lnTo>
                <a:lnTo>
                  <a:pt x="966177" y="171792"/>
                </a:lnTo>
                <a:lnTo>
                  <a:pt x="966177" y="18364"/>
                </a:lnTo>
                <a:lnTo>
                  <a:pt x="964732" y="11219"/>
                </a:lnTo>
                <a:lnTo>
                  <a:pt x="960793" y="5381"/>
                </a:lnTo>
                <a:lnTo>
                  <a:pt x="954958" y="1444"/>
                </a:lnTo>
                <a:lnTo>
                  <a:pt x="947826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99047" y="1677197"/>
            <a:ext cx="858370" cy="178955"/>
          </a:xfrm>
          <a:custGeom>
            <a:avLst/>
            <a:gdLst/>
            <a:ahLst/>
            <a:cxnLst/>
            <a:rect l="l" t="t" r="r" b="b"/>
            <a:pathLst>
              <a:path w="972819" h="196850">
                <a:moveTo>
                  <a:pt x="951052" y="0"/>
                </a:moveTo>
                <a:lnTo>
                  <a:pt x="21589" y="0"/>
                </a:lnTo>
                <a:lnTo>
                  <a:pt x="13190" y="1700"/>
                </a:lnTo>
                <a:lnTo>
                  <a:pt x="6327" y="6334"/>
                </a:lnTo>
                <a:lnTo>
                  <a:pt x="1698" y="13201"/>
                </a:lnTo>
                <a:lnTo>
                  <a:pt x="0" y="21602"/>
                </a:lnTo>
                <a:lnTo>
                  <a:pt x="0" y="175031"/>
                </a:lnTo>
                <a:lnTo>
                  <a:pt x="1698" y="183432"/>
                </a:lnTo>
                <a:lnTo>
                  <a:pt x="6327" y="190299"/>
                </a:lnTo>
                <a:lnTo>
                  <a:pt x="13190" y="194933"/>
                </a:lnTo>
                <a:lnTo>
                  <a:pt x="21589" y="196634"/>
                </a:lnTo>
                <a:lnTo>
                  <a:pt x="951052" y="196634"/>
                </a:lnTo>
                <a:lnTo>
                  <a:pt x="959453" y="194933"/>
                </a:lnTo>
                <a:lnTo>
                  <a:pt x="966320" y="190299"/>
                </a:lnTo>
                <a:lnTo>
                  <a:pt x="966417" y="190157"/>
                </a:lnTo>
                <a:lnTo>
                  <a:pt x="13246" y="190157"/>
                </a:lnTo>
                <a:lnTo>
                  <a:pt x="6521" y="183432"/>
                </a:lnTo>
                <a:lnTo>
                  <a:pt x="6521" y="13201"/>
                </a:lnTo>
                <a:lnTo>
                  <a:pt x="13246" y="6477"/>
                </a:lnTo>
                <a:lnTo>
                  <a:pt x="966417" y="6477"/>
                </a:lnTo>
                <a:lnTo>
                  <a:pt x="966320" y="6334"/>
                </a:lnTo>
                <a:lnTo>
                  <a:pt x="959453" y="1700"/>
                </a:lnTo>
                <a:lnTo>
                  <a:pt x="951052" y="0"/>
                </a:lnTo>
                <a:close/>
              </a:path>
              <a:path w="972819" h="196850">
                <a:moveTo>
                  <a:pt x="966417" y="6477"/>
                </a:moveTo>
                <a:lnTo>
                  <a:pt x="959408" y="6477"/>
                </a:lnTo>
                <a:lnTo>
                  <a:pt x="966120" y="13201"/>
                </a:lnTo>
                <a:lnTo>
                  <a:pt x="966120" y="183432"/>
                </a:lnTo>
                <a:lnTo>
                  <a:pt x="959408" y="190157"/>
                </a:lnTo>
                <a:lnTo>
                  <a:pt x="966417" y="190157"/>
                </a:lnTo>
                <a:lnTo>
                  <a:pt x="970954" y="183432"/>
                </a:lnTo>
                <a:lnTo>
                  <a:pt x="972654" y="175031"/>
                </a:lnTo>
                <a:lnTo>
                  <a:pt x="972654" y="21602"/>
                </a:lnTo>
                <a:lnTo>
                  <a:pt x="970954" y="13201"/>
                </a:lnTo>
                <a:lnTo>
                  <a:pt x="966417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1160150" y="1682106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1413241" y="168308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1599259" y="168308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1549949" y="168308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1408759" y="168308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954634" y="1678181"/>
            <a:ext cx="139512" cy="1767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1244026" y="2366610"/>
            <a:ext cx="519393" cy="0"/>
          </a:xfrm>
          <a:custGeom>
            <a:avLst/>
            <a:gdLst/>
            <a:ahLst/>
            <a:cxnLst/>
            <a:rect l="l" t="t" r="r" b="b"/>
            <a:pathLst>
              <a:path w="588644">
                <a:moveTo>
                  <a:pt x="0" y="0"/>
                </a:moveTo>
                <a:lnTo>
                  <a:pt x="588483" y="0"/>
                </a:lnTo>
              </a:path>
            </a:pathLst>
          </a:custGeom>
          <a:ln w="25400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1642029" y="2280161"/>
            <a:ext cx="1704975" cy="173182"/>
          </a:xfrm>
          <a:custGeom>
            <a:avLst/>
            <a:gdLst/>
            <a:ahLst/>
            <a:cxnLst/>
            <a:rect l="l" t="t" r="r" b="b"/>
            <a:pathLst>
              <a:path w="1932304" h="190500">
                <a:moveTo>
                  <a:pt x="1913801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3"/>
                </a:lnTo>
                <a:lnTo>
                  <a:pt x="5380" y="184777"/>
                </a:lnTo>
                <a:lnTo>
                  <a:pt x="11213" y="188713"/>
                </a:lnTo>
                <a:lnTo>
                  <a:pt x="18351" y="190157"/>
                </a:lnTo>
                <a:lnTo>
                  <a:pt x="1913801" y="190157"/>
                </a:lnTo>
                <a:lnTo>
                  <a:pt x="1920938" y="188713"/>
                </a:lnTo>
                <a:lnTo>
                  <a:pt x="1926772" y="184777"/>
                </a:lnTo>
                <a:lnTo>
                  <a:pt x="1930708" y="178943"/>
                </a:lnTo>
                <a:lnTo>
                  <a:pt x="1932152" y="171805"/>
                </a:lnTo>
                <a:lnTo>
                  <a:pt x="1932152" y="18364"/>
                </a:lnTo>
                <a:lnTo>
                  <a:pt x="1930708" y="11224"/>
                </a:lnTo>
                <a:lnTo>
                  <a:pt x="1926772" y="5386"/>
                </a:lnTo>
                <a:lnTo>
                  <a:pt x="1920938" y="1446"/>
                </a:lnTo>
                <a:lnTo>
                  <a:pt x="1913801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1639160" y="2277217"/>
            <a:ext cx="1710578" cy="178955"/>
          </a:xfrm>
          <a:custGeom>
            <a:avLst/>
            <a:gdLst/>
            <a:ahLst/>
            <a:cxnLst/>
            <a:rect l="l" t="t" r="r" b="b"/>
            <a:pathLst>
              <a:path w="1938654" h="196850">
                <a:moveTo>
                  <a:pt x="1917052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37"/>
                </a:lnTo>
                <a:lnTo>
                  <a:pt x="6334" y="190301"/>
                </a:lnTo>
                <a:lnTo>
                  <a:pt x="13201" y="194934"/>
                </a:lnTo>
                <a:lnTo>
                  <a:pt x="21602" y="196634"/>
                </a:lnTo>
                <a:lnTo>
                  <a:pt x="1917052" y="196634"/>
                </a:lnTo>
                <a:lnTo>
                  <a:pt x="1925446" y="194934"/>
                </a:lnTo>
                <a:lnTo>
                  <a:pt x="1932309" y="190301"/>
                </a:lnTo>
                <a:lnTo>
                  <a:pt x="1932407" y="190157"/>
                </a:lnTo>
                <a:lnTo>
                  <a:pt x="13258" y="190157"/>
                </a:lnTo>
                <a:lnTo>
                  <a:pt x="6539" y="183437"/>
                </a:lnTo>
                <a:lnTo>
                  <a:pt x="6534" y="13201"/>
                </a:lnTo>
                <a:lnTo>
                  <a:pt x="13258" y="6477"/>
                </a:lnTo>
                <a:lnTo>
                  <a:pt x="1932406" y="6476"/>
                </a:lnTo>
                <a:lnTo>
                  <a:pt x="1932309" y="6334"/>
                </a:lnTo>
                <a:lnTo>
                  <a:pt x="1925446" y="1700"/>
                </a:lnTo>
                <a:lnTo>
                  <a:pt x="1917052" y="0"/>
                </a:lnTo>
                <a:close/>
              </a:path>
              <a:path w="1938654" h="196850">
                <a:moveTo>
                  <a:pt x="1932406" y="6476"/>
                </a:moveTo>
                <a:lnTo>
                  <a:pt x="1925396" y="6477"/>
                </a:lnTo>
                <a:lnTo>
                  <a:pt x="1932120" y="13201"/>
                </a:lnTo>
                <a:lnTo>
                  <a:pt x="1932115" y="183437"/>
                </a:lnTo>
                <a:lnTo>
                  <a:pt x="1925396" y="190157"/>
                </a:lnTo>
                <a:lnTo>
                  <a:pt x="1932407" y="190157"/>
                </a:lnTo>
                <a:lnTo>
                  <a:pt x="1936942" y="183437"/>
                </a:lnTo>
                <a:lnTo>
                  <a:pt x="1938642" y="175044"/>
                </a:lnTo>
                <a:lnTo>
                  <a:pt x="1938642" y="21602"/>
                </a:lnTo>
                <a:lnTo>
                  <a:pt x="1936942" y="13201"/>
                </a:lnTo>
                <a:lnTo>
                  <a:pt x="1932406" y="647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1917499" y="228267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1902157" y="228066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1917505" y="228066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1932858" y="228066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1893976" y="229121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1893976" y="230983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1893976" y="232845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1893976" y="234707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1893976" y="236569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1893976" y="238430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1893976" y="240292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1893976" y="242154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1893976" y="244016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2232386" y="2282685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2217038" y="22806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2232391" y="22806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247744" y="22806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2208858" y="229122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2208858" y="230984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2208858" y="232845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2208858" y="23470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2208858" y="236569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2208858" y="238431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2208858" y="240293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2208858" y="242155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2208858" y="244016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2525981" y="228269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2510634" y="228067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2525986" y="228067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2541341" y="228067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2502454" y="229122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2502454" y="230984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2502454" y="232846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2502454" y="234708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2502454" y="236570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2502454" y="238431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2502454" y="240293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2502454" y="242155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2502454" y="244017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01899" y="2280161"/>
            <a:ext cx="467846" cy="173182"/>
          </a:xfrm>
          <a:custGeom>
            <a:avLst/>
            <a:gdLst/>
            <a:ahLst/>
            <a:cxnLst/>
            <a:rect l="l" t="t" r="r" b="b"/>
            <a:pathLst>
              <a:path w="530225" h="190500">
                <a:moveTo>
                  <a:pt x="511581" y="0"/>
                </a:moveTo>
                <a:lnTo>
                  <a:pt x="18364" y="0"/>
                </a:lnTo>
                <a:lnTo>
                  <a:pt x="11224" y="1446"/>
                </a:lnTo>
                <a:lnTo>
                  <a:pt x="5386" y="5386"/>
                </a:lnTo>
                <a:lnTo>
                  <a:pt x="1446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6" y="178943"/>
                </a:lnTo>
                <a:lnTo>
                  <a:pt x="5386" y="184777"/>
                </a:lnTo>
                <a:lnTo>
                  <a:pt x="11224" y="188713"/>
                </a:lnTo>
                <a:lnTo>
                  <a:pt x="18364" y="190157"/>
                </a:lnTo>
                <a:lnTo>
                  <a:pt x="511581" y="190157"/>
                </a:lnTo>
                <a:lnTo>
                  <a:pt x="518718" y="188713"/>
                </a:lnTo>
                <a:lnTo>
                  <a:pt x="524552" y="184777"/>
                </a:lnTo>
                <a:lnTo>
                  <a:pt x="528488" y="178943"/>
                </a:lnTo>
                <a:lnTo>
                  <a:pt x="529932" y="171805"/>
                </a:lnTo>
                <a:lnTo>
                  <a:pt x="529932" y="18364"/>
                </a:lnTo>
                <a:lnTo>
                  <a:pt x="528488" y="11224"/>
                </a:lnTo>
                <a:lnTo>
                  <a:pt x="524552" y="5386"/>
                </a:lnTo>
                <a:lnTo>
                  <a:pt x="518718" y="1446"/>
                </a:lnTo>
                <a:lnTo>
                  <a:pt x="511581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99040" y="2277217"/>
            <a:ext cx="473449" cy="178955"/>
          </a:xfrm>
          <a:custGeom>
            <a:avLst/>
            <a:gdLst/>
            <a:ahLst/>
            <a:cxnLst/>
            <a:rect l="l" t="t" r="r" b="b"/>
            <a:pathLst>
              <a:path w="536575" h="196850">
                <a:moveTo>
                  <a:pt x="514819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37"/>
                </a:lnTo>
                <a:lnTo>
                  <a:pt x="6334" y="190301"/>
                </a:lnTo>
                <a:lnTo>
                  <a:pt x="13201" y="194934"/>
                </a:lnTo>
                <a:lnTo>
                  <a:pt x="21602" y="196634"/>
                </a:lnTo>
                <a:lnTo>
                  <a:pt x="514819" y="196634"/>
                </a:lnTo>
                <a:lnTo>
                  <a:pt x="523220" y="194934"/>
                </a:lnTo>
                <a:lnTo>
                  <a:pt x="530088" y="190301"/>
                </a:lnTo>
                <a:lnTo>
                  <a:pt x="530186" y="190157"/>
                </a:lnTo>
                <a:lnTo>
                  <a:pt x="13246" y="190157"/>
                </a:lnTo>
                <a:lnTo>
                  <a:pt x="6526" y="183437"/>
                </a:lnTo>
                <a:lnTo>
                  <a:pt x="6521" y="13201"/>
                </a:lnTo>
                <a:lnTo>
                  <a:pt x="13246" y="6477"/>
                </a:lnTo>
                <a:lnTo>
                  <a:pt x="530184" y="6477"/>
                </a:lnTo>
                <a:lnTo>
                  <a:pt x="530088" y="6334"/>
                </a:lnTo>
                <a:lnTo>
                  <a:pt x="523220" y="1700"/>
                </a:lnTo>
                <a:lnTo>
                  <a:pt x="514819" y="0"/>
                </a:lnTo>
                <a:close/>
              </a:path>
              <a:path w="536575" h="196850">
                <a:moveTo>
                  <a:pt x="530184" y="6477"/>
                </a:moveTo>
                <a:lnTo>
                  <a:pt x="523176" y="6477"/>
                </a:lnTo>
                <a:lnTo>
                  <a:pt x="529888" y="13201"/>
                </a:lnTo>
                <a:lnTo>
                  <a:pt x="529883" y="183437"/>
                </a:lnTo>
                <a:lnTo>
                  <a:pt x="523176" y="190157"/>
                </a:lnTo>
                <a:lnTo>
                  <a:pt x="530186" y="190157"/>
                </a:lnTo>
                <a:lnTo>
                  <a:pt x="534722" y="183437"/>
                </a:lnTo>
                <a:lnTo>
                  <a:pt x="536422" y="175044"/>
                </a:lnTo>
                <a:lnTo>
                  <a:pt x="536422" y="21602"/>
                </a:lnTo>
                <a:lnTo>
                  <a:pt x="534722" y="13201"/>
                </a:lnTo>
                <a:lnTo>
                  <a:pt x="530184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1160150" y="2282125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954634" y="2278200"/>
            <a:ext cx="139512" cy="1767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616312" y="2066591"/>
            <a:ext cx="1009090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1143406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01899" y="1980149"/>
            <a:ext cx="852767" cy="173182"/>
          </a:xfrm>
          <a:custGeom>
            <a:avLst/>
            <a:gdLst/>
            <a:ahLst/>
            <a:cxnLst/>
            <a:rect l="l" t="t" r="r" b="b"/>
            <a:pathLst>
              <a:path w="966469" h="190500">
                <a:moveTo>
                  <a:pt x="947826" y="0"/>
                </a:moveTo>
                <a:lnTo>
                  <a:pt x="18364" y="0"/>
                </a:lnTo>
                <a:lnTo>
                  <a:pt x="11224" y="1446"/>
                </a:lnTo>
                <a:lnTo>
                  <a:pt x="5386" y="5386"/>
                </a:lnTo>
                <a:lnTo>
                  <a:pt x="1446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6" y="178943"/>
                </a:lnTo>
                <a:lnTo>
                  <a:pt x="5386" y="184777"/>
                </a:lnTo>
                <a:lnTo>
                  <a:pt x="11224" y="188713"/>
                </a:lnTo>
                <a:lnTo>
                  <a:pt x="18364" y="190157"/>
                </a:lnTo>
                <a:lnTo>
                  <a:pt x="947826" y="190157"/>
                </a:lnTo>
                <a:lnTo>
                  <a:pt x="954958" y="188713"/>
                </a:lnTo>
                <a:lnTo>
                  <a:pt x="960793" y="184777"/>
                </a:lnTo>
                <a:lnTo>
                  <a:pt x="964732" y="178943"/>
                </a:lnTo>
                <a:lnTo>
                  <a:pt x="966177" y="171805"/>
                </a:lnTo>
                <a:lnTo>
                  <a:pt x="966177" y="18364"/>
                </a:lnTo>
                <a:lnTo>
                  <a:pt x="964732" y="11224"/>
                </a:lnTo>
                <a:lnTo>
                  <a:pt x="960793" y="5386"/>
                </a:lnTo>
                <a:lnTo>
                  <a:pt x="954958" y="1446"/>
                </a:lnTo>
                <a:lnTo>
                  <a:pt x="947826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99047" y="1977203"/>
            <a:ext cx="858370" cy="178955"/>
          </a:xfrm>
          <a:custGeom>
            <a:avLst/>
            <a:gdLst/>
            <a:ahLst/>
            <a:cxnLst/>
            <a:rect l="l" t="t" r="r" b="b"/>
            <a:pathLst>
              <a:path w="972819" h="196850">
                <a:moveTo>
                  <a:pt x="951052" y="0"/>
                </a:moveTo>
                <a:lnTo>
                  <a:pt x="21589" y="0"/>
                </a:lnTo>
                <a:lnTo>
                  <a:pt x="13190" y="1700"/>
                </a:lnTo>
                <a:lnTo>
                  <a:pt x="6327" y="6334"/>
                </a:lnTo>
                <a:lnTo>
                  <a:pt x="1698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698" y="183443"/>
                </a:lnTo>
                <a:lnTo>
                  <a:pt x="6327" y="190306"/>
                </a:lnTo>
                <a:lnTo>
                  <a:pt x="13190" y="194935"/>
                </a:lnTo>
                <a:lnTo>
                  <a:pt x="21589" y="196634"/>
                </a:lnTo>
                <a:lnTo>
                  <a:pt x="951052" y="196634"/>
                </a:lnTo>
                <a:lnTo>
                  <a:pt x="959453" y="194935"/>
                </a:lnTo>
                <a:lnTo>
                  <a:pt x="966320" y="190306"/>
                </a:lnTo>
                <a:lnTo>
                  <a:pt x="966421" y="190157"/>
                </a:lnTo>
                <a:lnTo>
                  <a:pt x="13246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46" y="6477"/>
                </a:lnTo>
                <a:lnTo>
                  <a:pt x="966417" y="6477"/>
                </a:lnTo>
                <a:lnTo>
                  <a:pt x="966320" y="6334"/>
                </a:lnTo>
                <a:lnTo>
                  <a:pt x="959453" y="1700"/>
                </a:lnTo>
                <a:lnTo>
                  <a:pt x="951052" y="0"/>
                </a:lnTo>
                <a:close/>
              </a:path>
              <a:path w="972819" h="196850">
                <a:moveTo>
                  <a:pt x="966417" y="6477"/>
                </a:moveTo>
                <a:lnTo>
                  <a:pt x="959408" y="6477"/>
                </a:lnTo>
                <a:lnTo>
                  <a:pt x="966120" y="13201"/>
                </a:lnTo>
                <a:lnTo>
                  <a:pt x="966110" y="183443"/>
                </a:lnTo>
                <a:lnTo>
                  <a:pt x="959408" y="190157"/>
                </a:lnTo>
                <a:lnTo>
                  <a:pt x="966421" y="190157"/>
                </a:lnTo>
                <a:lnTo>
                  <a:pt x="970954" y="183443"/>
                </a:lnTo>
                <a:lnTo>
                  <a:pt x="972654" y="175044"/>
                </a:lnTo>
                <a:lnTo>
                  <a:pt x="972654" y="21602"/>
                </a:lnTo>
                <a:lnTo>
                  <a:pt x="970954" y="13201"/>
                </a:lnTo>
                <a:lnTo>
                  <a:pt x="966417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160150" y="1982113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413241" y="198309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599259" y="198309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549949" y="198309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408759" y="198309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954634" y="1978188"/>
            <a:ext cx="139512" cy="176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 txBox="1"/>
          <p:nvPr/>
        </p:nvSpPr>
        <p:spPr>
          <a:xfrm>
            <a:off x="1148878" y="1072297"/>
            <a:ext cx="92333" cy="1389495"/>
          </a:xfrm>
          <a:prstGeom prst="rect">
            <a:avLst/>
          </a:prstGeom>
        </p:spPr>
        <p:txBody>
          <a:bodyPr vert="vert270" wrap="square" lIns="0" tIns="5698" rIns="0" bIns="0" rtlCol="0">
            <a:spAutoFit/>
          </a:bodyPr>
          <a:lstStyle/>
          <a:p>
            <a:pPr marL="11397">
              <a:spcBef>
                <a:spcPts val="45"/>
              </a:spcBef>
              <a:tabLst>
                <a:tab pos="307149" algn="l"/>
                <a:tab pos="603470" algn="l"/>
                <a:tab pos="899792" algn="l"/>
                <a:tab pos="1195543" algn="l"/>
              </a:tabLst>
            </a:pP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2546669" y="1980159"/>
            <a:ext cx="800660" cy="173182"/>
          </a:xfrm>
          <a:custGeom>
            <a:avLst/>
            <a:gdLst/>
            <a:ahLst/>
            <a:cxnLst/>
            <a:rect l="l" t="t" r="r" b="b"/>
            <a:pathLst>
              <a:path w="907414" h="190500">
                <a:moveTo>
                  <a:pt x="888542" y="0"/>
                </a:moveTo>
                <a:lnTo>
                  <a:pt x="18351" y="0"/>
                </a:lnTo>
                <a:lnTo>
                  <a:pt x="11213" y="1444"/>
                </a:lnTo>
                <a:lnTo>
                  <a:pt x="5380" y="5381"/>
                </a:lnTo>
                <a:lnTo>
                  <a:pt x="1444" y="11219"/>
                </a:lnTo>
                <a:lnTo>
                  <a:pt x="0" y="18364"/>
                </a:lnTo>
                <a:lnTo>
                  <a:pt x="0" y="171792"/>
                </a:lnTo>
                <a:lnTo>
                  <a:pt x="1444" y="178937"/>
                </a:lnTo>
                <a:lnTo>
                  <a:pt x="5380" y="184775"/>
                </a:lnTo>
                <a:lnTo>
                  <a:pt x="11213" y="188712"/>
                </a:lnTo>
                <a:lnTo>
                  <a:pt x="18351" y="190157"/>
                </a:lnTo>
                <a:lnTo>
                  <a:pt x="888542" y="190157"/>
                </a:lnTo>
                <a:lnTo>
                  <a:pt x="895680" y="188712"/>
                </a:lnTo>
                <a:lnTo>
                  <a:pt x="901514" y="184775"/>
                </a:lnTo>
                <a:lnTo>
                  <a:pt x="905450" y="178937"/>
                </a:lnTo>
                <a:lnTo>
                  <a:pt x="906894" y="171792"/>
                </a:lnTo>
                <a:lnTo>
                  <a:pt x="906894" y="18364"/>
                </a:lnTo>
                <a:lnTo>
                  <a:pt x="905450" y="11219"/>
                </a:lnTo>
                <a:lnTo>
                  <a:pt x="901514" y="5381"/>
                </a:lnTo>
                <a:lnTo>
                  <a:pt x="895680" y="1444"/>
                </a:lnTo>
                <a:lnTo>
                  <a:pt x="888542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2543800" y="1977209"/>
            <a:ext cx="806263" cy="178955"/>
          </a:xfrm>
          <a:custGeom>
            <a:avLst/>
            <a:gdLst/>
            <a:ahLst/>
            <a:cxnLst/>
            <a:rect l="l" t="t" r="r" b="b"/>
            <a:pathLst>
              <a:path w="913764" h="196850">
                <a:moveTo>
                  <a:pt x="891794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891794" y="196634"/>
                </a:lnTo>
                <a:lnTo>
                  <a:pt x="900187" y="194935"/>
                </a:lnTo>
                <a:lnTo>
                  <a:pt x="907051" y="190306"/>
                </a:lnTo>
                <a:lnTo>
                  <a:pt x="907152" y="190157"/>
                </a:lnTo>
                <a:lnTo>
                  <a:pt x="13246" y="190157"/>
                </a:lnTo>
                <a:lnTo>
                  <a:pt x="6544" y="183443"/>
                </a:lnTo>
                <a:lnTo>
                  <a:pt x="6534" y="13201"/>
                </a:lnTo>
                <a:lnTo>
                  <a:pt x="13246" y="6477"/>
                </a:lnTo>
                <a:lnTo>
                  <a:pt x="907147" y="6476"/>
                </a:lnTo>
                <a:lnTo>
                  <a:pt x="907051" y="6334"/>
                </a:lnTo>
                <a:lnTo>
                  <a:pt x="900187" y="1700"/>
                </a:lnTo>
                <a:lnTo>
                  <a:pt x="891794" y="0"/>
                </a:lnTo>
                <a:close/>
              </a:path>
              <a:path w="913764" h="196850">
                <a:moveTo>
                  <a:pt x="907147" y="6476"/>
                </a:moveTo>
                <a:lnTo>
                  <a:pt x="900137" y="6477"/>
                </a:lnTo>
                <a:lnTo>
                  <a:pt x="906862" y="13201"/>
                </a:lnTo>
                <a:lnTo>
                  <a:pt x="906851" y="183443"/>
                </a:lnTo>
                <a:lnTo>
                  <a:pt x="900137" y="190157"/>
                </a:lnTo>
                <a:lnTo>
                  <a:pt x="907152" y="190157"/>
                </a:lnTo>
                <a:lnTo>
                  <a:pt x="911683" y="183443"/>
                </a:lnTo>
                <a:lnTo>
                  <a:pt x="913384" y="175044"/>
                </a:lnTo>
                <a:lnTo>
                  <a:pt x="913384" y="21602"/>
                </a:lnTo>
                <a:lnTo>
                  <a:pt x="911683" y="13201"/>
                </a:lnTo>
                <a:lnTo>
                  <a:pt x="907147" y="647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089393" y="2666622"/>
            <a:ext cx="560854" cy="0"/>
          </a:xfrm>
          <a:custGeom>
            <a:avLst/>
            <a:gdLst/>
            <a:ahLst/>
            <a:cxnLst/>
            <a:rect l="l" t="t" r="r" b="b"/>
            <a:pathLst>
              <a:path w="635635">
                <a:moveTo>
                  <a:pt x="635469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01899" y="2580184"/>
            <a:ext cx="338978" cy="173182"/>
          </a:xfrm>
          <a:custGeom>
            <a:avLst/>
            <a:gdLst/>
            <a:ahLst/>
            <a:cxnLst/>
            <a:rect l="l" t="t" r="r" b="b"/>
            <a:pathLst>
              <a:path w="384175" h="190500">
                <a:moveTo>
                  <a:pt x="365620" y="0"/>
                </a:moveTo>
                <a:lnTo>
                  <a:pt x="18364" y="0"/>
                </a:lnTo>
                <a:lnTo>
                  <a:pt x="11224" y="1446"/>
                </a:lnTo>
                <a:lnTo>
                  <a:pt x="5386" y="5386"/>
                </a:lnTo>
                <a:lnTo>
                  <a:pt x="1446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6" y="178943"/>
                </a:lnTo>
                <a:lnTo>
                  <a:pt x="5386" y="184777"/>
                </a:lnTo>
                <a:lnTo>
                  <a:pt x="11224" y="188713"/>
                </a:lnTo>
                <a:lnTo>
                  <a:pt x="18364" y="190157"/>
                </a:lnTo>
                <a:lnTo>
                  <a:pt x="365620" y="190157"/>
                </a:lnTo>
                <a:lnTo>
                  <a:pt x="372757" y="188713"/>
                </a:lnTo>
                <a:lnTo>
                  <a:pt x="378591" y="184777"/>
                </a:lnTo>
                <a:lnTo>
                  <a:pt x="382527" y="178943"/>
                </a:lnTo>
                <a:lnTo>
                  <a:pt x="383971" y="171805"/>
                </a:lnTo>
                <a:lnTo>
                  <a:pt x="383971" y="18364"/>
                </a:lnTo>
                <a:lnTo>
                  <a:pt x="382527" y="11224"/>
                </a:lnTo>
                <a:lnTo>
                  <a:pt x="378591" y="5386"/>
                </a:lnTo>
                <a:lnTo>
                  <a:pt x="372757" y="1446"/>
                </a:lnTo>
                <a:lnTo>
                  <a:pt x="365620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99051" y="2577241"/>
            <a:ext cx="344581" cy="178955"/>
          </a:xfrm>
          <a:custGeom>
            <a:avLst/>
            <a:gdLst/>
            <a:ahLst/>
            <a:cxnLst/>
            <a:rect l="l" t="t" r="r" b="b"/>
            <a:pathLst>
              <a:path w="390525" h="196850">
                <a:moveTo>
                  <a:pt x="368846" y="0"/>
                </a:moveTo>
                <a:lnTo>
                  <a:pt x="21589" y="0"/>
                </a:lnTo>
                <a:lnTo>
                  <a:pt x="13190" y="1700"/>
                </a:lnTo>
                <a:lnTo>
                  <a:pt x="6327" y="6334"/>
                </a:lnTo>
                <a:lnTo>
                  <a:pt x="1698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698" y="183437"/>
                </a:lnTo>
                <a:lnTo>
                  <a:pt x="6327" y="190301"/>
                </a:lnTo>
                <a:lnTo>
                  <a:pt x="13190" y="194934"/>
                </a:lnTo>
                <a:lnTo>
                  <a:pt x="21589" y="196634"/>
                </a:lnTo>
                <a:lnTo>
                  <a:pt x="368846" y="196634"/>
                </a:lnTo>
                <a:lnTo>
                  <a:pt x="377247" y="194934"/>
                </a:lnTo>
                <a:lnTo>
                  <a:pt x="384114" y="190301"/>
                </a:lnTo>
                <a:lnTo>
                  <a:pt x="384212" y="190157"/>
                </a:lnTo>
                <a:lnTo>
                  <a:pt x="13246" y="190157"/>
                </a:lnTo>
                <a:lnTo>
                  <a:pt x="6514" y="183437"/>
                </a:lnTo>
                <a:lnTo>
                  <a:pt x="6508" y="13201"/>
                </a:lnTo>
                <a:lnTo>
                  <a:pt x="13246" y="6477"/>
                </a:lnTo>
                <a:lnTo>
                  <a:pt x="384211" y="6477"/>
                </a:lnTo>
                <a:lnTo>
                  <a:pt x="384114" y="6334"/>
                </a:lnTo>
                <a:lnTo>
                  <a:pt x="377247" y="1700"/>
                </a:lnTo>
                <a:lnTo>
                  <a:pt x="368846" y="0"/>
                </a:lnTo>
                <a:close/>
              </a:path>
              <a:path w="390525" h="196850">
                <a:moveTo>
                  <a:pt x="384211" y="6477"/>
                </a:moveTo>
                <a:lnTo>
                  <a:pt x="377202" y="6477"/>
                </a:lnTo>
                <a:lnTo>
                  <a:pt x="383914" y="13201"/>
                </a:lnTo>
                <a:lnTo>
                  <a:pt x="383909" y="183437"/>
                </a:lnTo>
                <a:lnTo>
                  <a:pt x="377202" y="190157"/>
                </a:lnTo>
                <a:lnTo>
                  <a:pt x="384212" y="190157"/>
                </a:lnTo>
                <a:lnTo>
                  <a:pt x="388748" y="183437"/>
                </a:lnTo>
                <a:lnTo>
                  <a:pt x="390448" y="175044"/>
                </a:lnTo>
                <a:lnTo>
                  <a:pt x="390448" y="21602"/>
                </a:lnTo>
                <a:lnTo>
                  <a:pt x="388748" y="13201"/>
                </a:lnTo>
                <a:lnTo>
                  <a:pt x="384211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954634" y="2578225"/>
            <a:ext cx="139512" cy="1767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635359" y="2580174"/>
            <a:ext cx="1711699" cy="173182"/>
          </a:xfrm>
          <a:custGeom>
            <a:avLst/>
            <a:gdLst/>
            <a:ahLst/>
            <a:cxnLst/>
            <a:rect l="l" t="t" r="r" b="b"/>
            <a:pathLst>
              <a:path w="1939925" h="190500">
                <a:moveTo>
                  <a:pt x="1921357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3"/>
                </a:lnTo>
                <a:lnTo>
                  <a:pt x="5380" y="184777"/>
                </a:lnTo>
                <a:lnTo>
                  <a:pt x="11213" y="188713"/>
                </a:lnTo>
                <a:lnTo>
                  <a:pt x="18351" y="190157"/>
                </a:lnTo>
                <a:lnTo>
                  <a:pt x="1921357" y="190157"/>
                </a:lnTo>
                <a:lnTo>
                  <a:pt x="1928497" y="188713"/>
                </a:lnTo>
                <a:lnTo>
                  <a:pt x="1934335" y="184777"/>
                </a:lnTo>
                <a:lnTo>
                  <a:pt x="1938275" y="178943"/>
                </a:lnTo>
                <a:lnTo>
                  <a:pt x="1939721" y="171805"/>
                </a:lnTo>
                <a:lnTo>
                  <a:pt x="1939721" y="18364"/>
                </a:lnTo>
                <a:lnTo>
                  <a:pt x="1938275" y="11224"/>
                </a:lnTo>
                <a:lnTo>
                  <a:pt x="1934335" y="5386"/>
                </a:lnTo>
                <a:lnTo>
                  <a:pt x="1928497" y="1446"/>
                </a:lnTo>
                <a:lnTo>
                  <a:pt x="1921357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632493" y="2577229"/>
            <a:ext cx="1717301" cy="178955"/>
          </a:xfrm>
          <a:custGeom>
            <a:avLst/>
            <a:gdLst/>
            <a:ahLst/>
            <a:cxnLst/>
            <a:rect l="l" t="t" r="r" b="b"/>
            <a:pathLst>
              <a:path w="1946275" h="196850">
                <a:moveTo>
                  <a:pt x="1924608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1924608" y="196634"/>
                </a:lnTo>
                <a:lnTo>
                  <a:pt x="1933002" y="194935"/>
                </a:lnTo>
                <a:lnTo>
                  <a:pt x="1939866" y="190306"/>
                </a:lnTo>
                <a:lnTo>
                  <a:pt x="1939966" y="190157"/>
                </a:lnTo>
                <a:lnTo>
                  <a:pt x="13258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58" y="6477"/>
                </a:lnTo>
                <a:lnTo>
                  <a:pt x="1939962" y="6477"/>
                </a:lnTo>
                <a:lnTo>
                  <a:pt x="1939866" y="6334"/>
                </a:lnTo>
                <a:lnTo>
                  <a:pt x="1933002" y="1700"/>
                </a:lnTo>
                <a:lnTo>
                  <a:pt x="1924608" y="0"/>
                </a:lnTo>
                <a:close/>
              </a:path>
              <a:path w="1946275" h="196850">
                <a:moveTo>
                  <a:pt x="1939962" y="6477"/>
                </a:moveTo>
                <a:lnTo>
                  <a:pt x="1932952" y="6477"/>
                </a:lnTo>
                <a:lnTo>
                  <a:pt x="1939677" y="13201"/>
                </a:lnTo>
                <a:lnTo>
                  <a:pt x="1939666" y="183443"/>
                </a:lnTo>
                <a:lnTo>
                  <a:pt x="1932952" y="190157"/>
                </a:lnTo>
                <a:lnTo>
                  <a:pt x="1939966" y="190157"/>
                </a:lnTo>
                <a:lnTo>
                  <a:pt x="1944498" y="183443"/>
                </a:lnTo>
                <a:lnTo>
                  <a:pt x="1946198" y="175044"/>
                </a:lnTo>
                <a:lnTo>
                  <a:pt x="1946198" y="21602"/>
                </a:lnTo>
                <a:lnTo>
                  <a:pt x="1944498" y="13201"/>
                </a:lnTo>
                <a:lnTo>
                  <a:pt x="1939962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917499" y="258269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1902157" y="258067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1917505" y="258067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932858" y="258067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1893976" y="259122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1893976" y="260984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1893976" y="262846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1893976" y="264708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1893976" y="266570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1893976" y="268432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1893976" y="270293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1893976" y="272155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1893976" y="274017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2232386" y="2582698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2217038" y="2580686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2232391" y="2580686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2247744" y="2580686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2208858" y="259123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2208858" y="260985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2208858" y="262847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2208858" y="264708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2208858" y="266570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2208858" y="268432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2208858" y="270294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2208858" y="272156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2208858" y="274018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2525981" y="258270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2510634" y="258068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2525986" y="258068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2541341" y="258068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2502454" y="259123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2502454" y="260985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2502454" y="262847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2502454" y="264709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2502454" y="266571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2502454" y="268433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2502454" y="270295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2502454" y="272157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2502454" y="274019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1144915" y="2880186"/>
            <a:ext cx="2201956" cy="173182"/>
          </a:xfrm>
          <a:custGeom>
            <a:avLst/>
            <a:gdLst/>
            <a:ahLst/>
            <a:cxnLst/>
            <a:rect l="l" t="t" r="r" b="b"/>
            <a:pathLst>
              <a:path w="2495550" h="190500">
                <a:moveTo>
                  <a:pt x="2477198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5"/>
                </a:lnTo>
                <a:lnTo>
                  <a:pt x="5380" y="184783"/>
                </a:lnTo>
                <a:lnTo>
                  <a:pt x="11213" y="188723"/>
                </a:lnTo>
                <a:lnTo>
                  <a:pt x="18351" y="190169"/>
                </a:lnTo>
                <a:lnTo>
                  <a:pt x="2477198" y="190169"/>
                </a:lnTo>
                <a:lnTo>
                  <a:pt x="2484336" y="188723"/>
                </a:lnTo>
                <a:lnTo>
                  <a:pt x="2490169" y="184783"/>
                </a:lnTo>
                <a:lnTo>
                  <a:pt x="2494105" y="178945"/>
                </a:lnTo>
                <a:lnTo>
                  <a:pt x="2495550" y="171805"/>
                </a:lnTo>
                <a:lnTo>
                  <a:pt x="2495550" y="18364"/>
                </a:lnTo>
                <a:lnTo>
                  <a:pt x="2494105" y="11224"/>
                </a:lnTo>
                <a:lnTo>
                  <a:pt x="2490169" y="5386"/>
                </a:lnTo>
                <a:lnTo>
                  <a:pt x="2484336" y="1446"/>
                </a:lnTo>
                <a:lnTo>
                  <a:pt x="2477198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1142046" y="2877243"/>
            <a:ext cx="2208119" cy="178955"/>
          </a:xfrm>
          <a:custGeom>
            <a:avLst/>
            <a:gdLst/>
            <a:ahLst/>
            <a:cxnLst/>
            <a:rect l="l" t="t" r="r" b="b"/>
            <a:pathLst>
              <a:path w="2502535" h="196850">
                <a:moveTo>
                  <a:pt x="2480449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5"/>
                </a:lnTo>
                <a:lnTo>
                  <a:pt x="6334" y="190312"/>
                </a:lnTo>
                <a:lnTo>
                  <a:pt x="13201" y="194946"/>
                </a:lnTo>
                <a:lnTo>
                  <a:pt x="21602" y="196646"/>
                </a:lnTo>
                <a:lnTo>
                  <a:pt x="2480449" y="196646"/>
                </a:lnTo>
                <a:lnTo>
                  <a:pt x="2488843" y="194946"/>
                </a:lnTo>
                <a:lnTo>
                  <a:pt x="2495707" y="190312"/>
                </a:lnTo>
                <a:lnTo>
                  <a:pt x="2495803" y="190169"/>
                </a:lnTo>
                <a:lnTo>
                  <a:pt x="13246" y="190169"/>
                </a:lnTo>
                <a:lnTo>
                  <a:pt x="6546" y="183445"/>
                </a:lnTo>
                <a:lnTo>
                  <a:pt x="6534" y="13201"/>
                </a:lnTo>
                <a:lnTo>
                  <a:pt x="13246" y="6477"/>
                </a:lnTo>
                <a:lnTo>
                  <a:pt x="2495803" y="6477"/>
                </a:lnTo>
                <a:lnTo>
                  <a:pt x="2495707" y="6334"/>
                </a:lnTo>
                <a:lnTo>
                  <a:pt x="2488843" y="1700"/>
                </a:lnTo>
                <a:lnTo>
                  <a:pt x="2480449" y="0"/>
                </a:lnTo>
                <a:close/>
              </a:path>
              <a:path w="2502535" h="196850">
                <a:moveTo>
                  <a:pt x="2495803" y="6477"/>
                </a:moveTo>
                <a:lnTo>
                  <a:pt x="2488793" y="6477"/>
                </a:lnTo>
                <a:lnTo>
                  <a:pt x="2495518" y="13201"/>
                </a:lnTo>
                <a:lnTo>
                  <a:pt x="2495505" y="183445"/>
                </a:lnTo>
                <a:lnTo>
                  <a:pt x="2488793" y="190169"/>
                </a:lnTo>
                <a:lnTo>
                  <a:pt x="2495803" y="190169"/>
                </a:lnTo>
                <a:lnTo>
                  <a:pt x="2500339" y="183445"/>
                </a:lnTo>
                <a:lnTo>
                  <a:pt x="2502039" y="175044"/>
                </a:lnTo>
                <a:lnTo>
                  <a:pt x="2502039" y="21602"/>
                </a:lnTo>
                <a:lnTo>
                  <a:pt x="2500339" y="13201"/>
                </a:lnTo>
                <a:lnTo>
                  <a:pt x="2495803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1160150" y="2882157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1413241" y="288313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1599259" y="288313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1549949" y="288313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1408759" y="288313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1917499" y="2882705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1902157" y="288069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1917505" y="288069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1932858" y="288069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1893976" y="289124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1893976" y="290986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1893976" y="292848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1893976" y="294709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1893976" y="296571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1893976" y="298433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1893976" y="300295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1893976" y="302157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1893976" y="304019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2232386" y="2882710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2217038" y="288069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2232391" y="288069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2247744" y="288069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2208858" y="289125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2208858" y="290986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2208858" y="292848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2208858" y="294710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2208858" y="296572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2208858" y="298434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2208858" y="300296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2208858" y="30215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2208858" y="304019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2525981" y="288271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2510634" y="288070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2525986" y="288070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2541341" y="2880703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2502454" y="289125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2502454" y="290987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2502454" y="292849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2502454" y="294711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2502454" y="296572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2502454" y="298434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2502454" y="300296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2502454" y="302158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2502454" y="304020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1144915" y="3180205"/>
            <a:ext cx="1434353" cy="173182"/>
          </a:xfrm>
          <a:custGeom>
            <a:avLst/>
            <a:gdLst/>
            <a:ahLst/>
            <a:cxnLst/>
            <a:rect l="l" t="t" r="r" b="b"/>
            <a:pathLst>
              <a:path w="1625600" h="190500">
                <a:moveTo>
                  <a:pt x="1607019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3"/>
                </a:lnTo>
                <a:lnTo>
                  <a:pt x="5380" y="184777"/>
                </a:lnTo>
                <a:lnTo>
                  <a:pt x="11213" y="188713"/>
                </a:lnTo>
                <a:lnTo>
                  <a:pt x="18351" y="190157"/>
                </a:lnTo>
                <a:lnTo>
                  <a:pt x="1607019" y="190157"/>
                </a:lnTo>
                <a:lnTo>
                  <a:pt x="1614159" y="188713"/>
                </a:lnTo>
                <a:lnTo>
                  <a:pt x="1619997" y="184777"/>
                </a:lnTo>
                <a:lnTo>
                  <a:pt x="1623938" y="178943"/>
                </a:lnTo>
                <a:lnTo>
                  <a:pt x="1625384" y="171805"/>
                </a:lnTo>
                <a:lnTo>
                  <a:pt x="1625384" y="18364"/>
                </a:lnTo>
                <a:lnTo>
                  <a:pt x="1623938" y="11224"/>
                </a:lnTo>
                <a:lnTo>
                  <a:pt x="1619997" y="5386"/>
                </a:lnTo>
                <a:lnTo>
                  <a:pt x="1614159" y="1446"/>
                </a:lnTo>
                <a:lnTo>
                  <a:pt x="1607019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1142056" y="3177260"/>
            <a:ext cx="1439956" cy="178955"/>
          </a:xfrm>
          <a:custGeom>
            <a:avLst/>
            <a:gdLst/>
            <a:ahLst/>
            <a:cxnLst/>
            <a:rect l="l" t="t" r="r" b="b"/>
            <a:pathLst>
              <a:path w="1631950" h="196850">
                <a:moveTo>
                  <a:pt x="1610258" y="0"/>
                </a:moveTo>
                <a:lnTo>
                  <a:pt x="21590" y="0"/>
                </a:lnTo>
                <a:lnTo>
                  <a:pt x="13190" y="1700"/>
                </a:lnTo>
                <a:lnTo>
                  <a:pt x="6327" y="6334"/>
                </a:lnTo>
                <a:lnTo>
                  <a:pt x="1698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698" y="183443"/>
                </a:lnTo>
                <a:lnTo>
                  <a:pt x="6327" y="190306"/>
                </a:lnTo>
                <a:lnTo>
                  <a:pt x="13190" y="194935"/>
                </a:lnTo>
                <a:lnTo>
                  <a:pt x="21590" y="196634"/>
                </a:lnTo>
                <a:lnTo>
                  <a:pt x="1610258" y="196634"/>
                </a:lnTo>
                <a:lnTo>
                  <a:pt x="1618659" y="194935"/>
                </a:lnTo>
                <a:lnTo>
                  <a:pt x="1625526" y="190306"/>
                </a:lnTo>
                <a:lnTo>
                  <a:pt x="1625627" y="190157"/>
                </a:lnTo>
                <a:lnTo>
                  <a:pt x="13233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33" y="6477"/>
                </a:lnTo>
                <a:lnTo>
                  <a:pt x="1625623" y="6477"/>
                </a:lnTo>
                <a:lnTo>
                  <a:pt x="1625526" y="6334"/>
                </a:lnTo>
                <a:lnTo>
                  <a:pt x="1618659" y="1700"/>
                </a:lnTo>
                <a:lnTo>
                  <a:pt x="1610258" y="0"/>
                </a:lnTo>
                <a:close/>
              </a:path>
              <a:path w="1631950" h="196850">
                <a:moveTo>
                  <a:pt x="1625623" y="6477"/>
                </a:moveTo>
                <a:lnTo>
                  <a:pt x="1618615" y="6477"/>
                </a:lnTo>
                <a:lnTo>
                  <a:pt x="1625339" y="13201"/>
                </a:lnTo>
                <a:lnTo>
                  <a:pt x="1625328" y="183443"/>
                </a:lnTo>
                <a:lnTo>
                  <a:pt x="1618615" y="190157"/>
                </a:lnTo>
                <a:lnTo>
                  <a:pt x="1625627" y="190157"/>
                </a:lnTo>
                <a:lnTo>
                  <a:pt x="1630160" y="183443"/>
                </a:lnTo>
                <a:lnTo>
                  <a:pt x="1631861" y="175044"/>
                </a:lnTo>
                <a:lnTo>
                  <a:pt x="1631861" y="21602"/>
                </a:lnTo>
                <a:lnTo>
                  <a:pt x="1630160" y="13201"/>
                </a:lnTo>
                <a:lnTo>
                  <a:pt x="1625623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1160150" y="3182169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1413241" y="318315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1599259" y="318315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1549949" y="318315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1408759" y="3183152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1917499" y="318272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1902157" y="318071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1917505" y="318071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1932858" y="3180710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1893976" y="319125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1893976" y="320987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1893976" y="322849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1893976" y="324711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893976" y="326573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1893976" y="328435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1893976" y="330296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1893976" y="332159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1893976" y="334021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2232386" y="3182729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2217038" y="31807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2232391" y="31807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247744" y="3180715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208858" y="319126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2208858" y="320988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2208858" y="322850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2208858" y="324711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2208858" y="326574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2208858" y="328436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2208858" y="330297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2208858" y="332159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2208858" y="334021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2525981" y="318273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49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2510634" y="31807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2525986" y="31807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2541341" y="318072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2502454" y="319127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2502454" y="320989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2502454" y="322851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2502454" y="324713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2502454" y="326574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2502454" y="328436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2502454" y="330298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2502454" y="332160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2502454" y="334022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1144915" y="3480224"/>
            <a:ext cx="509868" cy="173182"/>
          </a:xfrm>
          <a:custGeom>
            <a:avLst/>
            <a:gdLst/>
            <a:ahLst/>
            <a:cxnLst/>
            <a:rect l="l" t="t" r="r" b="b"/>
            <a:pathLst>
              <a:path w="577850" h="190500">
                <a:moveTo>
                  <a:pt x="559066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792"/>
                </a:lnTo>
                <a:lnTo>
                  <a:pt x="1444" y="178937"/>
                </a:lnTo>
                <a:lnTo>
                  <a:pt x="5380" y="184775"/>
                </a:lnTo>
                <a:lnTo>
                  <a:pt x="11213" y="188712"/>
                </a:lnTo>
                <a:lnTo>
                  <a:pt x="18351" y="190157"/>
                </a:lnTo>
                <a:lnTo>
                  <a:pt x="559066" y="190157"/>
                </a:lnTo>
                <a:lnTo>
                  <a:pt x="566204" y="188712"/>
                </a:lnTo>
                <a:lnTo>
                  <a:pt x="572038" y="184775"/>
                </a:lnTo>
                <a:lnTo>
                  <a:pt x="575974" y="178937"/>
                </a:lnTo>
                <a:lnTo>
                  <a:pt x="577418" y="171792"/>
                </a:lnTo>
                <a:lnTo>
                  <a:pt x="577418" y="18364"/>
                </a:lnTo>
                <a:lnTo>
                  <a:pt x="575974" y="11224"/>
                </a:lnTo>
                <a:lnTo>
                  <a:pt x="572038" y="5386"/>
                </a:lnTo>
                <a:lnTo>
                  <a:pt x="566204" y="1446"/>
                </a:lnTo>
                <a:lnTo>
                  <a:pt x="559066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1142047" y="3477279"/>
            <a:ext cx="515471" cy="178955"/>
          </a:xfrm>
          <a:custGeom>
            <a:avLst/>
            <a:gdLst/>
            <a:ahLst/>
            <a:cxnLst/>
            <a:rect l="l" t="t" r="r" b="b"/>
            <a:pathLst>
              <a:path w="584200" h="196850">
                <a:moveTo>
                  <a:pt x="562317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31"/>
                </a:lnTo>
                <a:lnTo>
                  <a:pt x="1700" y="183432"/>
                </a:lnTo>
                <a:lnTo>
                  <a:pt x="6334" y="190299"/>
                </a:lnTo>
                <a:lnTo>
                  <a:pt x="13201" y="194933"/>
                </a:lnTo>
                <a:lnTo>
                  <a:pt x="21602" y="196634"/>
                </a:lnTo>
                <a:lnTo>
                  <a:pt x="562317" y="196634"/>
                </a:lnTo>
                <a:lnTo>
                  <a:pt x="570718" y="194933"/>
                </a:lnTo>
                <a:lnTo>
                  <a:pt x="577586" y="190299"/>
                </a:lnTo>
                <a:lnTo>
                  <a:pt x="577682" y="190157"/>
                </a:lnTo>
                <a:lnTo>
                  <a:pt x="13246" y="190157"/>
                </a:lnTo>
                <a:lnTo>
                  <a:pt x="6521" y="183432"/>
                </a:lnTo>
                <a:lnTo>
                  <a:pt x="6521" y="13201"/>
                </a:lnTo>
                <a:lnTo>
                  <a:pt x="13246" y="6477"/>
                </a:lnTo>
                <a:lnTo>
                  <a:pt x="577682" y="6477"/>
                </a:lnTo>
                <a:lnTo>
                  <a:pt x="577586" y="6334"/>
                </a:lnTo>
                <a:lnTo>
                  <a:pt x="570718" y="1700"/>
                </a:lnTo>
                <a:lnTo>
                  <a:pt x="562317" y="0"/>
                </a:lnTo>
                <a:close/>
              </a:path>
              <a:path w="584200" h="196850">
                <a:moveTo>
                  <a:pt x="577682" y="6477"/>
                </a:moveTo>
                <a:lnTo>
                  <a:pt x="570674" y="6477"/>
                </a:lnTo>
                <a:lnTo>
                  <a:pt x="577386" y="13201"/>
                </a:lnTo>
                <a:lnTo>
                  <a:pt x="577386" y="183432"/>
                </a:lnTo>
                <a:lnTo>
                  <a:pt x="570674" y="190157"/>
                </a:lnTo>
                <a:lnTo>
                  <a:pt x="577682" y="190157"/>
                </a:lnTo>
                <a:lnTo>
                  <a:pt x="582220" y="183432"/>
                </a:lnTo>
                <a:lnTo>
                  <a:pt x="583920" y="175031"/>
                </a:lnTo>
                <a:lnTo>
                  <a:pt x="583920" y="21602"/>
                </a:lnTo>
                <a:lnTo>
                  <a:pt x="582220" y="13201"/>
                </a:lnTo>
                <a:lnTo>
                  <a:pt x="577682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1160150" y="3482188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1413241" y="348316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1599259" y="348316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1549949" y="348316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1408759" y="3483164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1244026" y="4166692"/>
            <a:ext cx="519393" cy="0"/>
          </a:xfrm>
          <a:custGeom>
            <a:avLst/>
            <a:gdLst/>
            <a:ahLst/>
            <a:cxnLst/>
            <a:rect l="l" t="t" r="r" b="b"/>
            <a:pathLst>
              <a:path w="588644">
                <a:moveTo>
                  <a:pt x="0" y="0"/>
                </a:moveTo>
                <a:lnTo>
                  <a:pt x="588483" y="0"/>
                </a:lnTo>
              </a:path>
            </a:pathLst>
          </a:custGeom>
          <a:ln w="25400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1642029" y="4080254"/>
            <a:ext cx="1704975" cy="173182"/>
          </a:xfrm>
          <a:custGeom>
            <a:avLst/>
            <a:gdLst/>
            <a:ahLst/>
            <a:cxnLst/>
            <a:rect l="l" t="t" r="r" b="b"/>
            <a:pathLst>
              <a:path w="1932304" h="190500">
                <a:moveTo>
                  <a:pt x="1913801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792"/>
                </a:lnTo>
                <a:lnTo>
                  <a:pt x="1444" y="178937"/>
                </a:lnTo>
                <a:lnTo>
                  <a:pt x="5380" y="184775"/>
                </a:lnTo>
                <a:lnTo>
                  <a:pt x="11213" y="188712"/>
                </a:lnTo>
                <a:lnTo>
                  <a:pt x="18351" y="190157"/>
                </a:lnTo>
                <a:lnTo>
                  <a:pt x="1913801" y="190157"/>
                </a:lnTo>
                <a:lnTo>
                  <a:pt x="1920938" y="188712"/>
                </a:lnTo>
                <a:lnTo>
                  <a:pt x="1926772" y="184775"/>
                </a:lnTo>
                <a:lnTo>
                  <a:pt x="1930708" y="178937"/>
                </a:lnTo>
                <a:lnTo>
                  <a:pt x="1932152" y="171792"/>
                </a:lnTo>
                <a:lnTo>
                  <a:pt x="1932152" y="18364"/>
                </a:lnTo>
                <a:lnTo>
                  <a:pt x="1930708" y="11224"/>
                </a:lnTo>
                <a:lnTo>
                  <a:pt x="1926772" y="5386"/>
                </a:lnTo>
                <a:lnTo>
                  <a:pt x="1920938" y="1446"/>
                </a:lnTo>
                <a:lnTo>
                  <a:pt x="1913801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1639160" y="4077304"/>
            <a:ext cx="1710578" cy="178955"/>
          </a:xfrm>
          <a:custGeom>
            <a:avLst/>
            <a:gdLst/>
            <a:ahLst/>
            <a:cxnLst/>
            <a:rect l="l" t="t" r="r" b="b"/>
            <a:pathLst>
              <a:path w="1938654" h="196850">
                <a:moveTo>
                  <a:pt x="1917052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31"/>
                </a:lnTo>
                <a:lnTo>
                  <a:pt x="1700" y="183437"/>
                </a:lnTo>
                <a:lnTo>
                  <a:pt x="6334" y="190304"/>
                </a:lnTo>
                <a:lnTo>
                  <a:pt x="13201" y="194935"/>
                </a:lnTo>
                <a:lnTo>
                  <a:pt x="21602" y="196634"/>
                </a:lnTo>
                <a:lnTo>
                  <a:pt x="1917052" y="196634"/>
                </a:lnTo>
                <a:lnTo>
                  <a:pt x="1925446" y="194935"/>
                </a:lnTo>
                <a:lnTo>
                  <a:pt x="1932309" y="190304"/>
                </a:lnTo>
                <a:lnTo>
                  <a:pt x="1932400" y="190169"/>
                </a:lnTo>
                <a:lnTo>
                  <a:pt x="13258" y="190169"/>
                </a:lnTo>
                <a:lnTo>
                  <a:pt x="6539" y="183437"/>
                </a:lnTo>
                <a:lnTo>
                  <a:pt x="6534" y="13201"/>
                </a:lnTo>
                <a:lnTo>
                  <a:pt x="13258" y="6489"/>
                </a:lnTo>
                <a:lnTo>
                  <a:pt x="1932414" y="6489"/>
                </a:lnTo>
                <a:lnTo>
                  <a:pt x="1932309" y="6334"/>
                </a:lnTo>
                <a:lnTo>
                  <a:pt x="1925446" y="1700"/>
                </a:lnTo>
                <a:lnTo>
                  <a:pt x="1917052" y="0"/>
                </a:lnTo>
                <a:close/>
              </a:path>
              <a:path w="1938654" h="196850">
                <a:moveTo>
                  <a:pt x="1932414" y="6489"/>
                </a:moveTo>
                <a:lnTo>
                  <a:pt x="1925396" y="6489"/>
                </a:lnTo>
                <a:lnTo>
                  <a:pt x="1932120" y="13201"/>
                </a:lnTo>
                <a:lnTo>
                  <a:pt x="1932115" y="183437"/>
                </a:lnTo>
                <a:lnTo>
                  <a:pt x="1925396" y="190169"/>
                </a:lnTo>
                <a:lnTo>
                  <a:pt x="1932400" y="190169"/>
                </a:lnTo>
                <a:lnTo>
                  <a:pt x="1936942" y="183437"/>
                </a:lnTo>
                <a:lnTo>
                  <a:pt x="1938642" y="175031"/>
                </a:lnTo>
                <a:lnTo>
                  <a:pt x="1938642" y="21602"/>
                </a:lnTo>
                <a:lnTo>
                  <a:pt x="1936942" y="13201"/>
                </a:lnTo>
                <a:lnTo>
                  <a:pt x="1932414" y="648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1917499" y="4082761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1902157" y="408074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1917505" y="408074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1932858" y="4080747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1893976" y="409130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1893976" y="410992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1893976" y="412853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1893976" y="414716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1893976" y="416577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1893976" y="418439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1893976" y="420301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1893976" y="422163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1893976" y="424024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2232386" y="408277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2217038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2232391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2247744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2208858" y="409130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2208858" y="410992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2208858" y="412854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2208858" y="414716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2208858" y="416577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2208858" y="418440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2208858" y="420301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2208858" y="422163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2208858" y="424025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2525981" y="408277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2510634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2525986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2541341" y="4080759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2502454" y="409131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2502454" y="410993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2502454" y="412854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2502454" y="414717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2502454" y="416578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2502454" y="418440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2502454" y="420303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2502454" y="422164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2502454" y="424025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1142053" y="4077305"/>
            <a:ext cx="130301" cy="17875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1616312" y="3866685"/>
            <a:ext cx="1009090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1143406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1144915" y="3780235"/>
            <a:ext cx="509868" cy="173182"/>
          </a:xfrm>
          <a:custGeom>
            <a:avLst/>
            <a:gdLst/>
            <a:ahLst/>
            <a:cxnLst/>
            <a:rect l="l" t="t" r="r" b="b"/>
            <a:pathLst>
              <a:path w="577850" h="190500">
                <a:moveTo>
                  <a:pt x="559066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3"/>
                </a:lnTo>
                <a:lnTo>
                  <a:pt x="5380" y="184777"/>
                </a:lnTo>
                <a:lnTo>
                  <a:pt x="11213" y="188713"/>
                </a:lnTo>
                <a:lnTo>
                  <a:pt x="18351" y="190157"/>
                </a:lnTo>
                <a:lnTo>
                  <a:pt x="559066" y="190157"/>
                </a:lnTo>
                <a:lnTo>
                  <a:pt x="566204" y="188713"/>
                </a:lnTo>
                <a:lnTo>
                  <a:pt x="572038" y="184777"/>
                </a:lnTo>
                <a:lnTo>
                  <a:pt x="575974" y="178943"/>
                </a:lnTo>
                <a:lnTo>
                  <a:pt x="577418" y="171805"/>
                </a:lnTo>
                <a:lnTo>
                  <a:pt x="577418" y="18364"/>
                </a:lnTo>
                <a:lnTo>
                  <a:pt x="575974" y="11224"/>
                </a:lnTo>
                <a:lnTo>
                  <a:pt x="572038" y="5386"/>
                </a:lnTo>
                <a:lnTo>
                  <a:pt x="566204" y="1446"/>
                </a:lnTo>
                <a:lnTo>
                  <a:pt x="559066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1142047" y="3777291"/>
            <a:ext cx="515471" cy="178955"/>
          </a:xfrm>
          <a:custGeom>
            <a:avLst/>
            <a:gdLst/>
            <a:ahLst/>
            <a:cxnLst/>
            <a:rect l="l" t="t" r="r" b="b"/>
            <a:pathLst>
              <a:path w="584200" h="196850">
                <a:moveTo>
                  <a:pt x="562317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562317" y="196634"/>
                </a:lnTo>
                <a:lnTo>
                  <a:pt x="570718" y="194935"/>
                </a:lnTo>
                <a:lnTo>
                  <a:pt x="577586" y="190306"/>
                </a:lnTo>
                <a:lnTo>
                  <a:pt x="577687" y="190157"/>
                </a:lnTo>
                <a:lnTo>
                  <a:pt x="13246" y="190157"/>
                </a:lnTo>
                <a:lnTo>
                  <a:pt x="6532" y="183443"/>
                </a:lnTo>
                <a:lnTo>
                  <a:pt x="6521" y="13201"/>
                </a:lnTo>
                <a:lnTo>
                  <a:pt x="13246" y="6477"/>
                </a:lnTo>
                <a:lnTo>
                  <a:pt x="577682" y="6477"/>
                </a:lnTo>
                <a:lnTo>
                  <a:pt x="577586" y="6334"/>
                </a:lnTo>
                <a:lnTo>
                  <a:pt x="570718" y="1700"/>
                </a:lnTo>
                <a:lnTo>
                  <a:pt x="562317" y="0"/>
                </a:lnTo>
                <a:close/>
              </a:path>
              <a:path w="584200" h="196850">
                <a:moveTo>
                  <a:pt x="577682" y="6477"/>
                </a:moveTo>
                <a:lnTo>
                  <a:pt x="570674" y="6477"/>
                </a:lnTo>
                <a:lnTo>
                  <a:pt x="577386" y="13201"/>
                </a:lnTo>
                <a:lnTo>
                  <a:pt x="577375" y="183443"/>
                </a:lnTo>
                <a:lnTo>
                  <a:pt x="570674" y="190157"/>
                </a:lnTo>
                <a:lnTo>
                  <a:pt x="577687" y="190157"/>
                </a:lnTo>
                <a:lnTo>
                  <a:pt x="582220" y="183443"/>
                </a:lnTo>
                <a:lnTo>
                  <a:pt x="583920" y="175044"/>
                </a:lnTo>
                <a:lnTo>
                  <a:pt x="583920" y="21602"/>
                </a:lnTo>
                <a:lnTo>
                  <a:pt x="582220" y="13201"/>
                </a:lnTo>
                <a:lnTo>
                  <a:pt x="577682" y="647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1160150" y="3782200"/>
            <a:ext cx="84828" cy="1689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1413241" y="378318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1599259" y="378318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1549949" y="378318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1408759" y="3783183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3680"/>
                </a:lnTo>
              </a:path>
            </a:pathLst>
          </a:custGeom>
          <a:ln w="8636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 txBox="1"/>
          <p:nvPr/>
        </p:nvSpPr>
        <p:spPr>
          <a:xfrm>
            <a:off x="1148878" y="2872373"/>
            <a:ext cx="92333" cy="1389495"/>
          </a:xfrm>
          <a:prstGeom prst="rect">
            <a:avLst/>
          </a:prstGeom>
        </p:spPr>
        <p:txBody>
          <a:bodyPr vert="vert270" wrap="square" lIns="0" tIns="5698" rIns="0" bIns="0" rtlCol="0">
            <a:spAutoFit/>
          </a:bodyPr>
          <a:lstStyle/>
          <a:p>
            <a:pPr marL="11397">
              <a:spcBef>
                <a:spcPts val="45"/>
              </a:spcBef>
              <a:tabLst>
                <a:tab pos="307149" algn="l"/>
                <a:tab pos="603470" algn="l"/>
                <a:tab pos="899792" algn="l"/>
                <a:tab pos="1195543" algn="l"/>
              </a:tabLst>
            </a:pP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</a:t>
            </a:r>
            <a:r>
              <a:rPr sz="600" b="1" dirty="0">
                <a:latin typeface="Arial"/>
                <a:cs typeface="Arial"/>
              </a:rPr>
              <a:t>S	</a:t>
            </a:r>
            <a:r>
              <a:rPr sz="600" b="1" spc="-4" dirty="0">
                <a:latin typeface="Arial"/>
                <a:cs typeface="Arial"/>
              </a:rPr>
              <a:t>NLS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2546669" y="3780247"/>
            <a:ext cx="800660" cy="173182"/>
          </a:xfrm>
          <a:custGeom>
            <a:avLst/>
            <a:gdLst/>
            <a:ahLst/>
            <a:cxnLst/>
            <a:rect l="l" t="t" r="r" b="b"/>
            <a:pathLst>
              <a:path w="907414" h="190500">
                <a:moveTo>
                  <a:pt x="888542" y="0"/>
                </a:moveTo>
                <a:lnTo>
                  <a:pt x="18351" y="0"/>
                </a:lnTo>
                <a:lnTo>
                  <a:pt x="11213" y="1444"/>
                </a:lnTo>
                <a:lnTo>
                  <a:pt x="5380" y="5381"/>
                </a:lnTo>
                <a:lnTo>
                  <a:pt x="1444" y="11219"/>
                </a:lnTo>
                <a:lnTo>
                  <a:pt x="0" y="18364"/>
                </a:lnTo>
                <a:lnTo>
                  <a:pt x="0" y="171792"/>
                </a:lnTo>
                <a:lnTo>
                  <a:pt x="1444" y="178937"/>
                </a:lnTo>
                <a:lnTo>
                  <a:pt x="5380" y="184775"/>
                </a:lnTo>
                <a:lnTo>
                  <a:pt x="11213" y="188712"/>
                </a:lnTo>
                <a:lnTo>
                  <a:pt x="18351" y="190157"/>
                </a:lnTo>
                <a:lnTo>
                  <a:pt x="888542" y="190157"/>
                </a:lnTo>
                <a:lnTo>
                  <a:pt x="895680" y="188712"/>
                </a:lnTo>
                <a:lnTo>
                  <a:pt x="901514" y="184775"/>
                </a:lnTo>
                <a:lnTo>
                  <a:pt x="905450" y="178937"/>
                </a:lnTo>
                <a:lnTo>
                  <a:pt x="906894" y="171792"/>
                </a:lnTo>
                <a:lnTo>
                  <a:pt x="906894" y="18364"/>
                </a:lnTo>
                <a:lnTo>
                  <a:pt x="905450" y="11219"/>
                </a:lnTo>
                <a:lnTo>
                  <a:pt x="901514" y="5381"/>
                </a:lnTo>
                <a:lnTo>
                  <a:pt x="895680" y="1444"/>
                </a:lnTo>
                <a:lnTo>
                  <a:pt x="888542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2543800" y="3777303"/>
            <a:ext cx="806263" cy="178955"/>
          </a:xfrm>
          <a:custGeom>
            <a:avLst/>
            <a:gdLst/>
            <a:ahLst/>
            <a:cxnLst/>
            <a:rect l="l" t="t" r="r" b="b"/>
            <a:pathLst>
              <a:path w="913764" h="196850">
                <a:moveTo>
                  <a:pt x="891794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31"/>
                </a:lnTo>
                <a:lnTo>
                  <a:pt x="1700" y="183432"/>
                </a:lnTo>
                <a:lnTo>
                  <a:pt x="6334" y="190299"/>
                </a:lnTo>
                <a:lnTo>
                  <a:pt x="13201" y="194933"/>
                </a:lnTo>
                <a:lnTo>
                  <a:pt x="21602" y="196634"/>
                </a:lnTo>
                <a:lnTo>
                  <a:pt x="891794" y="196634"/>
                </a:lnTo>
                <a:lnTo>
                  <a:pt x="900187" y="194933"/>
                </a:lnTo>
                <a:lnTo>
                  <a:pt x="907051" y="190299"/>
                </a:lnTo>
                <a:lnTo>
                  <a:pt x="907147" y="190157"/>
                </a:lnTo>
                <a:lnTo>
                  <a:pt x="13246" y="190157"/>
                </a:lnTo>
                <a:lnTo>
                  <a:pt x="6534" y="183432"/>
                </a:lnTo>
                <a:lnTo>
                  <a:pt x="6534" y="13201"/>
                </a:lnTo>
                <a:lnTo>
                  <a:pt x="13246" y="6477"/>
                </a:lnTo>
                <a:lnTo>
                  <a:pt x="907147" y="6476"/>
                </a:lnTo>
                <a:lnTo>
                  <a:pt x="907051" y="6334"/>
                </a:lnTo>
                <a:lnTo>
                  <a:pt x="900187" y="1700"/>
                </a:lnTo>
                <a:lnTo>
                  <a:pt x="891794" y="0"/>
                </a:lnTo>
                <a:close/>
              </a:path>
              <a:path w="913764" h="196850">
                <a:moveTo>
                  <a:pt x="907147" y="6476"/>
                </a:moveTo>
                <a:lnTo>
                  <a:pt x="900137" y="6477"/>
                </a:lnTo>
                <a:lnTo>
                  <a:pt x="906862" y="13201"/>
                </a:lnTo>
                <a:lnTo>
                  <a:pt x="906862" y="183432"/>
                </a:lnTo>
                <a:lnTo>
                  <a:pt x="900137" y="190157"/>
                </a:lnTo>
                <a:lnTo>
                  <a:pt x="907147" y="190157"/>
                </a:lnTo>
                <a:lnTo>
                  <a:pt x="911683" y="183432"/>
                </a:lnTo>
                <a:lnTo>
                  <a:pt x="913384" y="175031"/>
                </a:lnTo>
                <a:lnTo>
                  <a:pt x="913384" y="21602"/>
                </a:lnTo>
                <a:lnTo>
                  <a:pt x="911683" y="13201"/>
                </a:lnTo>
                <a:lnTo>
                  <a:pt x="907147" y="6476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1635359" y="4380266"/>
            <a:ext cx="1711699" cy="173182"/>
          </a:xfrm>
          <a:custGeom>
            <a:avLst/>
            <a:gdLst/>
            <a:ahLst/>
            <a:cxnLst/>
            <a:rect l="l" t="t" r="r" b="b"/>
            <a:pathLst>
              <a:path w="1939925" h="190500">
                <a:moveTo>
                  <a:pt x="1921357" y="0"/>
                </a:moveTo>
                <a:lnTo>
                  <a:pt x="18351" y="0"/>
                </a:lnTo>
                <a:lnTo>
                  <a:pt x="11213" y="1446"/>
                </a:lnTo>
                <a:lnTo>
                  <a:pt x="5380" y="5386"/>
                </a:lnTo>
                <a:lnTo>
                  <a:pt x="1444" y="11224"/>
                </a:lnTo>
                <a:lnTo>
                  <a:pt x="0" y="18364"/>
                </a:lnTo>
                <a:lnTo>
                  <a:pt x="0" y="171805"/>
                </a:lnTo>
                <a:lnTo>
                  <a:pt x="1444" y="178943"/>
                </a:lnTo>
                <a:lnTo>
                  <a:pt x="5380" y="184777"/>
                </a:lnTo>
                <a:lnTo>
                  <a:pt x="11213" y="188713"/>
                </a:lnTo>
                <a:lnTo>
                  <a:pt x="18351" y="190157"/>
                </a:lnTo>
                <a:lnTo>
                  <a:pt x="1921357" y="190157"/>
                </a:lnTo>
                <a:lnTo>
                  <a:pt x="1928497" y="188713"/>
                </a:lnTo>
                <a:lnTo>
                  <a:pt x="1934335" y="184777"/>
                </a:lnTo>
                <a:lnTo>
                  <a:pt x="1938275" y="178943"/>
                </a:lnTo>
                <a:lnTo>
                  <a:pt x="1939721" y="171805"/>
                </a:lnTo>
                <a:lnTo>
                  <a:pt x="1939721" y="18364"/>
                </a:lnTo>
                <a:lnTo>
                  <a:pt x="1938275" y="11224"/>
                </a:lnTo>
                <a:lnTo>
                  <a:pt x="1934335" y="5386"/>
                </a:lnTo>
                <a:lnTo>
                  <a:pt x="1928497" y="1446"/>
                </a:lnTo>
                <a:lnTo>
                  <a:pt x="1921357" y="0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1632493" y="4377316"/>
            <a:ext cx="1717301" cy="178955"/>
          </a:xfrm>
          <a:custGeom>
            <a:avLst/>
            <a:gdLst/>
            <a:ahLst/>
            <a:cxnLst/>
            <a:rect l="l" t="t" r="r" b="b"/>
            <a:pathLst>
              <a:path w="1946275" h="196850">
                <a:moveTo>
                  <a:pt x="1924608" y="0"/>
                </a:moveTo>
                <a:lnTo>
                  <a:pt x="21602" y="0"/>
                </a:lnTo>
                <a:lnTo>
                  <a:pt x="13201" y="1700"/>
                </a:lnTo>
                <a:lnTo>
                  <a:pt x="6334" y="6334"/>
                </a:lnTo>
                <a:lnTo>
                  <a:pt x="1700" y="13201"/>
                </a:lnTo>
                <a:lnTo>
                  <a:pt x="0" y="21602"/>
                </a:lnTo>
                <a:lnTo>
                  <a:pt x="0" y="175044"/>
                </a:lnTo>
                <a:lnTo>
                  <a:pt x="1700" y="183443"/>
                </a:lnTo>
                <a:lnTo>
                  <a:pt x="6334" y="190306"/>
                </a:lnTo>
                <a:lnTo>
                  <a:pt x="13201" y="194935"/>
                </a:lnTo>
                <a:lnTo>
                  <a:pt x="21602" y="196634"/>
                </a:lnTo>
                <a:lnTo>
                  <a:pt x="1924608" y="196634"/>
                </a:lnTo>
                <a:lnTo>
                  <a:pt x="1933002" y="194935"/>
                </a:lnTo>
                <a:lnTo>
                  <a:pt x="1939866" y="190306"/>
                </a:lnTo>
                <a:lnTo>
                  <a:pt x="1939958" y="190169"/>
                </a:lnTo>
                <a:lnTo>
                  <a:pt x="13258" y="190169"/>
                </a:lnTo>
                <a:lnTo>
                  <a:pt x="6532" y="183443"/>
                </a:lnTo>
                <a:lnTo>
                  <a:pt x="6521" y="13201"/>
                </a:lnTo>
                <a:lnTo>
                  <a:pt x="13258" y="6489"/>
                </a:lnTo>
                <a:lnTo>
                  <a:pt x="1939971" y="6489"/>
                </a:lnTo>
                <a:lnTo>
                  <a:pt x="1939866" y="6334"/>
                </a:lnTo>
                <a:lnTo>
                  <a:pt x="1933002" y="1700"/>
                </a:lnTo>
                <a:lnTo>
                  <a:pt x="1924608" y="0"/>
                </a:lnTo>
                <a:close/>
              </a:path>
              <a:path w="1946275" h="196850">
                <a:moveTo>
                  <a:pt x="1939971" y="6489"/>
                </a:moveTo>
                <a:lnTo>
                  <a:pt x="1932952" y="6489"/>
                </a:lnTo>
                <a:lnTo>
                  <a:pt x="1939677" y="13201"/>
                </a:lnTo>
                <a:lnTo>
                  <a:pt x="1939666" y="183443"/>
                </a:lnTo>
                <a:lnTo>
                  <a:pt x="1932952" y="190169"/>
                </a:lnTo>
                <a:lnTo>
                  <a:pt x="1939958" y="190169"/>
                </a:lnTo>
                <a:lnTo>
                  <a:pt x="1944498" y="183443"/>
                </a:lnTo>
                <a:lnTo>
                  <a:pt x="1946198" y="175044"/>
                </a:lnTo>
                <a:lnTo>
                  <a:pt x="1946198" y="21602"/>
                </a:lnTo>
                <a:lnTo>
                  <a:pt x="1944498" y="13201"/>
                </a:lnTo>
                <a:lnTo>
                  <a:pt x="1939971" y="648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1917499" y="4382775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1902157" y="438076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1917505" y="438076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1932858" y="438076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1893976" y="439132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1893976" y="440993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1893976" y="4428549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1893976" y="44471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1893976" y="446579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1893976" y="4484405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893976" y="450303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893976" y="452164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1893976" y="454026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2232386" y="438278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217038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232391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247744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77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208858" y="4391320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208858" y="440994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208858" y="442856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208858" y="444717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208858" y="446580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208858" y="448441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208858" y="450303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208858" y="452165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2208858" y="454027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2525981" y="4382786"/>
            <a:ext cx="0" cy="167409"/>
          </a:xfrm>
          <a:custGeom>
            <a:avLst/>
            <a:gdLst/>
            <a:ahLst/>
            <a:cxnLst/>
            <a:rect l="l" t="t" r="r" b="b"/>
            <a:pathLst>
              <a:path h="184150">
                <a:moveTo>
                  <a:pt x="0" y="0"/>
                </a:moveTo>
                <a:lnTo>
                  <a:pt x="0" y="18415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2510634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9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2525986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9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2541341" y="4380771"/>
            <a:ext cx="0" cy="172027"/>
          </a:xfrm>
          <a:custGeom>
            <a:avLst/>
            <a:gdLst/>
            <a:ahLst/>
            <a:cxnLst/>
            <a:rect l="l" t="t" r="r" b="b"/>
            <a:pathLst>
              <a:path h="189229">
                <a:moveTo>
                  <a:pt x="0" y="0"/>
                </a:moveTo>
                <a:lnTo>
                  <a:pt x="0" y="18909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2502454" y="439133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2502454" y="440994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2502454" y="4428561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2502454" y="4447187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2502454" y="4465802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2502454" y="4484416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2502454" y="4503044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2502454" y="4521658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2502454" y="4540273"/>
            <a:ext cx="47065" cy="0"/>
          </a:xfrm>
          <a:custGeom>
            <a:avLst/>
            <a:gdLst/>
            <a:ahLst/>
            <a:cxnLst/>
            <a:rect l="l" t="t" r="r" b="b"/>
            <a:pathLst>
              <a:path w="53339">
                <a:moveTo>
                  <a:pt x="0" y="0"/>
                </a:moveTo>
                <a:lnTo>
                  <a:pt x="9271" y="0"/>
                </a:lnTo>
                <a:lnTo>
                  <a:pt x="26670" y="0"/>
                </a:lnTo>
                <a:lnTo>
                  <a:pt x="44069" y="0"/>
                </a:lnTo>
                <a:lnTo>
                  <a:pt x="53340" y="0"/>
                </a:lnTo>
              </a:path>
            </a:pathLst>
          </a:custGeom>
          <a:ln w="53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 txBox="1"/>
          <p:nvPr/>
        </p:nvSpPr>
        <p:spPr>
          <a:xfrm>
            <a:off x="2298355" y="749169"/>
            <a:ext cx="1057083" cy="180785"/>
          </a:xfrm>
          <a:prstGeom prst="rect">
            <a:avLst/>
          </a:prstGeom>
        </p:spPr>
        <p:txBody>
          <a:bodyPr vert="horz" wrap="square" lIns="0" tIns="11397" rIns="0" bIns="0" rtlCol="0">
            <a:spAutoFit/>
          </a:bodyPr>
          <a:lstStyle/>
          <a:p>
            <a:pPr marL="11397">
              <a:spcBef>
                <a:spcPts val="90"/>
              </a:spcBef>
            </a:pPr>
            <a:r>
              <a:rPr sz="1100" b="1" spc="-4" dirty="0">
                <a:latin typeface="Arial"/>
                <a:cs typeface="Arial"/>
              </a:rPr>
              <a:t>β-Catenin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Only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84" name="object 584"/>
          <p:cNvSpPr txBox="1"/>
          <p:nvPr/>
        </p:nvSpPr>
        <p:spPr>
          <a:xfrm>
            <a:off x="3101266" y="449911"/>
            <a:ext cx="254374" cy="180785"/>
          </a:xfrm>
          <a:prstGeom prst="rect">
            <a:avLst/>
          </a:prstGeom>
        </p:spPr>
        <p:txBody>
          <a:bodyPr vert="horz" wrap="square" lIns="0" tIns="11397" rIns="0" bIns="0" rtlCol="0">
            <a:spAutoFit/>
          </a:bodyPr>
          <a:lstStyle/>
          <a:p>
            <a:pPr marL="11397">
              <a:spcBef>
                <a:spcPts val="90"/>
              </a:spcBef>
            </a:pPr>
            <a:r>
              <a:rPr sz="1100" b="1" spc="-4" dirty="0">
                <a:latin typeface="Arial"/>
                <a:cs typeface="Arial"/>
              </a:rPr>
              <a:t>Ctrl</a:t>
            </a:r>
            <a:endParaRPr sz="1100">
              <a:latin typeface="Arial"/>
              <a:cs typeface="Arial"/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544AE0B4-6911-410F-915E-18085C17340D}"/>
              </a:ext>
            </a:extLst>
          </p:cNvPr>
          <p:cNvSpPr txBox="1"/>
          <p:nvPr/>
        </p:nvSpPr>
        <p:spPr>
          <a:xfrm>
            <a:off x="6975" y="1373439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FL∆C772</a:t>
            </a:r>
            <a:endParaRPr lang="en-US" sz="800" b="1" dirty="0"/>
          </a:p>
        </p:txBody>
      </p:sp>
      <p:sp>
        <p:nvSpPr>
          <p:cNvPr id="652" name="TextBox 651">
            <a:extLst>
              <a:ext uri="{FF2B5EF4-FFF2-40B4-BE49-F238E27FC236}">
                <a16:creationId xmlns:a16="http://schemas.microsoft.com/office/drawing/2014/main" id="{22994C19-51F7-4A9C-BD78-9ADEB61C6815}"/>
              </a:ext>
            </a:extLst>
          </p:cNvPr>
          <p:cNvSpPr txBox="1"/>
          <p:nvPr/>
        </p:nvSpPr>
        <p:spPr>
          <a:xfrm>
            <a:off x="5005" y="1678334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FL∆C364</a:t>
            </a:r>
            <a:endParaRPr lang="en-US" sz="800" b="1" dirty="0"/>
          </a:p>
        </p:txBody>
      </p:sp>
      <p:sp>
        <p:nvSpPr>
          <p:cNvPr id="653" name="TextBox 652">
            <a:extLst>
              <a:ext uri="{FF2B5EF4-FFF2-40B4-BE49-F238E27FC236}">
                <a16:creationId xmlns:a16="http://schemas.microsoft.com/office/drawing/2014/main" id="{7EFB698C-B481-4D64-9310-9952CC977F71}"/>
              </a:ext>
            </a:extLst>
          </p:cNvPr>
          <p:cNvSpPr txBox="1"/>
          <p:nvPr/>
        </p:nvSpPr>
        <p:spPr>
          <a:xfrm>
            <a:off x="93424" y="1978997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FL∆Q</a:t>
            </a:r>
            <a:endParaRPr lang="en-US" sz="800" b="1" dirty="0"/>
          </a:p>
        </p:txBody>
      </p:sp>
      <p:sp>
        <p:nvSpPr>
          <p:cNvPr id="654" name="TextBox 653">
            <a:extLst>
              <a:ext uri="{FF2B5EF4-FFF2-40B4-BE49-F238E27FC236}">
                <a16:creationId xmlns:a16="http://schemas.microsoft.com/office/drawing/2014/main" id="{E41FECBD-C485-41B7-8649-7591270C5633}"/>
              </a:ext>
            </a:extLst>
          </p:cNvPr>
          <p:cNvSpPr txBox="1"/>
          <p:nvPr/>
        </p:nvSpPr>
        <p:spPr>
          <a:xfrm>
            <a:off x="86933" y="2284797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FL∆S</a:t>
            </a:r>
            <a:endParaRPr lang="en-US" sz="800" b="1" dirty="0"/>
          </a:p>
        </p:txBody>
      </p:sp>
      <p:sp>
        <p:nvSpPr>
          <p:cNvPr id="655" name="TextBox 654">
            <a:extLst>
              <a:ext uri="{FF2B5EF4-FFF2-40B4-BE49-F238E27FC236}">
                <a16:creationId xmlns:a16="http://schemas.microsoft.com/office/drawing/2014/main" id="{B5F18EB3-7E9F-4C1A-BCA8-D39A5BCE71DC}"/>
              </a:ext>
            </a:extLst>
          </p:cNvPr>
          <p:cNvSpPr txBox="1"/>
          <p:nvPr/>
        </p:nvSpPr>
        <p:spPr>
          <a:xfrm>
            <a:off x="19817" y="2583044"/>
            <a:ext cx="57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FL∆N∆S</a:t>
            </a:r>
            <a:endParaRPr lang="en-US" sz="800" b="1" dirty="0"/>
          </a:p>
        </p:txBody>
      </p:sp>
      <p:sp>
        <p:nvSpPr>
          <p:cNvPr id="656" name="TextBox 655">
            <a:extLst>
              <a:ext uri="{FF2B5EF4-FFF2-40B4-BE49-F238E27FC236}">
                <a16:creationId xmlns:a16="http://schemas.microsoft.com/office/drawing/2014/main" id="{C814B051-30A6-499E-B43E-171A48C88B64}"/>
              </a:ext>
            </a:extLst>
          </p:cNvPr>
          <p:cNvSpPr txBox="1"/>
          <p:nvPr/>
        </p:nvSpPr>
        <p:spPr>
          <a:xfrm>
            <a:off x="174033" y="1071333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800" b="1" dirty="0"/>
          </a:p>
        </p:txBody>
      </p:sp>
      <p:sp>
        <p:nvSpPr>
          <p:cNvPr id="657" name="TextBox 656">
            <a:extLst>
              <a:ext uri="{FF2B5EF4-FFF2-40B4-BE49-F238E27FC236}">
                <a16:creationId xmlns:a16="http://schemas.microsoft.com/office/drawing/2014/main" id="{79E690F9-3036-4E1F-B097-C6C6D9B3F1C5}"/>
              </a:ext>
            </a:extLst>
          </p:cNvPr>
          <p:cNvSpPr txBox="1"/>
          <p:nvPr/>
        </p:nvSpPr>
        <p:spPr>
          <a:xfrm>
            <a:off x="78623" y="2901647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</a:t>
            </a:r>
            <a:endParaRPr lang="en-US" sz="800" b="1" dirty="0"/>
          </a:p>
        </p:txBody>
      </p:sp>
      <p:sp>
        <p:nvSpPr>
          <p:cNvPr id="658" name="TextBox 657">
            <a:extLst>
              <a:ext uri="{FF2B5EF4-FFF2-40B4-BE49-F238E27FC236}">
                <a16:creationId xmlns:a16="http://schemas.microsoft.com/office/drawing/2014/main" id="{D98876B2-3311-448E-B67C-C2A996E17489}"/>
              </a:ext>
            </a:extLst>
          </p:cNvPr>
          <p:cNvSpPr txBox="1"/>
          <p:nvPr/>
        </p:nvSpPr>
        <p:spPr>
          <a:xfrm>
            <a:off x="-21589" y="3182169"/>
            <a:ext cx="740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dEx1∆C772</a:t>
            </a:r>
            <a:endParaRPr lang="en-US" sz="800" b="1" dirty="0"/>
          </a:p>
        </p:txBody>
      </p:sp>
      <p:sp>
        <p:nvSpPr>
          <p:cNvPr id="659" name="TextBox 658">
            <a:extLst>
              <a:ext uri="{FF2B5EF4-FFF2-40B4-BE49-F238E27FC236}">
                <a16:creationId xmlns:a16="http://schemas.microsoft.com/office/drawing/2014/main" id="{9879B245-FB52-4BD8-A508-3C04F134CE88}"/>
              </a:ext>
            </a:extLst>
          </p:cNvPr>
          <p:cNvSpPr txBox="1"/>
          <p:nvPr/>
        </p:nvSpPr>
        <p:spPr>
          <a:xfrm>
            <a:off x="14505" y="3500772"/>
            <a:ext cx="740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dEx1∆C364</a:t>
            </a:r>
            <a:endParaRPr lang="en-US" sz="800" b="1" dirty="0"/>
          </a:p>
        </p:txBody>
      </p:sp>
      <p:sp>
        <p:nvSpPr>
          <p:cNvPr id="660" name="TextBox 659">
            <a:extLst>
              <a:ext uri="{FF2B5EF4-FFF2-40B4-BE49-F238E27FC236}">
                <a16:creationId xmlns:a16="http://schemas.microsoft.com/office/drawing/2014/main" id="{7BDECCB2-A36F-45E6-B986-F0050CD543DE}"/>
              </a:ext>
            </a:extLst>
          </p:cNvPr>
          <p:cNvSpPr txBox="1"/>
          <p:nvPr/>
        </p:nvSpPr>
        <p:spPr>
          <a:xfrm>
            <a:off x="21034" y="3740814"/>
            <a:ext cx="57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dEx1∆Q</a:t>
            </a:r>
            <a:endParaRPr lang="en-US" sz="800" b="1" dirty="0"/>
          </a:p>
        </p:txBody>
      </p:sp>
      <p:sp>
        <p:nvSpPr>
          <p:cNvPr id="661" name="TextBox 660">
            <a:extLst>
              <a:ext uri="{FF2B5EF4-FFF2-40B4-BE49-F238E27FC236}">
                <a16:creationId xmlns:a16="http://schemas.microsoft.com/office/drawing/2014/main" id="{796C9C0B-551A-49A5-9078-88C6BDE4171E}"/>
              </a:ext>
            </a:extLst>
          </p:cNvPr>
          <p:cNvSpPr txBox="1"/>
          <p:nvPr/>
        </p:nvSpPr>
        <p:spPr>
          <a:xfrm>
            <a:off x="35117" y="4073136"/>
            <a:ext cx="57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dEx1∆S</a:t>
            </a:r>
            <a:endParaRPr lang="en-US" sz="800" b="1" dirty="0"/>
          </a:p>
        </p:txBody>
      </p:sp>
      <p:sp>
        <p:nvSpPr>
          <p:cNvPr id="662" name="TextBox 661">
            <a:extLst>
              <a:ext uri="{FF2B5EF4-FFF2-40B4-BE49-F238E27FC236}">
                <a16:creationId xmlns:a16="http://schemas.microsoft.com/office/drawing/2014/main" id="{5FCC4475-D00F-4672-BFFB-A84F85E2ADC0}"/>
              </a:ext>
            </a:extLst>
          </p:cNvPr>
          <p:cNvSpPr txBox="1"/>
          <p:nvPr/>
        </p:nvSpPr>
        <p:spPr>
          <a:xfrm>
            <a:off x="6987" y="4391332"/>
            <a:ext cx="6992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dEx1∆N∆S</a:t>
            </a:r>
            <a:endParaRPr lang="en-US" sz="8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16600A-6297-A141-B37D-ABD8D3F9B0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99179" y="474784"/>
            <a:ext cx="1997341" cy="43653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C40BE9-4E32-1E4F-8180-4745EF27CF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85742" y="472786"/>
            <a:ext cx="1290378" cy="4385913"/>
          </a:xfrm>
          <a:prstGeom prst="rect">
            <a:avLst/>
          </a:prstGeom>
        </p:spPr>
      </p:pic>
      <p:sp>
        <p:nvSpPr>
          <p:cNvPr id="663" name="TextBox 662">
            <a:extLst>
              <a:ext uri="{FF2B5EF4-FFF2-40B4-BE49-F238E27FC236}">
                <a16:creationId xmlns:a16="http://schemas.microsoft.com/office/drawing/2014/main" id="{B4905883-F4A9-4510-B4F8-A02D86A86920}"/>
              </a:ext>
            </a:extLst>
          </p:cNvPr>
          <p:cNvSpPr txBox="1"/>
          <p:nvPr/>
        </p:nvSpPr>
        <p:spPr>
          <a:xfrm>
            <a:off x="196228" y="407830"/>
            <a:ext cx="2810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664" name="TextBox 663">
            <a:extLst>
              <a:ext uri="{FF2B5EF4-FFF2-40B4-BE49-F238E27FC236}">
                <a16:creationId xmlns:a16="http://schemas.microsoft.com/office/drawing/2014/main" id="{C94C6938-ABEA-46C7-8843-0D7F26444E41}"/>
              </a:ext>
            </a:extLst>
          </p:cNvPr>
          <p:cNvSpPr txBox="1"/>
          <p:nvPr/>
        </p:nvSpPr>
        <p:spPr>
          <a:xfrm>
            <a:off x="10064" y="8769456"/>
            <a:ext cx="52885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 S6C.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01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AB8B38-0EAB-4379-890F-2961C302B9E0}"/>
              </a:ext>
            </a:extLst>
          </p:cNvPr>
          <p:cNvSpPr txBox="1"/>
          <p:nvPr/>
        </p:nvSpPr>
        <p:spPr>
          <a:xfrm>
            <a:off x="487907" y="679455"/>
            <a:ext cx="5940189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tabLst>
                <a:tab pos="703580" algn="l"/>
              </a:tabLst>
            </a:pP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S6. Western blot for expression of FL and dEx1 MAML3 domain constructs and luciferase assay.  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 for these blots were transfected at the same time as cells used for the luciferase experiment and harvested on the day the luciferase assay was performed.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Protein expression of FL MAML3 domain constructs: FL∆C772 contains amino acids (aa) 1-772, FL∆C364 aa 1-364, FL∆Q aa 1-364 and 772-1133, FL∆S aa 1-195 and 365-1133, FL∆N∆S aa 1-155 and 365-1133.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Protein expression of dEx1 MAML3 domain constructs: dEx1∆C772 contains amino acids (aa) 156-772, dEx1∆C364 aa 156-364, dEx1∆Q aa156-364 and 772-1133, dEx1∆S aa 156-195 and 365-1133, dEx1∆N∆S aa 365-1133.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TCF/LEF promoter activation by MAML3 constructs in QGP-1 and BON-1.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 of each MAML3 construct are shown to the left of their relative promoter activation.  All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MAML3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constructs were co-transfected with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β-catenin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Cells transfected with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β-catenin 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alone, or with neither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MAML3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nor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β-catenin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shown as controls, in addition to the negative control FOP vector for every combination.  Experiments was done three separate times in triplicate.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14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2812</TotalTime>
  <Words>396</Words>
  <Application>Microsoft Office PowerPoint</Application>
  <PresentationFormat>Letter Paper (8.5x11 in)</PresentationFormat>
  <Paragraphs>78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Alzofon, Nathaniel</dc:creator>
  <cp:lastModifiedBy>Fishbein, Lauren</cp:lastModifiedBy>
  <cp:revision>94</cp:revision>
  <dcterms:created xsi:type="dcterms:W3CDTF">2019-11-26T18:09:05Z</dcterms:created>
  <dcterms:modified xsi:type="dcterms:W3CDTF">2021-05-04T23:12:06Z</dcterms:modified>
</cp:coreProperties>
</file>