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62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8" userDrawn="1">
          <p15:clr>
            <a:srgbClr val="A4A3A4"/>
          </p15:clr>
        </p15:guide>
        <p15:guide id="2" pos="21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43FF"/>
    <a:srgbClr val="7F7F7F"/>
    <a:srgbClr val="FF2C3D"/>
    <a:srgbClr val="0330A8"/>
    <a:srgbClr val="2EB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69"/>
    <p:restoredTop sz="94676"/>
  </p:normalViewPr>
  <p:slideViewPr>
    <p:cSldViewPr snapToGrid="0" snapToObjects="1" showGuides="1">
      <p:cViewPr varScale="1">
        <p:scale>
          <a:sx n="85" d="100"/>
          <a:sy n="85" d="100"/>
        </p:scale>
        <p:origin x="2272" y="184"/>
      </p:cViewPr>
      <p:guideLst>
        <p:guide orient="horz" pos="2598"/>
        <p:guide pos="218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7454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68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80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29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283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7715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69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913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917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894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92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8B0E1-B675-9847-BD51-1857D89C5847}" type="datetimeFigureOut">
              <a:rPr kumimoji="1" lang="ja-JP" altLang="en-US" smtClean="0"/>
              <a:t>2021/4/16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F7600-892E-4343-B0A8-00332820A09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145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E384C09-FEBB-B14E-A6ED-E6D07BFDC597}"/>
              </a:ext>
            </a:extLst>
          </p:cNvPr>
          <p:cNvGrpSpPr/>
          <p:nvPr/>
        </p:nvGrpSpPr>
        <p:grpSpPr>
          <a:xfrm rot="5400000">
            <a:off x="-1068187" y="3930552"/>
            <a:ext cx="8922582" cy="2079223"/>
            <a:chOff x="-1601369" y="3277409"/>
            <a:chExt cx="8922582" cy="207922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5002776-9AB5-B643-9D71-26CB31DE0D37}"/>
                </a:ext>
              </a:extLst>
            </p:cNvPr>
            <p:cNvGrpSpPr/>
            <p:nvPr/>
          </p:nvGrpSpPr>
          <p:grpSpPr>
            <a:xfrm>
              <a:off x="-1601369" y="3277409"/>
              <a:ext cx="8922582" cy="2079223"/>
              <a:chOff x="-1601369" y="3277409"/>
              <a:chExt cx="8922582" cy="2079223"/>
            </a:xfrm>
          </p:grpSpPr>
          <p:pic>
            <p:nvPicPr>
              <p:cNvPr id="5" name="図 4">
                <a:extLst>
                  <a:ext uri="{FF2B5EF4-FFF2-40B4-BE49-F238E27FC236}">
                    <a16:creationId xmlns:a16="http://schemas.microsoft.com/office/drawing/2014/main" id="{F3349AC1-88CF-BC40-86F2-B3AFFDD69B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238517" y="3336297"/>
                <a:ext cx="3026353" cy="1825554"/>
              </a:xfrm>
              <a:prstGeom prst="rect">
                <a:avLst/>
              </a:prstGeom>
            </p:spPr>
          </p:pic>
          <p:sp>
            <p:nvSpPr>
              <p:cNvPr id="60" name="テキスト ボックス 59">
                <a:extLst>
                  <a:ext uri="{FF2B5EF4-FFF2-40B4-BE49-F238E27FC236}">
                    <a16:creationId xmlns:a16="http://schemas.microsoft.com/office/drawing/2014/main" id="{CCAED228-BA0A-CD41-963F-2410C6963C9C}"/>
                  </a:ext>
                </a:extLst>
              </p:cNvPr>
              <p:cNvSpPr txBox="1"/>
              <p:nvPr/>
            </p:nvSpPr>
            <p:spPr>
              <a:xfrm>
                <a:off x="1589623" y="3407027"/>
                <a:ext cx="71115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/>
                  <a:t>b</a:t>
                </a:r>
                <a:r>
                  <a:rPr kumimoji="1" lang="en-US" altLang="ja-JP" sz="1200" b="1" dirty="0"/>
                  <a:t>: LF/HF</a:t>
                </a:r>
                <a:endParaRPr kumimoji="1" lang="ja-JP" altLang="en-US" sz="1200" b="1"/>
              </a:p>
            </p:txBody>
          </p: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2F317206-D989-BD45-B2C7-E9EB70B2D267}"/>
                  </a:ext>
                </a:extLst>
              </p:cNvPr>
              <p:cNvSpPr txBox="1"/>
              <p:nvPr/>
            </p:nvSpPr>
            <p:spPr>
              <a:xfrm>
                <a:off x="4516299" y="3407028"/>
                <a:ext cx="45557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b="1" dirty="0"/>
                  <a:t>c</a:t>
                </a:r>
                <a:r>
                  <a:rPr kumimoji="1" lang="en-US" altLang="ja-JP" sz="1050" b="1" dirty="0"/>
                  <a:t>: HF</a:t>
                </a:r>
                <a:endParaRPr kumimoji="1" lang="ja-JP" altLang="en-US" sz="1050" b="1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72D31D12-BEEC-1A41-8572-C225F42FA2A0}"/>
                  </a:ext>
                </a:extLst>
              </p:cNvPr>
              <p:cNvSpPr/>
              <p:nvPr/>
            </p:nvSpPr>
            <p:spPr>
              <a:xfrm>
                <a:off x="4238095" y="3385680"/>
                <a:ext cx="208191" cy="17402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BB38C05E-0BE8-5A47-B9B1-77AB220617F5}"/>
                  </a:ext>
                </a:extLst>
              </p:cNvPr>
              <p:cNvSpPr txBox="1"/>
              <p:nvPr/>
            </p:nvSpPr>
            <p:spPr>
              <a:xfrm>
                <a:off x="-1329249" y="3400671"/>
                <a:ext cx="98270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200" b="1" dirty="0"/>
                  <a:t>a</a:t>
                </a:r>
                <a:r>
                  <a:rPr kumimoji="1" lang="en-US" altLang="ja-JP" sz="1200" b="1" dirty="0"/>
                  <a:t>: Heart rate</a:t>
                </a:r>
                <a:endParaRPr kumimoji="1" lang="ja-JP" altLang="en-US" sz="1200" b="1"/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3408C2F7-BE28-0746-97AF-B4DBA78383B7}"/>
                  </a:ext>
                </a:extLst>
              </p:cNvPr>
              <p:cNvGrpSpPr/>
              <p:nvPr/>
            </p:nvGrpSpPr>
            <p:grpSpPr>
              <a:xfrm>
                <a:off x="4288749" y="5096333"/>
                <a:ext cx="3032464" cy="260299"/>
                <a:chOff x="363286" y="4228306"/>
                <a:chExt cx="3032464" cy="260299"/>
              </a:xfrm>
            </p:grpSpPr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64A6C385-9AE1-554A-9285-0BA9D0A695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46150" y="422830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DB57A638-4EEC-0F45-AC59-F3E278D2E3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4036" y="42296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B84361D1-959D-C545-928A-CB4597EE18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2863" y="423891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C16AEBA3-07D1-AD4B-B056-508F9B692F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0670" y="4228809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5CCC0D23-473F-CA4C-AA68-A3429C18F9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44626" y="42301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線コネクタ 131">
                  <a:extLst>
                    <a:ext uri="{FF2B5EF4-FFF2-40B4-BE49-F238E27FC236}">
                      <a16:creationId xmlns:a16="http://schemas.microsoft.com/office/drawing/2014/main" id="{578842D4-1DC7-BF42-89DB-94460201C9D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2866" y="42349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直線コネクタ 132">
                  <a:extLst>
                    <a:ext uri="{FF2B5EF4-FFF2-40B4-BE49-F238E27FC236}">
                      <a16:creationId xmlns:a16="http://schemas.microsoft.com/office/drawing/2014/main" id="{1F44074C-B156-EC4F-A0DD-C05BC9378C7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1727" y="423627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直線コネクタ 133">
                  <a:extLst>
                    <a:ext uri="{FF2B5EF4-FFF2-40B4-BE49-F238E27FC236}">
                      <a16:creationId xmlns:a16="http://schemas.microsoft.com/office/drawing/2014/main" id="{F7C201DE-C38E-5249-B85B-12FE4B23AA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107" y="422964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直線コネクタ 134">
                  <a:extLst>
                    <a:ext uri="{FF2B5EF4-FFF2-40B4-BE49-F238E27FC236}">
                      <a16:creationId xmlns:a16="http://schemas.microsoft.com/office/drawing/2014/main" id="{C5CB888D-C3BB-574D-8433-14CA4382B12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69271" y="42296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6" name="テキスト ボックス 135">
                  <a:extLst>
                    <a:ext uri="{FF2B5EF4-FFF2-40B4-BE49-F238E27FC236}">
                      <a16:creationId xmlns:a16="http://schemas.microsoft.com/office/drawing/2014/main" id="{6E0FAF26-A040-B144-A82A-EE0A1C9E8774}"/>
                    </a:ext>
                  </a:extLst>
                </p:cNvPr>
                <p:cNvSpPr txBox="1"/>
                <p:nvPr/>
              </p:nvSpPr>
              <p:spPr>
                <a:xfrm>
                  <a:off x="363286" y="4241602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137" name="テキスト ボックス 136">
                  <a:extLst>
                    <a:ext uri="{FF2B5EF4-FFF2-40B4-BE49-F238E27FC236}">
                      <a16:creationId xmlns:a16="http://schemas.microsoft.com/office/drawing/2014/main" id="{330A3838-F40E-4B40-92F3-A9292678C091}"/>
                    </a:ext>
                  </a:extLst>
                </p:cNvPr>
                <p:cNvSpPr txBox="1"/>
                <p:nvPr/>
              </p:nvSpPr>
              <p:spPr>
                <a:xfrm>
                  <a:off x="689123" y="4241327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9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38" name="テキスト ボックス 137">
                  <a:extLst>
                    <a:ext uri="{FF2B5EF4-FFF2-40B4-BE49-F238E27FC236}">
                      <a16:creationId xmlns:a16="http://schemas.microsoft.com/office/drawing/2014/main" id="{C7DBA9EB-BBFD-B042-AA74-BA22FFCAD633}"/>
                    </a:ext>
                  </a:extLst>
                </p:cNvPr>
                <p:cNvSpPr txBox="1"/>
                <p:nvPr/>
              </p:nvSpPr>
              <p:spPr>
                <a:xfrm>
                  <a:off x="1315618" y="4236308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15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39" name="テキスト ボックス 138">
                  <a:extLst>
                    <a:ext uri="{FF2B5EF4-FFF2-40B4-BE49-F238E27FC236}">
                      <a16:creationId xmlns:a16="http://schemas.microsoft.com/office/drawing/2014/main" id="{429A41C0-3633-A84B-8F9B-BAB59DB4A025}"/>
                    </a:ext>
                  </a:extLst>
                </p:cNvPr>
                <p:cNvSpPr txBox="1"/>
                <p:nvPr/>
              </p:nvSpPr>
              <p:spPr>
                <a:xfrm>
                  <a:off x="995909" y="4242384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12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40" name="テキスト ボックス 139">
                  <a:extLst>
                    <a:ext uri="{FF2B5EF4-FFF2-40B4-BE49-F238E27FC236}">
                      <a16:creationId xmlns:a16="http://schemas.microsoft.com/office/drawing/2014/main" id="{B725372C-736B-034D-B73C-7DA10E0B81C5}"/>
                    </a:ext>
                  </a:extLst>
                </p:cNvPr>
                <p:cNvSpPr txBox="1"/>
                <p:nvPr/>
              </p:nvSpPr>
              <p:spPr>
                <a:xfrm>
                  <a:off x="1657690" y="4237360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18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41" name="テキスト ボックス 140">
                  <a:extLst>
                    <a:ext uri="{FF2B5EF4-FFF2-40B4-BE49-F238E27FC236}">
                      <a16:creationId xmlns:a16="http://schemas.microsoft.com/office/drawing/2014/main" id="{FAA0B1BF-69C4-7046-B017-0025822A10B1}"/>
                    </a:ext>
                  </a:extLst>
                </p:cNvPr>
                <p:cNvSpPr txBox="1"/>
                <p:nvPr/>
              </p:nvSpPr>
              <p:spPr>
                <a:xfrm>
                  <a:off x="1971104" y="4237085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21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42" name="テキスト ボックス 141">
                  <a:extLst>
                    <a:ext uri="{FF2B5EF4-FFF2-40B4-BE49-F238E27FC236}">
                      <a16:creationId xmlns:a16="http://schemas.microsoft.com/office/drawing/2014/main" id="{8A55B482-5A84-8F46-A996-EC5B144A5EE0}"/>
                    </a:ext>
                  </a:extLst>
                </p:cNvPr>
                <p:cNvSpPr txBox="1"/>
                <p:nvPr/>
              </p:nvSpPr>
              <p:spPr>
                <a:xfrm>
                  <a:off x="2980252" y="4238413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143" name="テキスト ボックス 142">
                  <a:extLst>
                    <a:ext uri="{FF2B5EF4-FFF2-40B4-BE49-F238E27FC236}">
                      <a16:creationId xmlns:a16="http://schemas.microsoft.com/office/drawing/2014/main" id="{DD7AC605-8EDB-2A45-A9C1-1ABC32F6669C}"/>
                    </a:ext>
                  </a:extLst>
                </p:cNvPr>
                <p:cNvSpPr txBox="1"/>
                <p:nvPr/>
              </p:nvSpPr>
              <p:spPr>
                <a:xfrm>
                  <a:off x="2309696" y="4238143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24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44" name="テキスト ボックス 143">
                  <a:extLst>
                    <a:ext uri="{FF2B5EF4-FFF2-40B4-BE49-F238E27FC236}">
                      <a16:creationId xmlns:a16="http://schemas.microsoft.com/office/drawing/2014/main" id="{8D94BD2D-B52D-2348-9A86-018E78E92896}"/>
                    </a:ext>
                  </a:extLst>
                </p:cNvPr>
                <p:cNvSpPr txBox="1"/>
                <p:nvPr/>
              </p:nvSpPr>
              <p:spPr>
                <a:xfrm>
                  <a:off x="2662866" y="4234720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3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cxnSp>
              <p:nvCxnSpPr>
                <p:cNvPr id="145" name="直線コネクタ 144">
                  <a:extLst>
                    <a:ext uri="{FF2B5EF4-FFF2-40B4-BE49-F238E27FC236}">
                      <a16:creationId xmlns:a16="http://schemas.microsoft.com/office/drawing/2014/main" id="{A8E75393-CE96-BC41-A93E-B0F42379BEC7}"/>
                    </a:ext>
                  </a:extLst>
                </p:cNvPr>
                <p:cNvCxnSpPr/>
                <p:nvPr/>
              </p:nvCxnSpPr>
              <p:spPr>
                <a:xfrm>
                  <a:off x="559443" y="4234347"/>
                  <a:ext cx="2613467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" name="図 2">
                <a:extLst>
                  <a:ext uri="{FF2B5EF4-FFF2-40B4-BE49-F238E27FC236}">
                    <a16:creationId xmlns:a16="http://schemas.microsoft.com/office/drawing/2014/main" id="{472C58CD-5435-FE4F-B877-559692E60D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35083" y="3344499"/>
                <a:ext cx="3034689" cy="1825554"/>
              </a:xfrm>
              <a:prstGeom prst="rect">
                <a:avLst/>
              </a:prstGeom>
            </p:spPr>
          </p:pic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B5871647-1EEE-8A4D-8952-C58B0C2B802F}"/>
                  </a:ext>
                </a:extLst>
              </p:cNvPr>
              <p:cNvSpPr/>
              <p:nvPr/>
            </p:nvSpPr>
            <p:spPr>
              <a:xfrm>
                <a:off x="1330921" y="3393880"/>
                <a:ext cx="208191" cy="174027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" name="図 1">
                <a:extLst>
                  <a:ext uri="{FF2B5EF4-FFF2-40B4-BE49-F238E27FC236}">
                    <a16:creationId xmlns:a16="http://schemas.microsoft.com/office/drawing/2014/main" id="{647CA591-4B7A-174A-B7CF-22D080ABF8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31448" y="3321073"/>
                <a:ext cx="3026353" cy="1825554"/>
              </a:xfrm>
              <a:prstGeom prst="rect">
                <a:avLst/>
              </a:prstGeom>
            </p:spPr>
          </p:pic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295430D6-B4CA-9846-9ACB-8844EBAC88A8}"/>
                  </a:ext>
                </a:extLst>
              </p:cNvPr>
              <p:cNvGrpSpPr/>
              <p:nvPr/>
            </p:nvGrpSpPr>
            <p:grpSpPr>
              <a:xfrm>
                <a:off x="1392592" y="5096333"/>
                <a:ext cx="3032464" cy="260299"/>
                <a:chOff x="363286" y="4228306"/>
                <a:chExt cx="3032464" cy="260299"/>
              </a:xfrm>
            </p:grpSpPr>
            <p:cxnSp>
              <p:nvCxnSpPr>
                <p:cNvPr id="107" name="直線コネクタ 106">
                  <a:extLst>
                    <a:ext uri="{FF2B5EF4-FFF2-40B4-BE49-F238E27FC236}">
                      <a16:creationId xmlns:a16="http://schemas.microsoft.com/office/drawing/2014/main" id="{D862743F-E82E-A044-B12E-C8B9B58075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46150" y="422830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線コネクタ 107">
                  <a:extLst>
                    <a:ext uri="{FF2B5EF4-FFF2-40B4-BE49-F238E27FC236}">
                      <a16:creationId xmlns:a16="http://schemas.microsoft.com/office/drawing/2014/main" id="{09B7B03D-F360-9B45-9B23-9950605152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4036" y="42296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直線コネクタ 108">
                  <a:extLst>
                    <a:ext uri="{FF2B5EF4-FFF2-40B4-BE49-F238E27FC236}">
                      <a16:creationId xmlns:a16="http://schemas.microsoft.com/office/drawing/2014/main" id="{A5F1D1D6-A9ED-DB40-9075-C7CEC5E639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2863" y="423891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コネクタ 109">
                  <a:extLst>
                    <a:ext uri="{FF2B5EF4-FFF2-40B4-BE49-F238E27FC236}">
                      <a16:creationId xmlns:a16="http://schemas.microsoft.com/office/drawing/2014/main" id="{2C09008D-CAD3-9F43-85E4-0201049DD79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0670" y="4228809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コネクタ 110">
                  <a:extLst>
                    <a:ext uri="{FF2B5EF4-FFF2-40B4-BE49-F238E27FC236}">
                      <a16:creationId xmlns:a16="http://schemas.microsoft.com/office/drawing/2014/main" id="{A2B29143-310D-7A40-89BC-DF12A15FB2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44626" y="42301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B572987F-E20C-FE4C-BFF6-2BE0EF9E19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2866" y="42349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66FC2544-6F8C-B245-85AB-CFD04C9750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1727" y="423627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コネクタ 113">
                  <a:extLst>
                    <a:ext uri="{FF2B5EF4-FFF2-40B4-BE49-F238E27FC236}">
                      <a16:creationId xmlns:a16="http://schemas.microsoft.com/office/drawing/2014/main" id="{F1A31F60-2604-A840-BBC2-0D97D707A3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107" y="422964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コネクタ 114">
                  <a:extLst>
                    <a:ext uri="{FF2B5EF4-FFF2-40B4-BE49-F238E27FC236}">
                      <a16:creationId xmlns:a16="http://schemas.microsoft.com/office/drawing/2014/main" id="{D398B325-69B7-B34B-99EA-F5771F5B60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69271" y="42296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6" name="テキスト ボックス 115">
                  <a:extLst>
                    <a:ext uri="{FF2B5EF4-FFF2-40B4-BE49-F238E27FC236}">
                      <a16:creationId xmlns:a16="http://schemas.microsoft.com/office/drawing/2014/main" id="{9F88A78E-70F0-0941-9C2C-BB56F260F7AA}"/>
                    </a:ext>
                  </a:extLst>
                </p:cNvPr>
                <p:cNvSpPr txBox="1"/>
                <p:nvPr/>
              </p:nvSpPr>
              <p:spPr>
                <a:xfrm>
                  <a:off x="363286" y="4241602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117" name="テキスト ボックス 116">
                  <a:extLst>
                    <a:ext uri="{FF2B5EF4-FFF2-40B4-BE49-F238E27FC236}">
                      <a16:creationId xmlns:a16="http://schemas.microsoft.com/office/drawing/2014/main" id="{976EC425-0A69-2E4C-8845-74E1B7213D9A}"/>
                    </a:ext>
                  </a:extLst>
                </p:cNvPr>
                <p:cNvSpPr txBox="1"/>
                <p:nvPr/>
              </p:nvSpPr>
              <p:spPr>
                <a:xfrm>
                  <a:off x="689123" y="4241327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9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18" name="テキスト ボックス 117">
                  <a:extLst>
                    <a:ext uri="{FF2B5EF4-FFF2-40B4-BE49-F238E27FC236}">
                      <a16:creationId xmlns:a16="http://schemas.microsoft.com/office/drawing/2014/main" id="{A50D067A-CFDE-4E42-AA04-C8E71C76D0F4}"/>
                    </a:ext>
                  </a:extLst>
                </p:cNvPr>
                <p:cNvSpPr txBox="1"/>
                <p:nvPr/>
              </p:nvSpPr>
              <p:spPr>
                <a:xfrm>
                  <a:off x="1315618" y="4236308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15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19" name="テキスト ボックス 118">
                  <a:extLst>
                    <a:ext uri="{FF2B5EF4-FFF2-40B4-BE49-F238E27FC236}">
                      <a16:creationId xmlns:a16="http://schemas.microsoft.com/office/drawing/2014/main" id="{1D845A63-7D04-C141-8134-8E09C31D1F84}"/>
                    </a:ext>
                  </a:extLst>
                </p:cNvPr>
                <p:cNvSpPr txBox="1"/>
                <p:nvPr/>
              </p:nvSpPr>
              <p:spPr>
                <a:xfrm>
                  <a:off x="995909" y="4242384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12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20" name="テキスト ボックス 119">
                  <a:extLst>
                    <a:ext uri="{FF2B5EF4-FFF2-40B4-BE49-F238E27FC236}">
                      <a16:creationId xmlns:a16="http://schemas.microsoft.com/office/drawing/2014/main" id="{2CA3083B-2520-6B42-BF91-7469D25D0298}"/>
                    </a:ext>
                  </a:extLst>
                </p:cNvPr>
                <p:cNvSpPr txBox="1"/>
                <p:nvPr/>
              </p:nvSpPr>
              <p:spPr>
                <a:xfrm>
                  <a:off x="1657690" y="4237360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18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21" name="テキスト ボックス 120">
                  <a:extLst>
                    <a:ext uri="{FF2B5EF4-FFF2-40B4-BE49-F238E27FC236}">
                      <a16:creationId xmlns:a16="http://schemas.microsoft.com/office/drawing/2014/main" id="{20FF1A51-EB85-5E45-A319-BB620C88D610}"/>
                    </a:ext>
                  </a:extLst>
                </p:cNvPr>
                <p:cNvSpPr txBox="1"/>
                <p:nvPr/>
              </p:nvSpPr>
              <p:spPr>
                <a:xfrm>
                  <a:off x="1971104" y="4237085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21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7E744DE4-BEE4-8341-839E-BE3B1638C965}"/>
                    </a:ext>
                  </a:extLst>
                </p:cNvPr>
                <p:cNvSpPr txBox="1"/>
                <p:nvPr/>
              </p:nvSpPr>
              <p:spPr>
                <a:xfrm>
                  <a:off x="2980252" y="4238413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39ED3D3A-A188-014E-B8BE-5FDEB8774FD6}"/>
                    </a:ext>
                  </a:extLst>
                </p:cNvPr>
                <p:cNvSpPr txBox="1"/>
                <p:nvPr/>
              </p:nvSpPr>
              <p:spPr>
                <a:xfrm>
                  <a:off x="2309696" y="4238143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24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24" name="テキスト ボックス 123">
                  <a:extLst>
                    <a:ext uri="{FF2B5EF4-FFF2-40B4-BE49-F238E27FC236}">
                      <a16:creationId xmlns:a16="http://schemas.microsoft.com/office/drawing/2014/main" id="{1679E81F-5413-2649-ADF7-6E988B268AFE}"/>
                    </a:ext>
                  </a:extLst>
                </p:cNvPr>
                <p:cNvSpPr txBox="1"/>
                <p:nvPr/>
              </p:nvSpPr>
              <p:spPr>
                <a:xfrm>
                  <a:off x="2662866" y="4234720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3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DB85B686-1CBC-584B-92AF-C814E434385F}"/>
                    </a:ext>
                  </a:extLst>
                </p:cNvPr>
                <p:cNvCxnSpPr/>
                <p:nvPr/>
              </p:nvCxnSpPr>
              <p:spPr>
                <a:xfrm>
                  <a:off x="559443" y="4234347"/>
                  <a:ext cx="2613467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0B7E9627-3607-5C47-B33C-ADB4022C04DB}"/>
                  </a:ext>
                </a:extLst>
              </p:cNvPr>
              <p:cNvGrpSpPr/>
              <p:nvPr/>
            </p:nvGrpSpPr>
            <p:grpSpPr>
              <a:xfrm>
                <a:off x="-1483485" y="5090352"/>
                <a:ext cx="3032464" cy="260299"/>
                <a:chOff x="363286" y="4228306"/>
                <a:chExt cx="3032464" cy="260299"/>
              </a:xfrm>
            </p:grpSpPr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95664A9C-7DA3-C04B-B0D9-421634EDA42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46150" y="422830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68D558BC-3986-D940-A1F1-E6D7524869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64036" y="42296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4547AC4B-2B12-0848-895C-34DCB3FAA77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2863" y="423891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05C5CD62-A820-0244-ADED-E580253CB5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90670" y="4228809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直線コネクタ 90">
                  <a:extLst>
                    <a:ext uri="{FF2B5EF4-FFF2-40B4-BE49-F238E27FC236}">
                      <a16:creationId xmlns:a16="http://schemas.microsoft.com/office/drawing/2014/main" id="{219B376D-07C3-C040-BDC0-B0A35D3DE5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44626" y="423013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>
                  <a:extLst>
                    <a:ext uri="{FF2B5EF4-FFF2-40B4-BE49-F238E27FC236}">
                      <a16:creationId xmlns:a16="http://schemas.microsoft.com/office/drawing/2014/main" id="{6B29F07D-5DA0-1241-AC8A-8BB433B9B3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232866" y="42349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D238531E-9E59-BE44-96A2-5A4508CF79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1727" y="4236272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82063A1A-7F22-7A4F-843C-697BADE183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7107" y="4229646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A6720C2F-CE58-444C-8286-95D6444E3D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69271" y="4229647"/>
                  <a:ext cx="0" cy="52728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0D5C94B8-3006-714F-9F00-023BBF65193B}"/>
                    </a:ext>
                  </a:extLst>
                </p:cNvPr>
                <p:cNvSpPr txBox="1"/>
                <p:nvPr/>
              </p:nvSpPr>
              <p:spPr>
                <a:xfrm>
                  <a:off x="363286" y="4241602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97" name="テキスト ボックス 96">
                  <a:extLst>
                    <a:ext uri="{FF2B5EF4-FFF2-40B4-BE49-F238E27FC236}">
                      <a16:creationId xmlns:a16="http://schemas.microsoft.com/office/drawing/2014/main" id="{103E1C32-956B-0442-9BD8-92E8C3870CDB}"/>
                    </a:ext>
                  </a:extLst>
                </p:cNvPr>
                <p:cNvSpPr txBox="1"/>
                <p:nvPr/>
              </p:nvSpPr>
              <p:spPr>
                <a:xfrm>
                  <a:off x="689123" y="4241327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9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0380A1EE-16D4-5148-BE2D-AC59BB56090B}"/>
                    </a:ext>
                  </a:extLst>
                </p:cNvPr>
                <p:cNvSpPr txBox="1"/>
                <p:nvPr/>
              </p:nvSpPr>
              <p:spPr>
                <a:xfrm>
                  <a:off x="1315618" y="4236308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15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99" name="テキスト ボックス 98">
                  <a:extLst>
                    <a:ext uri="{FF2B5EF4-FFF2-40B4-BE49-F238E27FC236}">
                      <a16:creationId xmlns:a16="http://schemas.microsoft.com/office/drawing/2014/main" id="{4A350390-6BD5-984D-99E9-06B3D0B74E58}"/>
                    </a:ext>
                  </a:extLst>
                </p:cNvPr>
                <p:cNvSpPr txBox="1"/>
                <p:nvPr/>
              </p:nvSpPr>
              <p:spPr>
                <a:xfrm>
                  <a:off x="995909" y="4242384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12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00" name="テキスト ボックス 99">
                  <a:extLst>
                    <a:ext uri="{FF2B5EF4-FFF2-40B4-BE49-F238E27FC236}">
                      <a16:creationId xmlns:a16="http://schemas.microsoft.com/office/drawing/2014/main" id="{BE9BA860-8FAF-9741-A7B1-960FE5C1F556}"/>
                    </a:ext>
                  </a:extLst>
                </p:cNvPr>
                <p:cNvSpPr txBox="1"/>
                <p:nvPr/>
              </p:nvSpPr>
              <p:spPr>
                <a:xfrm>
                  <a:off x="1657690" y="4237360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18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01" name="テキスト ボックス 100">
                  <a:extLst>
                    <a:ext uri="{FF2B5EF4-FFF2-40B4-BE49-F238E27FC236}">
                      <a16:creationId xmlns:a16="http://schemas.microsoft.com/office/drawing/2014/main" id="{2A5DE50F-723D-BC4B-A797-1BF4D9C1BD70}"/>
                    </a:ext>
                  </a:extLst>
                </p:cNvPr>
                <p:cNvSpPr txBox="1"/>
                <p:nvPr/>
              </p:nvSpPr>
              <p:spPr>
                <a:xfrm>
                  <a:off x="1971104" y="4237085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21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02" name="テキスト ボックス 101">
                  <a:extLst>
                    <a:ext uri="{FF2B5EF4-FFF2-40B4-BE49-F238E27FC236}">
                      <a16:creationId xmlns:a16="http://schemas.microsoft.com/office/drawing/2014/main" id="{7C35998F-8A26-4442-B18E-79440BDADE5C}"/>
                    </a:ext>
                  </a:extLst>
                </p:cNvPr>
                <p:cNvSpPr txBox="1"/>
                <p:nvPr/>
              </p:nvSpPr>
              <p:spPr>
                <a:xfrm>
                  <a:off x="2980252" y="4238413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sz="1000" dirty="0"/>
                    <a:t>6:00</a:t>
                  </a:r>
                  <a:endParaRPr kumimoji="1" lang="ja-JP" altLang="en-US" sz="1000"/>
                </a:p>
              </p:txBody>
            </p:sp>
            <p:sp>
              <p:nvSpPr>
                <p:cNvPr id="103" name="テキスト ボックス 102">
                  <a:extLst>
                    <a:ext uri="{FF2B5EF4-FFF2-40B4-BE49-F238E27FC236}">
                      <a16:creationId xmlns:a16="http://schemas.microsoft.com/office/drawing/2014/main" id="{FAFA5017-93AD-5A4E-9FFB-5E414F75E908}"/>
                    </a:ext>
                  </a:extLst>
                </p:cNvPr>
                <p:cNvSpPr txBox="1"/>
                <p:nvPr/>
              </p:nvSpPr>
              <p:spPr>
                <a:xfrm>
                  <a:off x="2309696" y="4238143"/>
                  <a:ext cx="481222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24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sp>
              <p:nvSpPr>
                <p:cNvPr id="104" name="テキスト ボックス 103">
                  <a:extLst>
                    <a:ext uri="{FF2B5EF4-FFF2-40B4-BE49-F238E27FC236}">
                      <a16:creationId xmlns:a16="http://schemas.microsoft.com/office/drawing/2014/main" id="{57EE20D6-74A2-694F-8F53-71C24D63032F}"/>
                    </a:ext>
                  </a:extLst>
                </p:cNvPr>
                <p:cNvSpPr txBox="1"/>
                <p:nvPr/>
              </p:nvSpPr>
              <p:spPr>
                <a:xfrm>
                  <a:off x="2662866" y="4234720"/>
                  <a:ext cx="415498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sz="1000" dirty="0"/>
                    <a:t>3</a:t>
                  </a:r>
                  <a:r>
                    <a:rPr kumimoji="1" lang="en-US" altLang="ja-JP" sz="1000" dirty="0"/>
                    <a:t>:00</a:t>
                  </a:r>
                  <a:endParaRPr kumimoji="1" lang="ja-JP" altLang="en-US" sz="1000"/>
                </a:p>
              </p:txBody>
            </p: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9042D84E-45F5-684F-9489-E35F54E1E178}"/>
                    </a:ext>
                  </a:extLst>
                </p:cNvPr>
                <p:cNvCxnSpPr/>
                <p:nvPr/>
              </p:nvCxnSpPr>
              <p:spPr>
                <a:xfrm>
                  <a:off x="559443" y="4234347"/>
                  <a:ext cx="2613467" cy="0"/>
                </a:xfrm>
                <a:prstGeom prst="line">
                  <a:avLst/>
                </a:prstGeom>
                <a:ln w="31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46D618EA-A0EB-BC46-BDAD-30E498D5458C}"/>
                  </a:ext>
                </a:extLst>
              </p:cNvPr>
              <p:cNvSpPr/>
              <p:nvPr/>
            </p:nvSpPr>
            <p:spPr>
              <a:xfrm>
                <a:off x="592310" y="3413533"/>
                <a:ext cx="769708" cy="1683325"/>
              </a:xfrm>
              <a:prstGeom prst="rect">
                <a:avLst/>
              </a:prstGeom>
              <a:solidFill>
                <a:srgbClr val="7F7F7F">
                  <a:alpha val="2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B02191FF-7581-5443-A7B6-5CACE8CB50E8}"/>
                  </a:ext>
                </a:extLst>
              </p:cNvPr>
              <p:cNvSpPr/>
              <p:nvPr/>
            </p:nvSpPr>
            <p:spPr>
              <a:xfrm>
                <a:off x="6356998" y="3418935"/>
                <a:ext cx="769708" cy="1683325"/>
              </a:xfrm>
              <a:prstGeom prst="rect">
                <a:avLst/>
              </a:prstGeom>
              <a:solidFill>
                <a:srgbClr val="7F7F7F">
                  <a:alpha val="2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3EA2B0E4-DF67-5144-8D08-9E54AB0AA914}"/>
                  </a:ext>
                </a:extLst>
              </p:cNvPr>
              <p:cNvSpPr/>
              <p:nvPr/>
            </p:nvSpPr>
            <p:spPr>
              <a:xfrm>
                <a:off x="3471198" y="3418829"/>
                <a:ext cx="769708" cy="1683325"/>
              </a:xfrm>
              <a:prstGeom prst="rect">
                <a:avLst/>
              </a:prstGeom>
              <a:solidFill>
                <a:srgbClr val="7F7F7F">
                  <a:alpha val="2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746B1740-B54F-C545-AD39-A4A27A6C1BC7}"/>
                  </a:ext>
                </a:extLst>
              </p:cNvPr>
              <p:cNvSpPr/>
              <p:nvPr/>
            </p:nvSpPr>
            <p:spPr>
              <a:xfrm>
                <a:off x="-1506023" y="3277409"/>
                <a:ext cx="192326" cy="18291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014C4352-3FAB-DE43-9A12-B1DF7F235B61}"/>
                  </a:ext>
                </a:extLst>
              </p:cNvPr>
              <p:cNvSpPr txBox="1"/>
              <p:nvPr/>
            </p:nvSpPr>
            <p:spPr>
              <a:xfrm>
                <a:off x="-1570289" y="3284074"/>
                <a:ext cx="348172" cy="258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2.0</a:t>
                </a:r>
                <a:endParaRPr kumimoji="1" lang="ja-JP" altLang="en-US" sz="100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61B8E35-28E7-344F-AB0E-F8DB48BA485F}"/>
                  </a:ext>
                </a:extLst>
              </p:cNvPr>
              <p:cNvSpPr txBox="1"/>
              <p:nvPr/>
            </p:nvSpPr>
            <p:spPr>
              <a:xfrm>
                <a:off x="-1600768" y="4509279"/>
                <a:ext cx="386644" cy="258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-1.0</a:t>
                </a:r>
                <a:endParaRPr kumimoji="1" lang="ja-JP" altLang="en-US" sz="100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015484A6-5946-3E4C-A456-7BF2509D93DA}"/>
                  </a:ext>
                </a:extLst>
              </p:cNvPr>
              <p:cNvSpPr txBox="1"/>
              <p:nvPr/>
            </p:nvSpPr>
            <p:spPr>
              <a:xfrm>
                <a:off x="-1601369" y="4919712"/>
                <a:ext cx="386644" cy="258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-2.0</a:t>
                </a:r>
                <a:endParaRPr kumimoji="1" lang="ja-JP" altLang="en-US" sz="1000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6FE4258D-F4D0-7145-94DB-45EABFFA44B0}"/>
                  </a:ext>
                </a:extLst>
              </p:cNvPr>
              <p:cNvSpPr txBox="1"/>
              <p:nvPr/>
            </p:nvSpPr>
            <p:spPr>
              <a:xfrm>
                <a:off x="-1562669" y="3698296"/>
                <a:ext cx="348172" cy="258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00" dirty="0"/>
                  <a:t>1.0</a:t>
                </a:r>
                <a:endParaRPr kumimoji="1" lang="ja-JP" altLang="en-US" sz="1000"/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7ADABF9D-CDB4-9547-BDD8-204EB703056D}"/>
                  </a:ext>
                </a:extLst>
              </p:cNvPr>
              <p:cNvSpPr txBox="1"/>
              <p:nvPr/>
            </p:nvSpPr>
            <p:spPr>
              <a:xfrm>
                <a:off x="-1566478" y="4101392"/>
                <a:ext cx="348172" cy="258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00" dirty="0"/>
                  <a:t>0</a:t>
                </a:r>
                <a:r>
                  <a:rPr kumimoji="1" lang="en-US" altLang="ja-JP" sz="1000" dirty="0"/>
                  <a:t>.0</a:t>
                </a:r>
                <a:endParaRPr kumimoji="1" lang="ja-JP" altLang="en-US" sz="1000"/>
              </a:p>
            </p:txBody>
          </p:sp>
        </p:grp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AD73F773-8076-2A4E-9ED6-8BA078766A43}"/>
                </a:ext>
              </a:extLst>
            </p:cNvPr>
            <p:cNvSpPr txBox="1"/>
            <p:nvPr/>
          </p:nvSpPr>
          <p:spPr>
            <a:xfrm>
              <a:off x="1574612" y="3399937"/>
              <a:ext cx="64953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b="1" dirty="0"/>
                <a:t>b: LF/HF</a:t>
              </a:r>
              <a:endParaRPr kumimoji="1" lang="ja-JP" altLang="en-US" sz="1050" b="1"/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BF5EF9C5-6E9A-A448-AC57-BF51B595B667}"/>
                </a:ext>
              </a:extLst>
            </p:cNvPr>
            <p:cNvSpPr txBox="1"/>
            <p:nvPr/>
          </p:nvSpPr>
          <p:spPr>
            <a:xfrm>
              <a:off x="-1250114" y="3403480"/>
              <a:ext cx="88838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b="1" dirty="0"/>
                <a:t>a: Heart rate</a:t>
              </a:r>
              <a:endParaRPr kumimoji="1" lang="ja-JP" altLang="en-US" sz="1050" b="1"/>
            </a:p>
          </p:txBody>
        </p:sp>
      </p:grpSp>
    </p:spTree>
    <p:extLst>
      <p:ext uri="{BB962C8B-B14F-4D97-AF65-F5344CB8AC3E}">
        <p14:creationId xmlns:p14="http://schemas.microsoft.com/office/powerpoint/2010/main" val="2793633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3581</TotalTime>
  <Words>55</Words>
  <Application>Microsoft Macintosh PowerPoint</Application>
  <PresentationFormat>A4 Paper (210x297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Office User</dc:creator>
  <cp:lastModifiedBy>Microsoft Office User</cp:lastModifiedBy>
  <cp:revision>98</cp:revision>
  <cp:lastPrinted>2021-01-09T04:50:45Z</cp:lastPrinted>
  <dcterms:created xsi:type="dcterms:W3CDTF">2020-10-04T05:13:33Z</dcterms:created>
  <dcterms:modified xsi:type="dcterms:W3CDTF">2021-04-16T06:48:16Z</dcterms:modified>
</cp:coreProperties>
</file>