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5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8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3FF"/>
    <a:srgbClr val="7F7F7F"/>
    <a:srgbClr val="FF2C3D"/>
    <a:srgbClr val="0330A8"/>
    <a:srgbClr val="2EB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1"/>
    <p:restoredTop sz="94676"/>
  </p:normalViewPr>
  <p:slideViewPr>
    <p:cSldViewPr snapToGrid="0" snapToObjects="1" showGuides="1">
      <p:cViewPr varScale="1">
        <p:scale>
          <a:sx n="79" d="100"/>
          <a:sy n="79" d="100"/>
        </p:scale>
        <p:origin x="2976" y="208"/>
      </p:cViewPr>
      <p:guideLst>
        <p:guide orient="horz" pos="2598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454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768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80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29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83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715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6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91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91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89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2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B0E1-B675-9847-BD51-1857D89C5847}" type="datetimeFigureOut">
              <a:rPr kumimoji="1" lang="ja-JP" altLang="en-US" smtClean="0"/>
              <a:t>2021/1/29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45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8345D79-10A4-7B4F-AB90-0552CD4A53EA}"/>
              </a:ext>
            </a:extLst>
          </p:cNvPr>
          <p:cNvGrpSpPr/>
          <p:nvPr/>
        </p:nvGrpSpPr>
        <p:grpSpPr>
          <a:xfrm rot="5400000">
            <a:off x="-1009398" y="4109082"/>
            <a:ext cx="8949821" cy="1960827"/>
            <a:chOff x="-1738589" y="663754"/>
            <a:chExt cx="8949821" cy="1960827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FD2CC4C3-B6FA-3245-8AF0-9179C7DBB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672219" y="680759"/>
              <a:ext cx="2982999" cy="1712766"/>
            </a:xfrm>
            <a:prstGeom prst="rect">
              <a:avLst/>
            </a:prstGeom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1F049E8-B9A9-FC40-818D-31885A82D59E}"/>
                </a:ext>
              </a:extLst>
            </p:cNvPr>
            <p:cNvSpPr/>
            <p:nvPr/>
          </p:nvSpPr>
          <p:spPr>
            <a:xfrm rot="16200000">
              <a:off x="-2497538" y="1557574"/>
              <a:ext cx="1843635" cy="123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D1FC1EC-7121-6144-B000-AB3583DE7D3F}"/>
                </a:ext>
              </a:extLst>
            </p:cNvPr>
            <p:cNvSpPr txBox="1"/>
            <p:nvPr/>
          </p:nvSpPr>
          <p:spPr>
            <a:xfrm>
              <a:off x="-1493102" y="704019"/>
              <a:ext cx="157927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/>
                <a:t>a: Heart rata (beats/min)</a:t>
              </a:r>
              <a:endParaRPr kumimoji="1" lang="ja-JP" altLang="en-US" sz="1050" b="1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3B10817-FC7F-CD46-8CE1-423BE92AF175}"/>
                </a:ext>
              </a:extLst>
            </p:cNvPr>
            <p:cNvSpPr txBox="1"/>
            <p:nvPr/>
          </p:nvSpPr>
          <p:spPr>
            <a:xfrm>
              <a:off x="-1737627" y="663754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70</a:t>
              </a:r>
              <a:endParaRPr kumimoji="1" lang="ja-JP" altLang="en-US" sz="100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0FD3FC9-5EB0-FD43-BE9C-E2274908265A}"/>
                </a:ext>
              </a:extLst>
            </p:cNvPr>
            <p:cNvSpPr txBox="1"/>
            <p:nvPr/>
          </p:nvSpPr>
          <p:spPr>
            <a:xfrm>
              <a:off x="-1738589" y="1154529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60</a:t>
              </a:r>
              <a:endParaRPr kumimoji="1" lang="ja-JP" altLang="en-US" sz="100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0390A5E-3BC8-F54C-B7C8-AEE588EC5194}"/>
                </a:ext>
              </a:extLst>
            </p:cNvPr>
            <p:cNvSpPr txBox="1"/>
            <p:nvPr/>
          </p:nvSpPr>
          <p:spPr>
            <a:xfrm>
              <a:off x="-1737213" y="1662362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50</a:t>
              </a:r>
              <a:endParaRPr kumimoji="1" lang="ja-JP" altLang="en-US" sz="100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7A87A582-162F-7740-8EEB-B28FE3C7C4C2}"/>
                </a:ext>
              </a:extLst>
            </p:cNvPr>
            <p:cNvSpPr txBox="1"/>
            <p:nvPr/>
          </p:nvSpPr>
          <p:spPr>
            <a:xfrm>
              <a:off x="-1737894" y="2179078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40</a:t>
              </a:r>
              <a:endParaRPr kumimoji="1" lang="ja-JP" altLang="en-US" sz="1000"/>
            </a:p>
          </p:txBody>
        </p: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B5077009-35A3-A44A-BF4D-21D160C3387C}"/>
                </a:ext>
              </a:extLst>
            </p:cNvPr>
            <p:cNvCxnSpPr>
              <a:cxnSpLocks/>
            </p:cNvCxnSpPr>
            <p:nvPr/>
          </p:nvCxnSpPr>
          <p:spPr>
            <a:xfrm>
              <a:off x="1140955" y="2363416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E1FDD994-F009-8640-8236-5E9D4A9AB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2215" y="664944"/>
              <a:ext cx="2982999" cy="1704571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7367CD74-E287-3A44-8721-05AA961338CC}"/>
                </a:ext>
              </a:extLst>
            </p:cNvPr>
            <p:cNvSpPr txBox="1"/>
            <p:nvPr/>
          </p:nvSpPr>
          <p:spPr>
            <a:xfrm>
              <a:off x="1415270" y="708148"/>
              <a:ext cx="64953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/>
                <a:t>b: LF/HF</a:t>
              </a:r>
              <a:endParaRPr kumimoji="1" lang="ja-JP" altLang="en-US" sz="1050" b="1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86573B7-1D06-A448-8D40-03938355F989}"/>
                </a:ext>
              </a:extLst>
            </p:cNvPr>
            <p:cNvSpPr/>
            <p:nvPr/>
          </p:nvSpPr>
          <p:spPr>
            <a:xfrm rot="16200000">
              <a:off x="339791" y="1545109"/>
              <a:ext cx="1814383" cy="133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3C8E4CB3-0D87-5E44-A8D1-4E8694705580}"/>
                </a:ext>
              </a:extLst>
            </p:cNvPr>
            <p:cNvSpPr txBox="1"/>
            <p:nvPr/>
          </p:nvSpPr>
          <p:spPr>
            <a:xfrm>
              <a:off x="1152518" y="854127"/>
              <a:ext cx="2454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6</a:t>
              </a:r>
              <a:endParaRPr kumimoji="1" lang="ja-JP" altLang="en-US" sz="100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61BBCF41-D268-CE40-8C28-457996A82CC0}"/>
                </a:ext>
              </a:extLst>
            </p:cNvPr>
            <p:cNvSpPr txBox="1"/>
            <p:nvPr/>
          </p:nvSpPr>
          <p:spPr>
            <a:xfrm>
              <a:off x="1151939" y="1283343"/>
              <a:ext cx="2454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4</a:t>
              </a:r>
              <a:endParaRPr kumimoji="1" lang="ja-JP" altLang="en-US" sz="100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F56E26BD-412D-8546-A04A-F99AD5F42133}"/>
                </a:ext>
              </a:extLst>
            </p:cNvPr>
            <p:cNvSpPr txBox="1"/>
            <p:nvPr/>
          </p:nvSpPr>
          <p:spPr>
            <a:xfrm>
              <a:off x="1149576" y="1721015"/>
              <a:ext cx="24543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</a:t>
              </a:r>
              <a:endParaRPr kumimoji="1" lang="ja-JP" altLang="en-US" sz="100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326712D-8688-3C44-B604-F35083C29531}"/>
                </a:ext>
              </a:extLst>
            </p:cNvPr>
            <p:cNvSpPr txBox="1"/>
            <p:nvPr/>
          </p:nvSpPr>
          <p:spPr>
            <a:xfrm>
              <a:off x="1159078" y="2170557"/>
              <a:ext cx="2454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0</a:t>
              </a:r>
              <a:endParaRPr kumimoji="1" lang="ja-JP" altLang="en-US" sz="1000"/>
            </a:p>
          </p:txBody>
        </p:sp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FFE63F82-C2F4-D441-BDCA-52ADC48CB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50515" y="691415"/>
              <a:ext cx="2982999" cy="1704571"/>
            </a:xfrm>
            <a:prstGeom prst="rect">
              <a:avLst/>
            </a:prstGeom>
          </p:spPr>
        </p:pic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E75F8605-CD6B-8F49-B3C8-12D62123D003}"/>
                </a:ext>
              </a:extLst>
            </p:cNvPr>
            <p:cNvSpPr txBox="1"/>
            <p:nvPr/>
          </p:nvSpPr>
          <p:spPr>
            <a:xfrm>
              <a:off x="4477703" y="706602"/>
              <a:ext cx="77296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/>
                <a:t>c: HF (</a:t>
              </a:r>
              <a:r>
                <a:rPr lang="en-US" altLang="ja-JP" sz="1050" dirty="0"/>
                <a:t>ms</a:t>
              </a:r>
              <a:r>
                <a:rPr lang="en-US" altLang="ja-JP" sz="1050" baseline="30000" dirty="0"/>
                <a:t>2</a:t>
              </a:r>
              <a:r>
                <a:rPr lang="en-US" altLang="ja-JP" sz="1050" dirty="0"/>
                <a:t>)</a:t>
              </a:r>
              <a:endParaRPr kumimoji="1" lang="ja-JP" altLang="en-US" sz="105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4AD19F5-440F-3D40-90DF-E58CACF2C3F4}"/>
                </a:ext>
              </a:extLst>
            </p:cNvPr>
            <p:cNvSpPr/>
            <p:nvPr/>
          </p:nvSpPr>
          <p:spPr>
            <a:xfrm rot="16200000">
              <a:off x="3288720" y="1428806"/>
              <a:ext cx="1804532" cy="335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1DF4DAA-4C4A-3341-BC1E-5634D7E1EBD1}"/>
                </a:ext>
              </a:extLst>
            </p:cNvPr>
            <p:cNvSpPr txBox="1"/>
            <p:nvPr/>
          </p:nvSpPr>
          <p:spPr>
            <a:xfrm>
              <a:off x="4017544" y="968674"/>
              <a:ext cx="4503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2000</a:t>
              </a:r>
              <a:endParaRPr kumimoji="1" lang="ja-JP" altLang="en-US" sz="100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38428ED6-9F28-0D41-BE71-1455637C0C1D}"/>
                </a:ext>
              </a:extLst>
            </p:cNvPr>
            <p:cNvSpPr txBox="1"/>
            <p:nvPr/>
          </p:nvSpPr>
          <p:spPr>
            <a:xfrm>
              <a:off x="4204703" y="2167157"/>
              <a:ext cx="2519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0</a:t>
              </a:r>
              <a:endParaRPr kumimoji="1" lang="ja-JP" altLang="en-US" sz="100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E3405FE-E1CF-E44D-81E8-5738D2E8FD0F}"/>
                </a:ext>
              </a:extLst>
            </p:cNvPr>
            <p:cNvSpPr txBox="1"/>
            <p:nvPr/>
          </p:nvSpPr>
          <p:spPr>
            <a:xfrm>
              <a:off x="4002025" y="1566371"/>
              <a:ext cx="4503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1000</a:t>
              </a:r>
              <a:endParaRPr kumimoji="1" lang="ja-JP" altLang="en-US" sz="1000"/>
            </a:p>
          </p:txBody>
        </p: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706D980A-B703-8F42-9BD0-FEAF84D7F954}"/>
                </a:ext>
              </a:extLst>
            </p:cNvPr>
            <p:cNvCxnSpPr>
              <a:cxnSpLocks/>
            </p:cNvCxnSpPr>
            <p:nvPr/>
          </p:nvCxnSpPr>
          <p:spPr>
            <a:xfrm>
              <a:off x="6334200" y="2349648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727E33BB-A45A-8943-9439-71DF8B341AEC}"/>
                </a:ext>
              </a:extLst>
            </p:cNvPr>
            <p:cNvCxnSpPr>
              <a:cxnSpLocks/>
            </p:cNvCxnSpPr>
            <p:nvPr/>
          </p:nvCxnSpPr>
          <p:spPr>
            <a:xfrm>
              <a:off x="6670374" y="2350979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F3663904-85CC-554A-B15C-7B8000DB1AA2}"/>
                </a:ext>
              </a:extLst>
            </p:cNvPr>
            <p:cNvCxnSpPr>
              <a:cxnSpLocks/>
            </p:cNvCxnSpPr>
            <p:nvPr/>
          </p:nvCxnSpPr>
          <p:spPr>
            <a:xfrm>
              <a:off x="6028345" y="2360254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02B9A7B0-F4B5-3349-B42E-1026087D80D1}"/>
                </a:ext>
              </a:extLst>
            </p:cNvPr>
            <p:cNvCxnSpPr>
              <a:cxnSpLocks/>
            </p:cNvCxnSpPr>
            <p:nvPr/>
          </p:nvCxnSpPr>
          <p:spPr>
            <a:xfrm>
              <a:off x="5706152" y="2350151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464409CC-CD35-B547-9CA0-C8919A8DAD2D}"/>
                </a:ext>
              </a:extLst>
            </p:cNvPr>
            <p:cNvCxnSpPr>
              <a:cxnSpLocks/>
            </p:cNvCxnSpPr>
            <p:nvPr/>
          </p:nvCxnSpPr>
          <p:spPr>
            <a:xfrm>
              <a:off x="5396684" y="2351479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53DE36BE-379B-C643-9D3A-167FEC707609}"/>
                </a:ext>
              </a:extLst>
            </p:cNvPr>
            <p:cNvCxnSpPr>
              <a:cxnSpLocks/>
            </p:cNvCxnSpPr>
            <p:nvPr/>
          </p:nvCxnSpPr>
          <p:spPr>
            <a:xfrm>
              <a:off x="5075780" y="2356289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082378E6-87B0-F643-BFF8-7F6C3E17BAF4}"/>
                </a:ext>
              </a:extLst>
            </p:cNvPr>
            <p:cNvCxnSpPr>
              <a:cxnSpLocks/>
            </p:cNvCxnSpPr>
            <p:nvPr/>
          </p:nvCxnSpPr>
          <p:spPr>
            <a:xfrm>
              <a:off x="4744641" y="2357614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C2203A53-3EF0-C942-81F7-FFD10C14C90C}"/>
                </a:ext>
              </a:extLst>
            </p:cNvPr>
            <p:cNvCxnSpPr>
              <a:cxnSpLocks/>
            </p:cNvCxnSpPr>
            <p:nvPr/>
          </p:nvCxnSpPr>
          <p:spPr>
            <a:xfrm>
              <a:off x="4428309" y="2350988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906D81BA-4ADD-F74E-9509-DF351BDFF737}"/>
                </a:ext>
              </a:extLst>
            </p:cNvPr>
            <p:cNvCxnSpPr>
              <a:cxnSpLocks/>
            </p:cNvCxnSpPr>
            <p:nvPr/>
          </p:nvCxnSpPr>
          <p:spPr>
            <a:xfrm>
              <a:off x="6993897" y="2350989"/>
              <a:ext cx="0" cy="527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34D306FD-6A76-BA4F-A6C4-0DA804EC1F0F}"/>
                </a:ext>
              </a:extLst>
            </p:cNvPr>
            <p:cNvSpPr txBox="1"/>
            <p:nvPr/>
          </p:nvSpPr>
          <p:spPr>
            <a:xfrm>
              <a:off x="4224488" y="2362944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F8FF06B4-A3F2-204A-A42B-23A29C91A0E6}"/>
                </a:ext>
              </a:extLst>
            </p:cNvPr>
            <p:cNvSpPr txBox="1"/>
            <p:nvPr/>
          </p:nvSpPr>
          <p:spPr>
            <a:xfrm>
              <a:off x="4550325" y="2362669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9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76E23142-1373-8C49-846F-A48C7DA80310}"/>
                </a:ext>
              </a:extLst>
            </p:cNvPr>
            <p:cNvSpPr txBox="1"/>
            <p:nvPr/>
          </p:nvSpPr>
          <p:spPr>
            <a:xfrm>
              <a:off x="5167676" y="2357650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15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E7223B0D-56E6-4345-A928-FA294BF60E04}"/>
                </a:ext>
              </a:extLst>
            </p:cNvPr>
            <p:cNvSpPr txBox="1"/>
            <p:nvPr/>
          </p:nvSpPr>
          <p:spPr>
            <a:xfrm>
              <a:off x="4847967" y="2363726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12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D2393798-A562-BB4F-858D-526AD29CE608}"/>
                </a:ext>
              </a:extLst>
            </p:cNvPr>
            <p:cNvSpPr txBox="1"/>
            <p:nvPr/>
          </p:nvSpPr>
          <p:spPr>
            <a:xfrm>
              <a:off x="5482316" y="2358702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18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2DB5419F-6E91-AC40-82EB-1FB956CC0435}"/>
                </a:ext>
              </a:extLst>
            </p:cNvPr>
            <p:cNvSpPr txBox="1"/>
            <p:nvPr/>
          </p:nvSpPr>
          <p:spPr>
            <a:xfrm>
              <a:off x="5795730" y="2358427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21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DD4D0543-30DF-584C-A22E-D969996543EF}"/>
                </a:ext>
              </a:extLst>
            </p:cNvPr>
            <p:cNvSpPr txBox="1"/>
            <p:nvPr/>
          </p:nvSpPr>
          <p:spPr>
            <a:xfrm>
              <a:off x="6795734" y="2359755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CD82BE28-963C-DD49-8E92-09DCA2AC8CB6}"/>
                </a:ext>
              </a:extLst>
            </p:cNvPr>
            <p:cNvSpPr txBox="1"/>
            <p:nvPr/>
          </p:nvSpPr>
          <p:spPr>
            <a:xfrm>
              <a:off x="6097746" y="2359485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24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0F5FD490-8CBE-9442-B254-4A4AB7D5CE6F}"/>
                </a:ext>
              </a:extLst>
            </p:cNvPr>
            <p:cNvSpPr txBox="1"/>
            <p:nvPr/>
          </p:nvSpPr>
          <p:spPr>
            <a:xfrm>
              <a:off x="6460060" y="2356062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3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A70F2380-6BDA-F849-AEA7-19CB3B9833AB}"/>
                </a:ext>
              </a:extLst>
            </p:cNvPr>
            <p:cNvCxnSpPr>
              <a:cxnSpLocks/>
              <a:endCxn id="144" idx="0"/>
            </p:cNvCxnSpPr>
            <p:nvPr/>
          </p:nvCxnSpPr>
          <p:spPr>
            <a:xfrm>
              <a:off x="4420645" y="2355689"/>
              <a:ext cx="2582838" cy="406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4E4ADFFE-627E-E144-9B22-242B5C2C2CD8}"/>
                </a:ext>
              </a:extLst>
            </p:cNvPr>
            <p:cNvGrpSpPr/>
            <p:nvPr/>
          </p:nvGrpSpPr>
          <p:grpSpPr>
            <a:xfrm>
              <a:off x="1176306" y="2363915"/>
              <a:ext cx="2832978" cy="260666"/>
              <a:chOff x="1176306" y="2363915"/>
              <a:chExt cx="2832978" cy="260666"/>
            </a:xfrm>
          </p:grpSpPr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8975D5A4-2C3A-7749-BD81-29924052A4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53383" y="2364282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F9DF8C12-66CB-614E-A4F6-87CFB1E614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88630" y="2365613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ACDD3959-75C9-0D4C-905A-5E4D8B390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5883" y="2374888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F7AD6398-887F-0E44-BC76-F49C76C062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2116" y="2364785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D548B3CD-A7A9-7E40-A9C6-DAB5432669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9220" y="2366113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9CC30F07-BAB2-A547-921D-A246F6CD73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28525" y="2370923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D123829A-618A-E243-BFA5-C31FC3C099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3173" y="2372248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線コネクタ 115">
                <a:extLst>
                  <a:ext uri="{FF2B5EF4-FFF2-40B4-BE49-F238E27FC236}">
                    <a16:creationId xmlns:a16="http://schemas.microsoft.com/office/drawing/2014/main" id="{866AA00B-6261-AE4D-AA00-8EE844C940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0127" y="2365622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DD4DE17D-503D-7541-B6CA-9FCCBD33F7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2023" y="2363915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8536F628-2148-0F45-9420-2F57F68C02E7}"/>
                  </a:ext>
                </a:extLst>
              </p:cNvPr>
              <p:cNvSpPr txBox="1"/>
              <p:nvPr/>
            </p:nvSpPr>
            <p:spPr>
              <a:xfrm>
                <a:off x="1176306" y="2377578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6:00</a:t>
                </a:r>
                <a:endParaRPr kumimoji="1" lang="ja-JP" altLang="en-US" sz="1000"/>
              </a:p>
            </p:txBody>
          </p:sp>
          <p:sp>
            <p:nvSpPr>
              <p:cNvPr id="119" name="テキスト ボックス 118">
                <a:extLst>
                  <a:ext uri="{FF2B5EF4-FFF2-40B4-BE49-F238E27FC236}">
                    <a16:creationId xmlns:a16="http://schemas.microsoft.com/office/drawing/2014/main" id="{F4BED47F-63B2-9F4B-B55F-A336609F2642}"/>
                  </a:ext>
                </a:extLst>
              </p:cNvPr>
              <p:cNvSpPr txBox="1"/>
              <p:nvPr/>
            </p:nvSpPr>
            <p:spPr>
              <a:xfrm>
                <a:off x="1490569" y="2377303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9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20" name="テキスト ボックス 119">
                <a:extLst>
                  <a:ext uri="{FF2B5EF4-FFF2-40B4-BE49-F238E27FC236}">
                    <a16:creationId xmlns:a16="http://schemas.microsoft.com/office/drawing/2014/main" id="{1EEC2161-1C3E-7E47-8F25-5422B31E0F94}"/>
                  </a:ext>
                </a:extLst>
              </p:cNvPr>
              <p:cNvSpPr txBox="1"/>
              <p:nvPr/>
            </p:nvSpPr>
            <p:spPr>
              <a:xfrm>
                <a:off x="2140212" y="2372284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15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21" name="テキスト ボックス 120">
                <a:extLst>
                  <a:ext uri="{FF2B5EF4-FFF2-40B4-BE49-F238E27FC236}">
                    <a16:creationId xmlns:a16="http://schemas.microsoft.com/office/drawing/2014/main" id="{F5BEFFF7-CB3A-ED45-B98C-D5BFF6E2391B}"/>
                  </a:ext>
                </a:extLst>
              </p:cNvPr>
              <p:cNvSpPr txBox="1"/>
              <p:nvPr/>
            </p:nvSpPr>
            <p:spPr>
              <a:xfrm>
                <a:off x="1791568" y="2378360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12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22" name="テキスト ボックス 121">
                <a:extLst>
                  <a:ext uri="{FF2B5EF4-FFF2-40B4-BE49-F238E27FC236}">
                    <a16:creationId xmlns:a16="http://schemas.microsoft.com/office/drawing/2014/main" id="{14C8CFEE-6CD7-4740-A2D6-666B6157B155}"/>
                  </a:ext>
                </a:extLst>
              </p:cNvPr>
              <p:cNvSpPr txBox="1"/>
              <p:nvPr/>
            </p:nvSpPr>
            <p:spPr>
              <a:xfrm>
                <a:off x="2453349" y="2373336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18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23" name="テキスト ボックス 122">
                <a:extLst>
                  <a:ext uri="{FF2B5EF4-FFF2-40B4-BE49-F238E27FC236}">
                    <a16:creationId xmlns:a16="http://schemas.microsoft.com/office/drawing/2014/main" id="{76573588-7E9B-CD4F-89F4-F46D51F64400}"/>
                  </a:ext>
                </a:extLst>
              </p:cNvPr>
              <p:cNvSpPr txBox="1"/>
              <p:nvPr/>
            </p:nvSpPr>
            <p:spPr>
              <a:xfrm>
                <a:off x="2784124" y="2373061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21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2709E79A-0CC6-584A-825A-49F32EF4322D}"/>
                  </a:ext>
                </a:extLst>
              </p:cNvPr>
              <p:cNvSpPr txBox="1"/>
              <p:nvPr/>
            </p:nvSpPr>
            <p:spPr>
              <a:xfrm>
                <a:off x="3116929" y="2374119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24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1CBEB7E4-F409-324B-9B80-69F241400994}"/>
                  </a:ext>
                </a:extLst>
              </p:cNvPr>
              <p:cNvSpPr txBox="1"/>
              <p:nvPr/>
            </p:nvSpPr>
            <p:spPr>
              <a:xfrm>
                <a:off x="3487460" y="2370696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3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cxnSp>
            <p:nvCxnSpPr>
              <p:cNvPr id="127" name="直線コネクタ 126">
                <a:extLst>
                  <a:ext uri="{FF2B5EF4-FFF2-40B4-BE49-F238E27FC236}">
                    <a16:creationId xmlns:a16="http://schemas.microsoft.com/office/drawing/2014/main" id="{556F7D86-9736-E449-93DF-7922A3D5D9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9710" y="2367500"/>
                <a:ext cx="2639574" cy="2823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9E6C470A-D9DA-A440-9428-C4344BF9CDF2}"/>
                </a:ext>
              </a:extLst>
            </p:cNvPr>
            <p:cNvGrpSpPr/>
            <p:nvPr/>
          </p:nvGrpSpPr>
          <p:grpSpPr>
            <a:xfrm>
              <a:off x="-1665030" y="2362075"/>
              <a:ext cx="3011198" cy="260299"/>
              <a:chOff x="-1665030" y="2362075"/>
              <a:chExt cx="3011198" cy="260299"/>
            </a:xfrm>
          </p:grpSpPr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361A11ED-7357-1A4B-B67D-0F80326F9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0900" y="2362075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A2944B00-DBAF-464E-B013-16BF6734B4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720" y="2363406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29633EC0-3621-5947-B654-50FF017E5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7613" y="2372681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23A3A172-844B-534D-85B4-9B74293A6D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63047" y="2362578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2423FE1F-C9A1-F049-B7B5-8CC3D2BCB3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83690" y="2363906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102DD889-EDA0-0D45-8358-EB210D60D1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812384" y="2368716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>
                <a:extLst>
                  <a:ext uri="{FF2B5EF4-FFF2-40B4-BE49-F238E27FC236}">
                    <a16:creationId xmlns:a16="http://schemas.microsoft.com/office/drawing/2014/main" id="{59283D17-25B2-1A4D-B41A-65D3CEB447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151990" y="2370041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>
                <a:extLst>
                  <a:ext uri="{FF2B5EF4-FFF2-40B4-BE49-F238E27FC236}">
                    <a16:creationId xmlns:a16="http://schemas.microsoft.com/office/drawing/2014/main" id="{79AC53EF-867D-8A48-8819-B2B01CB261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461209" y="2363415"/>
                <a:ext cx="0" cy="527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CF2D0210-F3BF-BD43-A3C8-4EAA05E90D0D}"/>
                  </a:ext>
                </a:extLst>
              </p:cNvPr>
              <p:cNvSpPr txBox="1"/>
              <p:nvPr/>
            </p:nvSpPr>
            <p:spPr>
              <a:xfrm>
                <a:off x="-1665030" y="2375371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6:00</a:t>
                </a:r>
                <a:endParaRPr kumimoji="1" lang="ja-JP" altLang="en-US" sz="1000"/>
              </a:p>
            </p:txBody>
          </p:sp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id="{EEAFEF69-8BA6-C241-A2AE-BF4FEDD17A64}"/>
                  </a:ext>
                </a:extLst>
              </p:cNvPr>
              <p:cNvSpPr txBox="1"/>
              <p:nvPr/>
            </p:nvSpPr>
            <p:spPr>
              <a:xfrm>
                <a:off x="-1347660" y="2375096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9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00" name="テキスト ボックス 99">
                <a:extLst>
                  <a:ext uri="{FF2B5EF4-FFF2-40B4-BE49-F238E27FC236}">
                    <a16:creationId xmlns:a16="http://schemas.microsoft.com/office/drawing/2014/main" id="{C48B1020-6D61-BE4A-BA1D-B873D10FB9F3}"/>
                  </a:ext>
                </a:extLst>
              </p:cNvPr>
              <p:cNvSpPr txBox="1"/>
              <p:nvPr/>
            </p:nvSpPr>
            <p:spPr>
              <a:xfrm>
                <a:off x="-712698" y="2370077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15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977AF804-589A-F343-B4EE-6AE8791BB447}"/>
                  </a:ext>
                </a:extLst>
              </p:cNvPr>
              <p:cNvSpPr txBox="1"/>
              <p:nvPr/>
            </p:nvSpPr>
            <p:spPr>
              <a:xfrm>
                <a:off x="-1049341" y="2376153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12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49FAAD74-E021-A245-A50E-AFDB7A95C7BC}"/>
                  </a:ext>
                </a:extLst>
              </p:cNvPr>
              <p:cNvSpPr txBox="1"/>
              <p:nvPr/>
            </p:nvSpPr>
            <p:spPr>
              <a:xfrm>
                <a:off x="-396027" y="2371129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18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4C4B328E-03F7-0640-A66F-CDFABCF4F8D7}"/>
                  </a:ext>
                </a:extLst>
              </p:cNvPr>
              <p:cNvSpPr txBox="1"/>
              <p:nvPr/>
            </p:nvSpPr>
            <p:spPr>
              <a:xfrm>
                <a:off x="-74146" y="2370854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21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05" name="テキスト ボックス 104">
                <a:extLst>
                  <a:ext uri="{FF2B5EF4-FFF2-40B4-BE49-F238E27FC236}">
                    <a16:creationId xmlns:a16="http://schemas.microsoft.com/office/drawing/2014/main" id="{C9701D61-B7E6-AE4A-955E-2F734F856B24}"/>
                  </a:ext>
                </a:extLst>
              </p:cNvPr>
              <p:cNvSpPr txBox="1"/>
              <p:nvPr/>
            </p:nvSpPr>
            <p:spPr>
              <a:xfrm>
                <a:off x="264446" y="2371912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24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06" name="テキスト ボックス 105">
                <a:extLst>
                  <a:ext uri="{FF2B5EF4-FFF2-40B4-BE49-F238E27FC236}">
                    <a16:creationId xmlns:a16="http://schemas.microsoft.com/office/drawing/2014/main" id="{A3102BF1-B755-1B47-857A-33B3EB7B06E0}"/>
                  </a:ext>
                </a:extLst>
              </p:cNvPr>
              <p:cNvSpPr txBox="1"/>
              <p:nvPr/>
            </p:nvSpPr>
            <p:spPr>
              <a:xfrm>
                <a:off x="634550" y="2368489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3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99DCBDC2-975A-8A4E-95A1-A9C46FEEE021}"/>
                  </a:ext>
                </a:extLst>
              </p:cNvPr>
              <p:cNvCxnSpPr/>
              <p:nvPr/>
            </p:nvCxnSpPr>
            <p:spPr>
              <a:xfrm>
                <a:off x="-1468873" y="2368116"/>
                <a:ext cx="2613467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63EBDF6A-03D0-D64D-93AD-61DE096B9F96}"/>
                  </a:ext>
                </a:extLst>
              </p:cNvPr>
              <p:cNvSpPr txBox="1"/>
              <p:nvPr/>
            </p:nvSpPr>
            <p:spPr>
              <a:xfrm>
                <a:off x="930670" y="2372182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6:00</a:t>
                </a:r>
                <a:endParaRPr kumimoji="1" lang="ja-JP" altLang="en-US" sz="1000"/>
              </a:p>
            </p:txBody>
          </p:sp>
        </p:grp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D62D7004-C568-2D45-9FDF-13C3152CE3B5}"/>
                </a:ext>
              </a:extLst>
            </p:cNvPr>
            <p:cNvSpPr/>
            <p:nvPr/>
          </p:nvSpPr>
          <p:spPr>
            <a:xfrm>
              <a:off x="378464" y="862078"/>
              <a:ext cx="775314" cy="1509924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3147901A-03E0-E24D-B12E-34D82F263106}"/>
                </a:ext>
              </a:extLst>
            </p:cNvPr>
            <p:cNvSpPr/>
            <p:nvPr/>
          </p:nvSpPr>
          <p:spPr>
            <a:xfrm>
              <a:off x="6243946" y="853550"/>
              <a:ext cx="764907" cy="1509924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42CE3E08-0C7F-AC49-9C0C-0D7B001C3C78}"/>
                </a:ext>
              </a:extLst>
            </p:cNvPr>
            <p:cNvSpPr/>
            <p:nvPr/>
          </p:nvSpPr>
          <p:spPr>
            <a:xfrm>
              <a:off x="3237958" y="868351"/>
              <a:ext cx="772532" cy="1509924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761EAE64-7F0A-6C41-83B3-27C89C50BB07}"/>
                </a:ext>
              </a:extLst>
            </p:cNvPr>
            <p:cNvSpPr txBox="1"/>
            <p:nvPr/>
          </p:nvSpPr>
          <p:spPr>
            <a:xfrm>
              <a:off x="3827994" y="2374389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</p:grpSp>
    </p:spTree>
    <p:extLst>
      <p:ext uri="{BB962C8B-B14F-4D97-AF65-F5344CB8AC3E}">
        <p14:creationId xmlns:p14="http://schemas.microsoft.com/office/powerpoint/2010/main" val="139353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3581</TotalTime>
  <Words>58</Words>
  <Application>Microsoft Macintosh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User</dc:creator>
  <cp:lastModifiedBy>Microsoft Office User</cp:lastModifiedBy>
  <cp:revision>98</cp:revision>
  <cp:lastPrinted>2021-01-09T04:50:45Z</cp:lastPrinted>
  <dcterms:created xsi:type="dcterms:W3CDTF">2020-10-04T05:13:33Z</dcterms:created>
  <dcterms:modified xsi:type="dcterms:W3CDTF">2021-01-28T23:26:49Z</dcterms:modified>
</cp:coreProperties>
</file>