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65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8" userDrawn="1">
          <p15:clr>
            <a:srgbClr val="A4A3A4"/>
          </p15:clr>
        </p15:guide>
        <p15:guide id="2" pos="21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C3D"/>
    <a:srgbClr val="0643FF"/>
    <a:srgbClr val="7F7F7F"/>
    <a:srgbClr val="0330A8"/>
    <a:srgbClr val="2EB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90"/>
    <p:restoredTop sz="94676"/>
  </p:normalViewPr>
  <p:slideViewPr>
    <p:cSldViewPr snapToGrid="0" snapToObjects="1" showGuides="1">
      <p:cViewPr>
        <p:scale>
          <a:sx n="70" d="100"/>
          <a:sy n="70" d="100"/>
        </p:scale>
        <p:origin x="3632" y="384"/>
      </p:cViewPr>
      <p:guideLst>
        <p:guide orient="horz" pos="2598"/>
        <p:guide pos="218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7454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768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800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0296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2831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7715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569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913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917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9894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920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8B0E1-B675-9847-BD51-1857D89C5847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1453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99C33301-3035-BC47-B1AD-8B0F555491D7}"/>
              </a:ext>
            </a:extLst>
          </p:cNvPr>
          <p:cNvGrpSpPr/>
          <p:nvPr/>
        </p:nvGrpSpPr>
        <p:grpSpPr>
          <a:xfrm rot="5400000">
            <a:off x="-1114529" y="4038690"/>
            <a:ext cx="9123085" cy="1974306"/>
            <a:chOff x="-1114529" y="4038690"/>
            <a:chExt cx="9123085" cy="1974306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F7C02B99-CBAD-9A40-87DA-5A3CEF8F7D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068510" y="4059369"/>
              <a:ext cx="3019677" cy="1887523"/>
            </a:xfrm>
            <a:prstGeom prst="rect">
              <a:avLst/>
            </a:prstGeom>
          </p:spPr>
        </p:pic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D62D7004-C568-2D45-9FDF-13C3152CE3B5}"/>
                </a:ext>
              </a:extLst>
            </p:cNvPr>
            <p:cNvSpPr/>
            <p:nvPr/>
          </p:nvSpPr>
          <p:spPr>
            <a:xfrm>
              <a:off x="1014097" y="4229556"/>
              <a:ext cx="775314" cy="1509924"/>
            </a:xfrm>
            <a:prstGeom prst="rect">
              <a:avLst/>
            </a:prstGeom>
            <a:solidFill>
              <a:srgbClr val="7F7F7F">
                <a:alpha val="29804"/>
              </a:srgb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BD1FC1EC-7121-6144-B000-AB3583DE7D3F}"/>
                </a:ext>
              </a:extLst>
            </p:cNvPr>
            <p:cNvSpPr txBox="1"/>
            <p:nvPr/>
          </p:nvSpPr>
          <p:spPr>
            <a:xfrm>
              <a:off x="-869044" y="4140943"/>
              <a:ext cx="157927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b="1" dirty="0"/>
                <a:t>a: Heart rata (beats/min)</a:t>
              </a:r>
              <a:endParaRPr kumimoji="1" lang="ja-JP" altLang="en-US" sz="1050" b="1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26D0455C-6543-6545-8E19-E655111B93FE}"/>
                </a:ext>
              </a:extLst>
            </p:cNvPr>
            <p:cNvSpPr/>
            <p:nvPr/>
          </p:nvSpPr>
          <p:spPr>
            <a:xfrm>
              <a:off x="-1040972" y="4171681"/>
              <a:ext cx="151104" cy="1717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B3B10817-FC7F-CD46-8CE1-423BE92AF175}"/>
                </a:ext>
              </a:extLst>
            </p:cNvPr>
            <p:cNvSpPr txBox="1"/>
            <p:nvPr/>
          </p:nvSpPr>
          <p:spPr>
            <a:xfrm>
              <a:off x="-1113567" y="4251146"/>
              <a:ext cx="3022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70</a:t>
              </a:r>
              <a:endParaRPr kumimoji="1" lang="ja-JP" altLang="en-US" sz="1000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30FD3FC9-5EB0-FD43-BE9C-E2274908265A}"/>
                </a:ext>
              </a:extLst>
            </p:cNvPr>
            <p:cNvSpPr txBox="1"/>
            <p:nvPr/>
          </p:nvSpPr>
          <p:spPr>
            <a:xfrm>
              <a:off x="-1114529" y="4718771"/>
              <a:ext cx="3022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60</a:t>
              </a:r>
              <a:endParaRPr kumimoji="1" lang="ja-JP" altLang="en-US" sz="1000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80390A5E-3BC8-F54C-B7C8-AEE588EC5194}"/>
                </a:ext>
              </a:extLst>
            </p:cNvPr>
            <p:cNvSpPr txBox="1"/>
            <p:nvPr/>
          </p:nvSpPr>
          <p:spPr>
            <a:xfrm>
              <a:off x="-1113153" y="5168729"/>
              <a:ext cx="3022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50</a:t>
              </a:r>
              <a:endParaRPr kumimoji="1" lang="ja-JP" altLang="en-US" sz="1000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7A87A582-162F-7740-8EEB-B28FE3C7C4C2}"/>
                </a:ext>
              </a:extLst>
            </p:cNvPr>
            <p:cNvSpPr txBox="1"/>
            <p:nvPr/>
          </p:nvSpPr>
          <p:spPr>
            <a:xfrm>
              <a:off x="-1113834" y="5639145"/>
              <a:ext cx="3022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40</a:t>
              </a:r>
              <a:endParaRPr kumimoji="1" lang="ja-JP" altLang="en-US" sz="1000"/>
            </a:p>
          </p:txBody>
        </p:sp>
        <p:pic>
          <p:nvPicPr>
            <p:cNvPr id="32" name="図 31">
              <a:extLst>
                <a:ext uri="{FF2B5EF4-FFF2-40B4-BE49-F238E27FC236}">
                  <a16:creationId xmlns:a16="http://schemas.microsoft.com/office/drawing/2014/main" id="{B0C7ED21-A15A-6648-B755-4351F31E5E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86738" y="4079262"/>
              <a:ext cx="3005673" cy="1877621"/>
            </a:xfrm>
            <a:prstGeom prst="rect">
              <a:avLst/>
            </a:prstGeom>
          </p:spPr>
        </p:pic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1F049E8-B9A9-FC40-818D-31885A82D59E}"/>
                </a:ext>
              </a:extLst>
            </p:cNvPr>
            <p:cNvSpPr/>
            <p:nvPr/>
          </p:nvSpPr>
          <p:spPr>
            <a:xfrm rot="10800000">
              <a:off x="-957962" y="5797083"/>
              <a:ext cx="8846949" cy="158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42CE3E08-0C7F-AC49-9C0C-0D7B001C3C78}"/>
                </a:ext>
              </a:extLst>
            </p:cNvPr>
            <p:cNvSpPr/>
            <p:nvPr/>
          </p:nvSpPr>
          <p:spPr>
            <a:xfrm>
              <a:off x="3954616" y="4237572"/>
              <a:ext cx="772532" cy="1509924"/>
            </a:xfrm>
            <a:prstGeom prst="rect">
              <a:avLst/>
            </a:prstGeom>
            <a:solidFill>
              <a:srgbClr val="7F7F7F">
                <a:alpha val="29804"/>
              </a:srgb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7367CD74-E287-3A44-8721-05AA961338CC}"/>
                </a:ext>
              </a:extLst>
            </p:cNvPr>
            <p:cNvSpPr txBox="1"/>
            <p:nvPr/>
          </p:nvSpPr>
          <p:spPr>
            <a:xfrm>
              <a:off x="2131928" y="4123665"/>
              <a:ext cx="64953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b="1" dirty="0"/>
                <a:t>b: LF/HF</a:t>
              </a:r>
              <a:endParaRPr kumimoji="1" lang="ja-JP" altLang="en-US" sz="1050" b="1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0ED49F78-BFDB-3E48-9BB7-C8BA129C98E0}"/>
                </a:ext>
              </a:extLst>
            </p:cNvPr>
            <p:cNvSpPr/>
            <p:nvPr/>
          </p:nvSpPr>
          <p:spPr>
            <a:xfrm>
              <a:off x="1875736" y="4065685"/>
              <a:ext cx="187090" cy="18713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3C8E4CB3-0D87-5E44-A8D1-4E8694705580}"/>
                </a:ext>
              </a:extLst>
            </p:cNvPr>
            <p:cNvSpPr txBox="1"/>
            <p:nvPr/>
          </p:nvSpPr>
          <p:spPr>
            <a:xfrm>
              <a:off x="1869176" y="4269644"/>
              <a:ext cx="2454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6</a:t>
              </a:r>
              <a:endParaRPr kumimoji="1" lang="ja-JP" altLang="en-US" sz="1000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61BBCF41-D268-CE40-8C28-457996A82CC0}"/>
                </a:ext>
              </a:extLst>
            </p:cNvPr>
            <p:cNvSpPr txBox="1"/>
            <p:nvPr/>
          </p:nvSpPr>
          <p:spPr>
            <a:xfrm>
              <a:off x="1868597" y="4722010"/>
              <a:ext cx="2454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4</a:t>
              </a:r>
              <a:endParaRPr kumimoji="1" lang="ja-JP" altLang="en-US" sz="1000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F56E26BD-412D-8546-A04A-F99AD5F42133}"/>
                </a:ext>
              </a:extLst>
            </p:cNvPr>
            <p:cNvSpPr txBox="1"/>
            <p:nvPr/>
          </p:nvSpPr>
          <p:spPr>
            <a:xfrm>
              <a:off x="1866234" y="5182832"/>
              <a:ext cx="245430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2</a:t>
              </a:r>
              <a:endParaRPr kumimoji="1" lang="ja-JP" altLang="en-US" sz="1000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8326712D-8688-3C44-B604-F35083C29531}"/>
                </a:ext>
              </a:extLst>
            </p:cNvPr>
            <p:cNvSpPr txBox="1"/>
            <p:nvPr/>
          </p:nvSpPr>
          <p:spPr>
            <a:xfrm>
              <a:off x="1875736" y="5632374"/>
              <a:ext cx="2454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0</a:t>
              </a:r>
              <a:endParaRPr kumimoji="1" lang="ja-JP" altLang="en-US" sz="1000"/>
            </a:p>
          </p:txBody>
        </p:sp>
        <p:sp>
          <p:nvSpPr>
            <p:cNvPr id="160" name="テキスト ボックス 159">
              <a:extLst>
                <a:ext uri="{FF2B5EF4-FFF2-40B4-BE49-F238E27FC236}">
                  <a16:creationId xmlns:a16="http://schemas.microsoft.com/office/drawing/2014/main" id="{16859A82-2A2A-5A46-8F63-EE095260D8AA}"/>
                </a:ext>
              </a:extLst>
            </p:cNvPr>
            <p:cNvSpPr txBox="1"/>
            <p:nvPr/>
          </p:nvSpPr>
          <p:spPr>
            <a:xfrm>
              <a:off x="1893982" y="5758935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6:00</a:t>
              </a:r>
              <a:endParaRPr kumimoji="1" lang="ja-JP" altLang="en-US" sz="1000"/>
            </a:p>
          </p:txBody>
        </p:sp>
        <p:sp>
          <p:nvSpPr>
            <p:cNvPr id="161" name="テキスト ボックス 160">
              <a:extLst>
                <a:ext uri="{FF2B5EF4-FFF2-40B4-BE49-F238E27FC236}">
                  <a16:creationId xmlns:a16="http://schemas.microsoft.com/office/drawing/2014/main" id="{EE2DB430-7AE1-4642-92F8-C1F263DABEAD}"/>
                </a:ext>
              </a:extLst>
            </p:cNvPr>
            <p:cNvSpPr txBox="1"/>
            <p:nvPr/>
          </p:nvSpPr>
          <p:spPr>
            <a:xfrm>
              <a:off x="2211352" y="5758660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9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62" name="テキスト ボックス 161">
              <a:extLst>
                <a:ext uri="{FF2B5EF4-FFF2-40B4-BE49-F238E27FC236}">
                  <a16:creationId xmlns:a16="http://schemas.microsoft.com/office/drawing/2014/main" id="{4F8BF797-545E-9945-B3DA-CBD92A717F11}"/>
                </a:ext>
              </a:extLst>
            </p:cNvPr>
            <p:cNvSpPr txBox="1"/>
            <p:nvPr/>
          </p:nvSpPr>
          <p:spPr>
            <a:xfrm>
              <a:off x="2846314" y="5753641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15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63" name="テキスト ボックス 162">
              <a:extLst>
                <a:ext uri="{FF2B5EF4-FFF2-40B4-BE49-F238E27FC236}">
                  <a16:creationId xmlns:a16="http://schemas.microsoft.com/office/drawing/2014/main" id="{701EEEB3-2BF8-7647-B48D-7C53E88B4C1E}"/>
                </a:ext>
              </a:extLst>
            </p:cNvPr>
            <p:cNvSpPr txBox="1"/>
            <p:nvPr/>
          </p:nvSpPr>
          <p:spPr>
            <a:xfrm>
              <a:off x="2509671" y="5759717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12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64" name="テキスト ボックス 163">
              <a:extLst>
                <a:ext uri="{FF2B5EF4-FFF2-40B4-BE49-F238E27FC236}">
                  <a16:creationId xmlns:a16="http://schemas.microsoft.com/office/drawing/2014/main" id="{C07ED05E-3825-6B4E-88E7-52B28F76C63E}"/>
                </a:ext>
              </a:extLst>
            </p:cNvPr>
            <p:cNvSpPr txBox="1"/>
            <p:nvPr/>
          </p:nvSpPr>
          <p:spPr>
            <a:xfrm>
              <a:off x="3162985" y="5754693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18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65" name="テキスト ボックス 164">
              <a:extLst>
                <a:ext uri="{FF2B5EF4-FFF2-40B4-BE49-F238E27FC236}">
                  <a16:creationId xmlns:a16="http://schemas.microsoft.com/office/drawing/2014/main" id="{FD372B51-64A1-4048-8FC8-0E0A2EC4F24A}"/>
                </a:ext>
              </a:extLst>
            </p:cNvPr>
            <p:cNvSpPr txBox="1"/>
            <p:nvPr/>
          </p:nvSpPr>
          <p:spPr>
            <a:xfrm>
              <a:off x="3484866" y="5754418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21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66" name="テキスト ボックス 165">
              <a:extLst>
                <a:ext uri="{FF2B5EF4-FFF2-40B4-BE49-F238E27FC236}">
                  <a16:creationId xmlns:a16="http://schemas.microsoft.com/office/drawing/2014/main" id="{7C96D57C-055B-C640-9456-314DD1EEAF77}"/>
                </a:ext>
              </a:extLst>
            </p:cNvPr>
            <p:cNvSpPr txBox="1"/>
            <p:nvPr/>
          </p:nvSpPr>
          <p:spPr>
            <a:xfrm>
              <a:off x="3823458" y="5755476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24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67" name="テキスト ボックス 166">
              <a:extLst>
                <a:ext uri="{FF2B5EF4-FFF2-40B4-BE49-F238E27FC236}">
                  <a16:creationId xmlns:a16="http://schemas.microsoft.com/office/drawing/2014/main" id="{27B03955-AAB9-0E4C-8254-02BC04939118}"/>
                </a:ext>
              </a:extLst>
            </p:cNvPr>
            <p:cNvSpPr txBox="1"/>
            <p:nvPr/>
          </p:nvSpPr>
          <p:spPr>
            <a:xfrm>
              <a:off x="4193562" y="5752053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3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68" name="テキスト ボックス 167">
              <a:extLst>
                <a:ext uri="{FF2B5EF4-FFF2-40B4-BE49-F238E27FC236}">
                  <a16:creationId xmlns:a16="http://schemas.microsoft.com/office/drawing/2014/main" id="{1B31DD59-3A24-A64B-AC94-52E49E08DD09}"/>
                </a:ext>
              </a:extLst>
            </p:cNvPr>
            <p:cNvSpPr txBox="1"/>
            <p:nvPr/>
          </p:nvSpPr>
          <p:spPr>
            <a:xfrm>
              <a:off x="4489682" y="5755746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6:00</a:t>
              </a:r>
              <a:endParaRPr kumimoji="1" lang="ja-JP" altLang="en-US" sz="1000"/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CF2D0210-F3BF-BD43-A3C8-4EAA05E90D0D}"/>
                </a:ext>
              </a:extLst>
            </p:cNvPr>
            <p:cNvSpPr txBox="1"/>
            <p:nvPr/>
          </p:nvSpPr>
          <p:spPr>
            <a:xfrm>
              <a:off x="-1052545" y="5765993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6:00</a:t>
              </a:r>
              <a:endParaRPr kumimoji="1" lang="ja-JP" altLang="en-US" sz="1000"/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EEAFEF69-8BA6-C241-A2AE-BF4FEDD17A64}"/>
                </a:ext>
              </a:extLst>
            </p:cNvPr>
            <p:cNvSpPr txBox="1"/>
            <p:nvPr/>
          </p:nvSpPr>
          <p:spPr>
            <a:xfrm>
              <a:off x="-735175" y="5765718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9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C48B1020-6D61-BE4A-BA1D-B873D10FB9F3}"/>
                </a:ext>
              </a:extLst>
            </p:cNvPr>
            <p:cNvSpPr txBox="1"/>
            <p:nvPr/>
          </p:nvSpPr>
          <p:spPr>
            <a:xfrm>
              <a:off x="-100213" y="5760699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15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977AF804-589A-F343-B4EE-6AE8791BB447}"/>
                </a:ext>
              </a:extLst>
            </p:cNvPr>
            <p:cNvSpPr txBox="1"/>
            <p:nvPr/>
          </p:nvSpPr>
          <p:spPr>
            <a:xfrm>
              <a:off x="-436856" y="5766775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12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49FAAD74-E021-A245-A50E-AFDB7A95C7BC}"/>
                </a:ext>
              </a:extLst>
            </p:cNvPr>
            <p:cNvSpPr txBox="1"/>
            <p:nvPr/>
          </p:nvSpPr>
          <p:spPr>
            <a:xfrm>
              <a:off x="216458" y="5761751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18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4C4B328E-03F7-0640-A66F-CDFABCF4F8D7}"/>
                </a:ext>
              </a:extLst>
            </p:cNvPr>
            <p:cNvSpPr txBox="1"/>
            <p:nvPr/>
          </p:nvSpPr>
          <p:spPr>
            <a:xfrm>
              <a:off x="561489" y="5761476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21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05" name="テキスト ボックス 104">
              <a:extLst>
                <a:ext uri="{FF2B5EF4-FFF2-40B4-BE49-F238E27FC236}">
                  <a16:creationId xmlns:a16="http://schemas.microsoft.com/office/drawing/2014/main" id="{C9701D61-B7E6-AE4A-955E-2F734F856B24}"/>
                </a:ext>
              </a:extLst>
            </p:cNvPr>
            <p:cNvSpPr txBox="1"/>
            <p:nvPr/>
          </p:nvSpPr>
          <p:spPr>
            <a:xfrm>
              <a:off x="900081" y="5762534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24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A3102BF1-B755-1B47-857A-33B3EB7B06E0}"/>
                </a:ext>
              </a:extLst>
            </p:cNvPr>
            <p:cNvSpPr txBox="1"/>
            <p:nvPr/>
          </p:nvSpPr>
          <p:spPr>
            <a:xfrm>
              <a:off x="1247035" y="5759111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3</a:t>
              </a:r>
              <a:r>
                <a:rPr kumimoji="1" lang="en-US" altLang="ja-JP" sz="1000" dirty="0"/>
                <a:t>:00</a:t>
              </a:r>
              <a:endParaRPr kumimoji="1" lang="ja-JP" altLang="en-US" sz="1000"/>
            </a:p>
          </p:txBody>
        </p:sp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BE1A64F7-6AC7-944F-94D9-8BAD5F41D5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05155" y="4055853"/>
              <a:ext cx="3052952" cy="1901914"/>
            </a:xfrm>
            <a:prstGeom prst="rect">
              <a:avLst/>
            </a:prstGeom>
          </p:spPr>
        </p:pic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63EBDF6A-03D0-D64D-93AD-61DE096B9F96}"/>
                </a:ext>
              </a:extLst>
            </p:cNvPr>
            <p:cNvSpPr txBox="1"/>
            <p:nvPr/>
          </p:nvSpPr>
          <p:spPr>
            <a:xfrm>
              <a:off x="1543155" y="5762804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6:00</a:t>
              </a:r>
              <a:endParaRPr kumimoji="1" lang="ja-JP" altLang="en-US" sz="100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3147901A-03E0-E24D-B12E-34D82F263106}"/>
                </a:ext>
              </a:extLst>
            </p:cNvPr>
            <p:cNvSpPr/>
            <p:nvPr/>
          </p:nvSpPr>
          <p:spPr>
            <a:xfrm>
              <a:off x="7041035" y="4234346"/>
              <a:ext cx="743476" cy="1509924"/>
            </a:xfrm>
            <a:prstGeom prst="rect">
              <a:avLst/>
            </a:prstGeom>
            <a:solidFill>
              <a:srgbClr val="7F7F7F">
                <a:alpha val="29804"/>
              </a:srgb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E4AD19F5-440F-3D40-90DF-E58CACF2C3F4}"/>
                </a:ext>
              </a:extLst>
            </p:cNvPr>
            <p:cNvSpPr/>
            <p:nvPr/>
          </p:nvSpPr>
          <p:spPr>
            <a:xfrm rot="16200000">
              <a:off x="4094403" y="4841372"/>
              <a:ext cx="1804532" cy="2519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91DF4DAA-4C4A-3341-BC1E-5634D7E1EBD1}"/>
                </a:ext>
              </a:extLst>
            </p:cNvPr>
            <p:cNvSpPr txBox="1"/>
            <p:nvPr/>
          </p:nvSpPr>
          <p:spPr>
            <a:xfrm>
              <a:off x="4781627" y="4038690"/>
              <a:ext cx="4503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2000</a:t>
              </a:r>
              <a:endParaRPr kumimoji="1" lang="ja-JP" altLang="en-US" sz="1000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8E3405FE-E1CF-E44D-81E8-5738D2E8FD0F}"/>
                </a:ext>
              </a:extLst>
            </p:cNvPr>
            <p:cNvSpPr txBox="1"/>
            <p:nvPr/>
          </p:nvSpPr>
          <p:spPr>
            <a:xfrm>
              <a:off x="4766108" y="4821587"/>
              <a:ext cx="4503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1000</a:t>
              </a:r>
              <a:endParaRPr kumimoji="1" lang="ja-JP" altLang="en-US" sz="1000"/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E75F8605-CD6B-8F49-B3C8-12D62123D003}"/>
                </a:ext>
              </a:extLst>
            </p:cNvPr>
            <p:cNvSpPr txBox="1"/>
            <p:nvPr/>
          </p:nvSpPr>
          <p:spPr>
            <a:xfrm>
              <a:off x="5241786" y="4123859"/>
              <a:ext cx="77296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b="1" dirty="0"/>
                <a:t>c: HF (</a:t>
              </a:r>
              <a:r>
                <a:rPr lang="en-US" altLang="ja-JP" sz="1050" dirty="0"/>
                <a:t>ms</a:t>
              </a:r>
              <a:r>
                <a:rPr lang="en-US" altLang="ja-JP" sz="1050" baseline="30000" dirty="0"/>
                <a:t>2</a:t>
              </a:r>
              <a:r>
                <a:rPr lang="en-US" altLang="ja-JP" sz="1050" dirty="0"/>
                <a:t>)</a:t>
              </a:r>
              <a:endParaRPr kumimoji="1" lang="ja-JP" altLang="en-US" sz="105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3630C4F-94E2-1C4C-89C2-A57AAFDD2F60}"/>
                </a:ext>
              </a:extLst>
            </p:cNvPr>
            <p:cNvSpPr/>
            <p:nvPr/>
          </p:nvSpPr>
          <p:spPr>
            <a:xfrm>
              <a:off x="5041127" y="5805034"/>
              <a:ext cx="2847860" cy="1581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D0EC98B-972E-A947-B633-53D25FFA5BF6}"/>
                </a:ext>
              </a:extLst>
            </p:cNvPr>
            <p:cNvGrpSpPr/>
            <p:nvPr/>
          </p:nvGrpSpPr>
          <p:grpSpPr>
            <a:xfrm>
              <a:off x="4968786" y="5643001"/>
              <a:ext cx="3039770" cy="364536"/>
              <a:chOff x="4968786" y="6446083"/>
              <a:chExt cx="3039770" cy="364536"/>
            </a:xfrm>
          </p:grpSpPr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38428ED6-9F28-0D41-BE71-1455637C0C1D}"/>
                  </a:ext>
                </a:extLst>
              </p:cNvPr>
              <p:cNvSpPr txBox="1"/>
              <p:nvPr/>
            </p:nvSpPr>
            <p:spPr>
              <a:xfrm>
                <a:off x="4968786" y="6446083"/>
                <a:ext cx="25195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0</a:t>
                </a:r>
                <a:endParaRPr kumimoji="1" lang="ja-JP" altLang="en-US" sz="1000"/>
              </a:p>
            </p:txBody>
          </p:sp>
          <p:sp>
            <p:nvSpPr>
              <p:cNvPr id="150" name="テキスト ボックス 149">
                <a:extLst>
                  <a:ext uri="{FF2B5EF4-FFF2-40B4-BE49-F238E27FC236}">
                    <a16:creationId xmlns:a16="http://schemas.microsoft.com/office/drawing/2014/main" id="{22032370-A139-0444-92C7-164EDD3D4A7E}"/>
                  </a:ext>
                </a:extLst>
              </p:cNvPr>
              <p:cNvSpPr txBox="1"/>
              <p:nvPr/>
            </p:nvSpPr>
            <p:spPr>
              <a:xfrm>
                <a:off x="5038796" y="6563616"/>
                <a:ext cx="4154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dirty="0"/>
                  <a:t>6:00</a:t>
                </a:r>
                <a:endParaRPr kumimoji="1" lang="ja-JP" altLang="en-US" sz="1000"/>
              </a:p>
            </p:txBody>
          </p:sp>
          <p:sp>
            <p:nvSpPr>
              <p:cNvPr id="151" name="テキスト ボックス 150">
                <a:extLst>
                  <a:ext uri="{FF2B5EF4-FFF2-40B4-BE49-F238E27FC236}">
                    <a16:creationId xmlns:a16="http://schemas.microsoft.com/office/drawing/2014/main" id="{F4658806-C52F-6244-8E4A-5439E4D83298}"/>
                  </a:ext>
                </a:extLst>
              </p:cNvPr>
              <p:cNvSpPr txBox="1"/>
              <p:nvPr/>
            </p:nvSpPr>
            <p:spPr>
              <a:xfrm>
                <a:off x="5344591" y="6563341"/>
                <a:ext cx="4154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9</a:t>
                </a:r>
                <a:r>
                  <a:rPr kumimoji="1" lang="en-US" altLang="ja-JP" sz="1000" dirty="0"/>
                  <a:t>:00</a:t>
                </a:r>
                <a:endParaRPr kumimoji="1" lang="ja-JP" altLang="en-US" sz="1000"/>
              </a:p>
            </p:txBody>
          </p:sp>
          <p:sp>
            <p:nvSpPr>
              <p:cNvPr id="152" name="テキスト ボックス 151">
                <a:extLst>
                  <a:ext uri="{FF2B5EF4-FFF2-40B4-BE49-F238E27FC236}">
                    <a16:creationId xmlns:a16="http://schemas.microsoft.com/office/drawing/2014/main" id="{5695900B-D451-A24F-8DE1-C6F67F1E502F}"/>
                  </a:ext>
                </a:extLst>
              </p:cNvPr>
              <p:cNvSpPr txBox="1"/>
              <p:nvPr/>
            </p:nvSpPr>
            <p:spPr>
              <a:xfrm>
                <a:off x="5967978" y="6558322"/>
                <a:ext cx="48122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15</a:t>
                </a:r>
                <a:r>
                  <a:rPr kumimoji="1" lang="en-US" altLang="ja-JP" sz="1000" dirty="0"/>
                  <a:t>:00</a:t>
                </a:r>
                <a:endParaRPr kumimoji="1" lang="ja-JP" altLang="en-US" sz="1000"/>
              </a:p>
            </p:txBody>
          </p:sp>
          <p:sp>
            <p:nvSpPr>
              <p:cNvPr id="153" name="テキスト ボックス 152">
                <a:extLst>
                  <a:ext uri="{FF2B5EF4-FFF2-40B4-BE49-F238E27FC236}">
                    <a16:creationId xmlns:a16="http://schemas.microsoft.com/office/drawing/2014/main" id="{4EA1AA7F-52EC-5C4E-89EE-35305520135F}"/>
                  </a:ext>
                </a:extLst>
              </p:cNvPr>
              <p:cNvSpPr txBox="1"/>
              <p:nvPr/>
            </p:nvSpPr>
            <p:spPr>
              <a:xfrm>
                <a:off x="5642910" y="6564398"/>
                <a:ext cx="48122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12</a:t>
                </a:r>
                <a:r>
                  <a:rPr kumimoji="1" lang="en-US" altLang="ja-JP" sz="1000" dirty="0"/>
                  <a:t>:00</a:t>
                </a:r>
                <a:endParaRPr kumimoji="1" lang="ja-JP" altLang="en-US" sz="1000"/>
              </a:p>
            </p:txBody>
          </p:sp>
          <p:sp>
            <p:nvSpPr>
              <p:cNvPr id="154" name="テキスト ボックス 153">
                <a:extLst>
                  <a:ext uri="{FF2B5EF4-FFF2-40B4-BE49-F238E27FC236}">
                    <a16:creationId xmlns:a16="http://schemas.microsoft.com/office/drawing/2014/main" id="{9AB5C6E6-F55A-1346-8E74-67AF9DFB6D23}"/>
                  </a:ext>
                </a:extLst>
              </p:cNvPr>
              <p:cNvSpPr txBox="1"/>
              <p:nvPr/>
            </p:nvSpPr>
            <p:spPr>
              <a:xfrm>
                <a:off x="6284649" y="6559374"/>
                <a:ext cx="48122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18</a:t>
                </a:r>
                <a:r>
                  <a:rPr kumimoji="1" lang="en-US" altLang="ja-JP" sz="1000" dirty="0"/>
                  <a:t>:00</a:t>
                </a:r>
                <a:endParaRPr kumimoji="1" lang="ja-JP" altLang="en-US" sz="1000"/>
              </a:p>
            </p:txBody>
          </p:sp>
          <p:sp>
            <p:nvSpPr>
              <p:cNvPr id="155" name="テキスト ボックス 154">
                <a:extLst>
                  <a:ext uri="{FF2B5EF4-FFF2-40B4-BE49-F238E27FC236}">
                    <a16:creationId xmlns:a16="http://schemas.microsoft.com/office/drawing/2014/main" id="{860648E0-6B68-4046-B42F-A820D91559F6}"/>
                  </a:ext>
                </a:extLst>
              </p:cNvPr>
              <p:cNvSpPr txBox="1"/>
              <p:nvPr/>
            </p:nvSpPr>
            <p:spPr>
              <a:xfrm>
                <a:off x="6606530" y="6559099"/>
                <a:ext cx="48122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21</a:t>
                </a:r>
                <a:r>
                  <a:rPr kumimoji="1" lang="en-US" altLang="ja-JP" sz="1000" dirty="0"/>
                  <a:t>:00</a:t>
                </a:r>
                <a:endParaRPr kumimoji="1" lang="ja-JP" altLang="en-US" sz="1000"/>
              </a:p>
            </p:txBody>
          </p:sp>
          <p:sp>
            <p:nvSpPr>
              <p:cNvPr id="156" name="テキスト ボックス 155">
                <a:extLst>
                  <a:ext uri="{FF2B5EF4-FFF2-40B4-BE49-F238E27FC236}">
                    <a16:creationId xmlns:a16="http://schemas.microsoft.com/office/drawing/2014/main" id="{0D8D14FA-8952-2442-B0A7-51935A1876BE}"/>
                  </a:ext>
                </a:extLst>
              </p:cNvPr>
              <p:cNvSpPr txBox="1"/>
              <p:nvPr/>
            </p:nvSpPr>
            <p:spPr>
              <a:xfrm>
                <a:off x="6945122" y="6560157"/>
                <a:ext cx="48122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24</a:t>
                </a:r>
                <a:r>
                  <a:rPr kumimoji="1" lang="en-US" altLang="ja-JP" sz="1000" dirty="0"/>
                  <a:t>:00</a:t>
                </a:r>
                <a:endParaRPr kumimoji="1" lang="ja-JP" altLang="en-US" sz="1000"/>
              </a:p>
            </p:txBody>
          </p:sp>
          <p:sp>
            <p:nvSpPr>
              <p:cNvPr id="157" name="テキスト ボックス 156">
                <a:extLst>
                  <a:ext uri="{FF2B5EF4-FFF2-40B4-BE49-F238E27FC236}">
                    <a16:creationId xmlns:a16="http://schemas.microsoft.com/office/drawing/2014/main" id="{72F2A4ED-3155-7B42-ABF0-28E5ACDF8241}"/>
                  </a:ext>
                </a:extLst>
              </p:cNvPr>
              <p:cNvSpPr txBox="1"/>
              <p:nvPr/>
            </p:nvSpPr>
            <p:spPr>
              <a:xfrm>
                <a:off x="7285363" y="6556734"/>
                <a:ext cx="4154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3</a:t>
                </a:r>
                <a:r>
                  <a:rPr kumimoji="1" lang="en-US" altLang="ja-JP" sz="1000" dirty="0"/>
                  <a:t>:00</a:t>
                </a:r>
                <a:endParaRPr kumimoji="1" lang="ja-JP" altLang="en-US" sz="1000"/>
              </a:p>
            </p:txBody>
          </p:sp>
          <p:sp>
            <p:nvSpPr>
              <p:cNvPr id="158" name="テキスト ボックス 157">
                <a:extLst>
                  <a:ext uri="{FF2B5EF4-FFF2-40B4-BE49-F238E27FC236}">
                    <a16:creationId xmlns:a16="http://schemas.microsoft.com/office/drawing/2014/main" id="{E42D276B-09F2-2641-A23F-E736EB2E4346}"/>
                  </a:ext>
                </a:extLst>
              </p:cNvPr>
              <p:cNvSpPr txBox="1"/>
              <p:nvPr/>
            </p:nvSpPr>
            <p:spPr>
              <a:xfrm>
                <a:off x="7593058" y="6560427"/>
                <a:ext cx="4154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dirty="0"/>
                  <a:t>6:00</a:t>
                </a:r>
                <a:endParaRPr kumimoji="1" lang="ja-JP" altLang="en-US" sz="10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93539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3611</TotalTime>
  <Words>58</Words>
  <Application>Microsoft Macintosh PowerPoint</Application>
  <PresentationFormat>A4 Paper (210x297 mm)</PresentationFormat>
  <Paragraphs>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User</dc:creator>
  <cp:lastModifiedBy>Microsoft Office User</cp:lastModifiedBy>
  <cp:revision>106</cp:revision>
  <cp:lastPrinted>2021-07-06T23:27:34Z</cp:lastPrinted>
  <dcterms:created xsi:type="dcterms:W3CDTF">2020-10-04T05:13:33Z</dcterms:created>
  <dcterms:modified xsi:type="dcterms:W3CDTF">2021-07-06T23:27:40Z</dcterms:modified>
</cp:coreProperties>
</file>