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3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8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3FF"/>
    <a:srgbClr val="7F7F7F"/>
    <a:srgbClr val="FF2C3D"/>
    <a:srgbClr val="0330A8"/>
    <a:srgbClr val="2EB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1"/>
    <p:restoredTop sz="94676"/>
  </p:normalViewPr>
  <p:slideViewPr>
    <p:cSldViewPr snapToGrid="0" snapToObjects="1" showGuides="1">
      <p:cViewPr varScale="1">
        <p:scale>
          <a:sx n="79" d="100"/>
          <a:sy n="79" d="100"/>
        </p:scale>
        <p:origin x="2976" y="208"/>
      </p:cViewPr>
      <p:guideLst>
        <p:guide orient="horz" pos="2598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454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768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80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29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83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715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69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91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91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89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92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8B0E1-B675-9847-BD51-1857D89C5847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45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C1559FF-E1F5-7D44-86C3-28A0D6F50E05}"/>
              </a:ext>
            </a:extLst>
          </p:cNvPr>
          <p:cNvGrpSpPr/>
          <p:nvPr/>
        </p:nvGrpSpPr>
        <p:grpSpPr>
          <a:xfrm>
            <a:off x="192528" y="1784981"/>
            <a:ext cx="6305892" cy="4046623"/>
            <a:chOff x="192528" y="1784981"/>
            <a:chExt cx="6305892" cy="4046623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70A52D34-0F5A-CE4A-A11E-991887330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8342" y="1798298"/>
              <a:ext cx="2945547" cy="1809679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614FADF9-6D59-4B4B-908F-BB4FA00D1446}"/>
                </a:ext>
              </a:extLst>
            </p:cNvPr>
            <p:cNvSpPr txBox="1"/>
            <p:nvPr/>
          </p:nvSpPr>
          <p:spPr>
            <a:xfrm>
              <a:off x="551449" y="1811877"/>
              <a:ext cx="15135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/>
                <a:t>a</a:t>
              </a:r>
              <a:r>
                <a:rPr kumimoji="1" lang="en-US" altLang="ja-JP" sz="1000" b="1" dirty="0"/>
                <a:t>: Heart rate (beats/min)</a:t>
              </a:r>
              <a:endParaRPr kumimoji="1" lang="ja-JP" altLang="en-US" sz="1000" b="1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02DBA72E-B829-0042-ACC7-55FEDF3F55CB}"/>
                </a:ext>
              </a:extLst>
            </p:cNvPr>
            <p:cNvSpPr/>
            <p:nvPr/>
          </p:nvSpPr>
          <p:spPr>
            <a:xfrm>
              <a:off x="380187" y="1862390"/>
              <a:ext cx="143057" cy="1711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0133E70-4E19-5245-AEA6-59E8F1DDE322}"/>
                </a:ext>
              </a:extLst>
            </p:cNvPr>
            <p:cNvSpPr txBox="1"/>
            <p:nvPr/>
          </p:nvSpPr>
          <p:spPr>
            <a:xfrm>
              <a:off x="312275" y="1997451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70</a:t>
              </a:r>
              <a:endParaRPr kumimoji="1" lang="ja-JP" altLang="en-US" sz="100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1C6DFAEC-1FD6-B247-BB61-5D7A3FC4A9CF}"/>
                </a:ext>
              </a:extLst>
            </p:cNvPr>
            <p:cNvSpPr txBox="1"/>
            <p:nvPr/>
          </p:nvSpPr>
          <p:spPr>
            <a:xfrm>
              <a:off x="316975" y="2454649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60</a:t>
              </a:r>
              <a:endParaRPr kumimoji="1" lang="ja-JP" altLang="en-US" sz="100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7B801DE1-CA24-6445-B852-324C2A3E3FC4}"/>
                </a:ext>
              </a:extLst>
            </p:cNvPr>
            <p:cNvSpPr txBox="1"/>
            <p:nvPr/>
          </p:nvSpPr>
          <p:spPr>
            <a:xfrm>
              <a:off x="312272" y="2931513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50</a:t>
              </a:r>
              <a:endParaRPr kumimoji="1" lang="ja-JP" altLang="en-US" sz="100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D2A97FB-B7F2-3948-85F8-A705C3D1D65E}"/>
                </a:ext>
              </a:extLst>
            </p:cNvPr>
            <p:cNvSpPr txBox="1"/>
            <p:nvPr/>
          </p:nvSpPr>
          <p:spPr>
            <a:xfrm>
              <a:off x="316974" y="3378888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40</a:t>
              </a:r>
              <a:endParaRPr kumimoji="1" lang="ja-JP" altLang="en-US" sz="1000"/>
            </a:p>
          </p:txBody>
        </p:sp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A2A3B72B-F658-B54E-A74C-E236EA76A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89322" y="1784981"/>
              <a:ext cx="2911477" cy="1818557"/>
            </a:xfrm>
            <a:prstGeom prst="rect">
              <a:avLst/>
            </a:prstGeom>
          </p:spPr>
        </p:pic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3148A5D-49CC-7A4D-9D6B-A8346E6B6EC4}"/>
                </a:ext>
              </a:extLst>
            </p:cNvPr>
            <p:cNvSpPr txBox="1"/>
            <p:nvPr/>
          </p:nvSpPr>
          <p:spPr>
            <a:xfrm>
              <a:off x="3947495" y="1891887"/>
              <a:ext cx="6254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/>
                <a:t>b</a:t>
              </a:r>
              <a:r>
                <a:rPr kumimoji="1" lang="en-US" altLang="ja-JP" sz="1000" b="1" dirty="0"/>
                <a:t>: LF/HF</a:t>
              </a:r>
              <a:endParaRPr kumimoji="1" lang="ja-JP" altLang="en-US" sz="1000" b="1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135ACA20-7D5E-9D49-B791-58EE13DEC08F}"/>
                </a:ext>
              </a:extLst>
            </p:cNvPr>
            <p:cNvSpPr/>
            <p:nvPr/>
          </p:nvSpPr>
          <p:spPr>
            <a:xfrm>
              <a:off x="3466293" y="1838433"/>
              <a:ext cx="143057" cy="1711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0557095D-526E-8C4C-9D16-1275B51C02E9}"/>
                </a:ext>
              </a:extLst>
            </p:cNvPr>
            <p:cNvSpPr txBox="1"/>
            <p:nvPr/>
          </p:nvSpPr>
          <p:spPr>
            <a:xfrm>
              <a:off x="3441043" y="2071195"/>
              <a:ext cx="239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6</a:t>
              </a:r>
              <a:endParaRPr kumimoji="1" lang="ja-JP" altLang="en-US" sz="1000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6BF4EB61-C39F-A74F-9E22-5D8F54C556F1}"/>
                </a:ext>
              </a:extLst>
            </p:cNvPr>
            <p:cNvSpPr txBox="1"/>
            <p:nvPr/>
          </p:nvSpPr>
          <p:spPr>
            <a:xfrm>
              <a:off x="3445743" y="2498897"/>
              <a:ext cx="239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4</a:t>
              </a:r>
              <a:endParaRPr kumimoji="1" lang="ja-JP" altLang="en-US" sz="100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03D597BD-1896-B540-84BD-23E46C75ED82}"/>
                </a:ext>
              </a:extLst>
            </p:cNvPr>
            <p:cNvSpPr txBox="1"/>
            <p:nvPr/>
          </p:nvSpPr>
          <p:spPr>
            <a:xfrm>
              <a:off x="3441047" y="2936433"/>
              <a:ext cx="239404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</a:t>
              </a:r>
              <a:endParaRPr kumimoji="1" lang="ja-JP" altLang="en-US" sz="1000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63CB11A3-78DF-B34B-ABBC-BF688472F7D7}"/>
                </a:ext>
              </a:extLst>
            </p:cNvPr>
            <p:cNvSpPr txBox="1"/>
            <p:nvPr/>
          </p:nvSpPr>
          <p:spPr>
            <a:xfrm>
              <a:off x="3445745" y="3373969"/>
              <a:ext cx="239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0</a:t>
              </a:r>
              <a:endParaRPr kumimoji="1" lang="ja-JP" altLang="en-US" sz="1000"/>
            </a:p>
          </p:txBody>
        </p: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9D9FA81D-3744-4846-B058-5267E8EC65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7689" y="3784511"/>
              <a:ext cx="3060639" cy="1818557"/>
            </a:xfrm>
            <a:prstGeom prst="rect">
              <a:avLst/>
            </a:prstGeom>
          </p:spPr>
        </p:pic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AC888A9-2A20-C946-ADD7-D944E9A064B0}"/>
                </a:ext>
              </a:extLst>
            </p:cNvPr>
            <p:cNvSpPr txBox="1"/>
            <p:nvPr/>
          </p:nvSpPr>
          <p:spPr>
            <a:xfrm>
              <a:off x="591210" y="3816688"/>
              <a:ext cx="895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b="1" dirty="0"/>
                <a:t>c</a:t>
              </a:r>
              <a:r>
                <a:rPr kumimoji="1" lang="en-US" altLang="ja-JP" sz="1000" b="1" dirty="0"/>
                <a:t>: HF (ms</a:t>
              </a:r>
              <a:r>
                <a:rPr kumimoji="1" lang="en-US" altLang="ja-JP" sz="1000" b="1" baseline="30000" dirty="0"/>
                <a:t>2</a:t>
              </a:r>
              <a:r>
                <a:rPr kumimoji="1" lang="en-US" altLang="ja-JP" sz="1000" b="1" dirty="0"/>
                <a:t>)</a:t>
              </a:r>
              <a:endParaRPr kumimoji="1" lang="ja-JP" altLang="en-US" sz="1000" b="1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D909AE0-2FAE-354E-B97A-71FBCC8755DB}"/>
                </a:ext>
              </a:extLst>
            </p:cNvPr>
            <p:cNvSpPr/>
            <p:nvPr/>
          </p:nvSpPr>
          <p:spPr>
            <a:xfrm>
              <a:off x="289319" y="3795974"/>
              <a:ext cx="236633" cy="1711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543EE5B4-0E62-9946-8916-22815A08B533}"/>
                </a:ext>
              </a:extLst>
            </p:cNvPr>
            <p:cNvSpPr txBox="1"/>
            <p:nvPr/>
          </p:nvSpPr>
          <p:spPr>
            <a:xfrm>
              <a:off x="201928" y="3757771"/>
              <a:ext cx="4279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5000</a:t>
              </a:r>
              <a:endParaRPr kumimoji="1" lang="ja-JP" altLang="en-US" sz="100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EFA07AE3-4135-B643-A03D-66F11D793355}"/>
                </a:ext>
              </a:extLst>
            </p:cNvPr>
            <p:cNvSpPr txBox="1"/>
            <p:nvPr/>
          </p:nvSpPr>
          <p:spPr>
            <a:xfrm>
              <a:off x="197228" y="4077320"/>
              <a:ext cx="4279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4000</a:t>
              </a:r>
              <a:endParaRPr kumimoji="1" lang="ja-JP" altLang="en-US" sz="100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0AE7E626-41D0-2345-B7D9-F11C0BF33884}"/>
                </a:ext>
              </a:extLst>
            </p:cNvPr>
            <p:cNvSpPr txBox="1"/>
            <p:nvPr/>
          </p:nvSpPr>
          <p:spPr>
            <a:xfrm>
              <a:off x="192528" y="4406700"/>
              <a:ext cx="4279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3000</a:t>
              </a:r>
              <a:endParaRPr kumimoji="1" lang="ja-JP" altLang="en-US" sz="100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CCD1047-838E-4B48-9E59-24984444E3CE}"/>
                </a:ext>
              </a:extLst>
            </p:cNvPr>
            <p:cNvSpPr txBox="1"/>
            <p:nvPr/>
          </p:nvSpPr>
          <p:spPr>
            <a:xfrm>
              <a:off x="197226" y="4716418"/>
              <a:ext cx="4279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2000</a:t>
              </a:r>
              <a:endParaRPr kumimoji="1" lang="ja-JP" altLang="en-US" sz="100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D6474626-740C-F140-AE2B-230277DC95DB}"/>
                </a:ext>
              </a:extLst>
            </p:cNvPr>
            <p:cNvSpPr txBox="1"/>
            <p:nvPr/>
          </p:nvSpPr>
          <p:spPr>
            <a:xfrm>
              <a:off x="380542" y="5380097"/>
              <a:ext cx="239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0</a:t>
              </a:r>
              <a:endParaRPr kumimoji="1" lang="ja-JP" altLang="en-US" sz="100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78A13200-42C1-D141-B7B6-52280628D7EC}"/>
                </a:ext>
              </a:extLst>
            </p:cNvPr>
            <p:cNvSpPr txBox="1"/>
            <p:nvPr/>
          </p:nvSpPr>
          <p:spPr>
            <a:xfrm>
              <a:off x="201926" y="5045801"/>
              <a:ext cx="4279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1000</a:t>
              </a:r>
              <a:endParaRPr kumimoji="1" lang="ja-JP" altLang="en-US" sz="1000"/>
            </a:p>
          </p:txBody>
        </p: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238B4BA7-FECE-DA40-819E-E48576E46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10426" y="3788367"/>
              <a:ext cx="3003890" cy="1836043"/>
            </a:xfrm>
            <a:prstGeom prst="rect">
              <a:avLst/>
            </a:prstGeom>
          </p:spPr>
        </p:pic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4F8F20D8-9CFA-6D4C-9ACA-BC452AA4EC30}"/>
                </a:ext>
              </a:extLst>
            </p:cNvPr>
            <p:cNvSpPr/>
            <p:nvPr/>
          </p:nvSpPr>
          <p:spPr>
            <a:xfrm>
              <a:off x="3444553" y="3845746"/>
              <a:ext cx="170661" cy="17959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DE9325C0-3D01-9048-875D-597272597699}"/>
                </a:ext>
              </a:extLst>
            </p:cNvPr>
            <p:cNvSpPr txBox="1"/>
            <p:nvPr/>
          </p:nvSpPr>
          <p:spPr>
            <a:xfrm>
              <a:off x="3653521" y="3880881"/>
              <a:ext cx="11849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/>
                <a:t>d</a:t>
              </a:r>
              <a:r>
                <a:rPr kumimoji="1" lang="en-US" altLang="ja-JP" sz="1000" b="1" dirty="0"/>
                <a:t>: Standardized HF</a:t>
              </a:r>
              <a:endParaRPr kumimoji="1" lang="ja-JP" altLang="en-US" sz="1000" b="1"/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154AD46B-0A46-444B-8532-3181D28A591D}"/>
                </a:ext>
              </a:extLst>
            </p:cNvPr>
            <p:cNvSpPr txBox="1"/>
            <p:nvPr/>
          </p:nvSpPr>
          <p:spPr>
            <a:xfrm>
              <a:off x="3357778" y="4225074"/>
              <a:ext cx="3328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1.0</a:t>
              </a:r>
              <a:endParaRPr kumimoji="1" lang="ja-JP" altLang="en-US" sz="1000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2F396FCD-2683-0E4E-9BEF-1336C19627E0}"/>
                </a:ext>
              </a:extLst>
            </p:cNvPr>
            <p:cNvSpPr txBox="1"/>
            <p:nvPr/>
          </p:nvSpPr>
          <p:spPr>
            <a:xfrm>
              <a:off x="3360533" y="4449780"/>
              <a:ext cx="3328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0.5</a:t>
              </a:r>
              <a:endParaRPr kumimoji="1" lang="ja-JP" altLang="en-US" sz="1000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15AD5311-67A7-544B-82AE-40041CBB7BE3}"/>
                </a:ext>
              </a:extLst>
            </p:cNvPr>
            <p:cNvSpPr txBox="1"/>
            <p:nvPr/>
          </p:nvSpPr>
          <p:spPr>
            <a:xfrm>
              <a:off x="3318899" y="5395475"/>
              <a:ext cx="3696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-1.5</a:t>
              </a:r>
              <a:endParaRPr kumimoji="1" lang="ja-JP" altLang="en-US" sz="1000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CE269AE3-8E29-184C-959F-14DD041DF896}"/>
                </a:ext>
              </a:extLst>
            </p:cNvPr>
            <p:cNvSpPr txBox="1"/>
            <p:nvPr/>
          </p:nvSpPr>
          <p:spPr>
            <a:xfrm>
              <a:off x="3327912" y="4934851"/>
              <a:ext cx="3696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-0.5</a:t>
              </a:r>
              <a:endParaRPr kumimoji="1" lang="ja-JP" altLang="en-US" sz="1000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16ECBA6B-DB8E-1845-91B8-F96ECC0E2D8C}"/>
                </a:ext>
              </a:extLst>
            </p:cNvPr>
            <p:cNvSpPr txBox="1"/>
            <p:nvPr/>
          </p:nvSpPr>
          <p:spPr>
            <a:xfrm>
              <a:off x="3354631" y="3765109"/>
              <a:ext cx="3328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2.0</a:t>
              </a:r>
              <a:endParaRPr kumimoji="1" lang="ja-JP" altLang="en-US" sz="1000"/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E6330C32-E704-4D43-AE32-68909D2E3FDD}"/>
                </a:ext>
              </a:extLst>
            </p:cNvPr>
            <p:cNvSpPr txBox="1"/>
            <p:nvPr/>
          </p:nvSpPr>
          <p:spPr>
            <a:xfrm>
              <a:off x="3365041" y="3982823"/>
              <a:ext cx="3328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1.5</a:t>
              </a:r>
              <a:endParaRPr kumimoji="1" lang="ja-JP" altLang="en-US" sz="1000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CCD2C4F5-6409-FF45-94C9-25F887B35A4B}"/>
                </a:ext>
              </a:extLst>
            </p:cNvPr>
            <p:cNvSpPr txBox="1"/>
            <p:nvPr/>
          </p:nvSpPr>
          <p:spPr>
            <a:xfrm>
              <a:off x="3354628" y="4701281"/>
              <a:ext cx="3328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0.0</a:t>
              </a:r>
              <a:endParaRPr kumimoji="1" lang="ja-JP" altLang="en-US" sz="1000"/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CDBA3024-0D32-D746-A7F8-E0262496BD78}"/>
                </a:ext>
              </a:extLst>
            </p:cNvPr>
            <p:cNvSpPr txBox="1"/>
            <p:nvPr/>
          </p:nvSpPr>
          <p:spPr>
            <a:xfrm>
              <a:off x="3323404" y="5169367"/>
              <a:ext cx="3696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-1.0</a:t>
              </a:r>
              <a:endParaRPr kumimoji="1" lang="ja-JP" altLang="en-US" sz="1000"/>
            </a:p>
          </p:txBody>
        </p: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990E90AC-52EB-7347-8BCA-5D3A908A9107}"/>
                </a:ext>
              </a:extLst>
            </p:cNvPr>
            <p:cNvCxnSpPr>
              <a:cxnSpLocks/>
            </p:cNvCxnSpPr>
            <p:nvPr/>
          </p:nvCxnSpPr>
          <p:spPr>
            <a:xfrm>
              <a:off x="2543451" y="5551895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130C7B71-3E45-CF41-979B-2D6E00EA63C4}"/>
                </a:ext>
              </a:extLst>
            </p:cNvPr>
            <p:cNvCxnSpPr>
              <a:cxnSpLocks/>
            </p:cNvCxnSpPr>
            <p:nvPr/>
          </p:nvCxnSpPr>
          <p:spPr>
            <a:xfrm>
              <a:off x="2871169" y="5553226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6FE5972-9FF2-AB48-B78D-292D4DECF04E}"/>
                </a:ext>
              </a:extLst>
            </p:cNvPr>
            <p:cNvCxnSpPr>
              <a:cxnSpLocks/>
            </p:cNvCxnSpPr>
            <p:nvPr/>
          </p:nvCxnSpPr>
          <p:spPr>
            <a:xfrm>
              <a:off x="2219996" y="5562501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08844FED-4449-2E48-9B64-570BDF57778C}"/>
                </a:ext>
              </a:extLst>
            </p:cNvPr>
            <p:cNvCxnSpPr>
              <a:cxnSpLocks/>
            </p:cNvCxnSpPr>
            <p:nvPr/>
          </p:nvCxnSpPr>
          <p:spPr>
            <a:xfrm>
              <a:off x="1897803" y="5560349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82B7EC5C-1040-DF43-A62D-2B888949335C}"/>
                </a:ext>
              </a:extLst>
            </p:cNvPr>
            <p:cNvCxnSpPr>
              <a:cxnSpLocks/>
            </p:cNvCxnSpPr>
            <p:nvPr/>
          </p:nvCxnSpPr>
          <p:spPr>
            <a:xfrm>
              <a:off x="1571423" y="5561677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C7E4CD7F-24A1-2240-92A8-B28ADBE6E15E}"/>
                </a:ext>
              </a:extLst>
            </p:cNvPr>
            <p:cNvCxnSpPr>
              <a:cxnSpLocks/>
            </p:cNvCxnSpPr>
            <p:nvPr/>
          </p:nvCxnSpPr>
          <p:spPr>
            <a:xfrm>
              <a:off x="1220335" y="5558536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61E9EBC4-F4C6-2247-A6FC-04FA029B150F}"/>
                </a:ext>
              </a:extLst>
            </p:cNvPr>
            <p:cNvCxnSpPr>
              <a:cxnSpLocks/>
            </p:cNvCxnSpPr>
            <p:nvPr/>
          </p:nvCxnSpPr>
          <p:spPr>
            <a:xfrm>
              <a:off x="918692" y="5559861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ACBC2500-47AD-004B-82A7-C02639A2FEDB}"/>
                </a:ext>
              </a:extLst>
            </p:cNvPr>
            <p:cNvCxnSpPr>
              <a:cxnSpLocks/>
            </p:cNvCxnSpPr>
            <p:nvPr/>
          </p:nvCxnSpPr>
          <p:spPr>
            <a:xfrm>
              <a:off x="574240" y="5561186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C0A3CB19-D825-C640-9DA9-82F5F2F0FACA}"/>
                </a:ext>
              </a:extLst>
            </p:cNvPr>
            <p:cNvCxnSpPr>
              <a:cxnSpLocks/>
            </p:cNvCxnSpPr>
            <p:nvPr/>
          </p:nvCxnSpPr>
          <p:spPr>
            <a:xfrm>
              <a:off x="3205900" y="5553236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E7B0D840-4946-124B-94EC-58736DB02433}"/>
                </a:ext>
              </a:extLst>
            </p:cNvPr>
            <p:cNvSpPr txBox="1"/>
            <p:nvPr/>
          </p:nvSpPr>
          <p:spPr>
            <a:xfrm>
              <a:off x="390083" y="5565191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6:00</a:t>
              </a:r>
              <a:endParaRPr kumimoji="1" lang="ja-JP" altLang="en-US" sz="1000"/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4C0F4B9A-6D9B-DE4B-8876-8499C4440333}"/>
                </a:ext>
              </a:extLst>
            </p:cNvPr>
            <p:cNvSpPr txBox="1"/>
            <p:nvPr/>
          </p:nvSpPr>
          <p:spPr>
            <a:xfrm>
              <a:off x="715920" y="5564916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9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2B358C0D-C00B-8B48-8BA5-18318DD90B26}"/>
                </a:ext>
              </a:extLst>
            </p:cNvPr>
            <p:cNvSpPr txBox="1"/>
            <p:nvPr/>
          </p:nvSpPr>
          <p:spPr>
            <a:xfrm>
              <a:off x="1342415" y="5559897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15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A54969D2-B562-874A-9158-40CACED2E99C}"/>
                </a:ext>
              </a:extLst>
            </p:cNvPr>
            <p:cNvSpPr txBox="1"/>
            <p:nvPr/>
          </p:nvSpPr>
          <p:spPr>
            <a:xfrm>
              <a:off x="982951" y="5565973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12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D057BAB1-C120-3848-AC0D-DB45643A619B}"/>
                </a:ext>
              </a:extLst>
            </p:cNvPr>
            <p:cNvSpPr txBox="1"/>
            <p:nvPr/>
          </p:nvSpPr>
          <p:spPr>
            <a:xfrm>
              <a:off x="1660634" y="5560949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18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2D8B80CD-FFD5-8942-BEDC-0726DA81B3BD}"/>
                </a:ext>
              </a:extLst>
            </p:cNvPr>
            <p:cNvSpPr txBox="1"/>
            <p:nvPr/>
          </p:nvSpPr>
          <p:spPr>
            <a:xfrm>
              <a:off x="1997901" y="5560674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21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5D29C591-D18D-304E-8868-E760B8183269}"/>
                </a:ext>
              </a:extLst>
            </p:cNvPr>
            <p:cNvSpPr txBox="1"/>
            <p:nvPr/>
          </p:nvSpPr>
          <p:spPr>
            <a:xfrm>
              <a:off x="3015000" y="5562002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6:00</a:t>
              </a:r>
              <a:endParaRPr kumimoji="1" lang="ja-JP" altLang="en-US" sz="1000"/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F25ED945-DD6E-144E-989F-10067CEFC703}"/>
                </a:ext>
              </a:extLst>
            </p:cNvPr>
            <p:cNvSpPr txBox="1"/>
            <p:nvPr/>
          </p:nvSpPr>
          <p:spPr>
            <a:xfrm>
              <a:off x="2304689" y="5561732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24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64E5288F-F750-914B-820E-ED1711ED5F74}"/>
                </a:ext>
              </a:extLst>
            </p:cNvPr>
            <p:cNvSpPr txBox="1"/>
            <p:nvPr/>
          </p:nvSpPr>
          <p:spPr>
            <a:xfrm>
              <a:off x="2681712" y="5558309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3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DC99A67A-3711-5043-AC2C-CBEC1F9840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5512" y="5562002"/>
              <a:ext cx="2648770" cy="319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00E8D-3E2B-6F48-A431-D054DC633F6B}"/>
                </a:ext>
              </a:extLst>
            </p:cNvPr>
            <p:cNvCxnSpPr>
              <a:cxnSpLocks/>
            </p:cNvCxnSpPr>
            <p:nvPr/>
          </p:nvCxnSpPr>
          <p:spPr>
            <a:xfrm>
              <a:off x="5648820" y="5571305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AE0EF70C-D838-8849-8725-AE5E318EA031}"/>
                </a:ext>
              </a:extLst>
            </p:cNvPr>
            <p:cNvCxnSpPr>
              <a:cxnSpLocks/>
            </p:cNvCxnSpPr>
            <p:nvPr/>
          </p:nvCxnSpPr>
          <p:spPr>
            <a:xfrm>
              <a:off x="5966706" y="5572636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4F812E02-54CC-3148-AA39-000CD5280D4D}"/>
                </a:ext>
              </a:extLst>
            </p:cNvPr>
            <p:cNvCxnSpPr>
              <a:cxnSpLocks/>
            </p:cNvCxnSpPr>
            <p:nvPr/>
          </p:nvCxnSpPr>
          <p:spPr>
            <a:xfrm>
              <a:off x="5315533" y="5581911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56F890B5-BF99-D542-905E-A6596774418B}"/>
                </a:ext>
              </a:extLst>
            </p:cNvPr>
            <p:cNvCxnSpPr>
              <a:cxnSpLocks/>
            </p:cNvCxnSpPr>
            <p:nvPr/>
          </p:nvCxnSpPr>
          <p:spPr>
            <a:xfrm>
              <a:off x="4993340" y="5571808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5FF5FAAF-7B97-374C-9C9A-C03626F0FCDD}"/>
                </a:ext>
              </a:extLst>
            </p:cNvPr>
            <p:cNvCxnSpPr>
              <a:cxnSpLocks/>
            </p:cNvCxnSpPr>
            <p:nvPr/>
          </p:nvCxnSpPr>
          <p:spPr>
            <a:xfrm>
              <a:off x="4647296" y="5573136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29D44619-D30C-F74E-A627-7CF9257E9887}"/>
                </a:ext>
              </a:extLst>
            </p:cNvPr>
            <p:cNvCxnSpPr>
              <a:cxnSpLocks/>
            </p:cNvCxnSpPr>
            <p:nvPr/>
          </p:nvCxnSpPr>
          <p:spPr>
            <a:xfrm>
              <a:off x="4335536" y="5577946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6AB43182-7AA4-7946-8728-8C3C1E029713}"/>
                </a:ext>
              </a:extLst>
            </p:cNvPr>
            <p:cNvCxnSpPr>
              <a:cxnSpLocks/>
            </p:cNvCxnSpPr>
            <p:nvPr/>
          </p:nvCxnSpPr>
          <p:spPr>
            <a:xfrm>
              <a:off x="4004397" y="5579271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604D2536-B415-1B49-8F4D-88CA092B8CDA}"/>
                </a:ext>
              </a:extLst>
            </p:cNvPr>
            <p:cNvCxnSpPr>
              <a:cxnSpLocks/>
            </p:cNvCxnSpPr>
            <p:nvPr/>
          </p:nvCxnSpPr>
          <p:spPr>
            <a:xfrm>
              <a:off x="3669777" y="5589579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1A818C2C-0986-7A4A-BA1A-BC372A33781B}"/>
                </a:ext>
              </a:extLst>
            </p:cNvPr>
            <p:cNvCxnSpPr>
              <a:cxnSpLocks/>
            </p:cNvCxnSpPr>
            <p:nvPr/>
          </p:nvCxnSpPr>
          <p:spPr>
            <a:xfrm>
              <a:off x="6263474" y="5572646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9FA473A6-EA72-0747-A34D-D02FEA1E3452}"/>
                </a:ext>
              </a:extLst>
            </p:cNvPr>
            <p:cNvSpPr txBox="1"/>
            <p:nvPr/>
          </p:nvSpPr>
          <p:spPr>
            <a:xfrm>
              <a:off x="3465956" y="5584601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6:00</a:t>
              </a:r>
              <a:endParaRPr kumimoji="1" lang="ja-JP" altLang="en-US" sz="1000"/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3A313051-02C8-EE4E-B81C-3678477E5AFC}"/>
                </a:ext>
              </a:extLst>
            </p:cNvPr>
            <p:cNvSpPr txBox="1"/>
            <p:nvPr/>
          </p:nvSpPr>
          <p:spPr>
            <a:xfrm>
              <a:off x="3791793" y="5584326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9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595A4AE7-3808-EC45-96AB-1DAA40C00BC7}"/>
                </a:ext>
              </a:extLst>
            </p:cNvPr>
            <p:cNvSpPr txBox="1"/>
            <p:nvPr/>
          </p:nvSpPr>
          <p:spPr>
            <a:xfrm>
              <a:off x="4418288" y="5579307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15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20B5851C-2E8F-DE46-BAC6-E89EB2E0A4C3}"/>
                </a:ext>
              </a:extLst>
            </p:cNvPr>
            <p:cNvSpPr txBox="1"/>
            <p:nvPr/>
          </p:nvSpPr>
          <p:spPr>
            <a:xfrm>
              <a:off x="4098579" y="5585383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12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3BFD6E93-1E46-EF42-B8CE-2FB1D2F9CDE7}"/>
                </a:ext>
              </a:extLst>
            </p:cNvPr>
            <p:cNvSpPr txBox="1"/>
            <p:nvPr/>
          </p:nvSpPr>
          <p:spPr>
            <a:xfrm>
              <a:off x="4760360" y="5580359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18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453C5873-F004-9C4B-859A-6032BAC4C506}"/>
                </a:ext>
              </a:extLst>
            </p:cNvPr>
            <p:cNvSpPr txBox="1"/>
            <p:nvPr/>
          </p:nvSpPr>
          <p:spPr>
            <a:xfrm>
              <a:off x="5073774" y="5580084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21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FA477F9A-04D6-3941-94E3-B540FFF1509B}"/>
                </a:ext>
              </a:extLst>
            </p:cNvPr>
            <p:cNvSpPr txBox="1"/>
            <p:nvPr/>
          </p:nvSpPr>
          <p:spPr>
            <a:xfrm>
              <a:off x="6082922" y="5581412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6:00</a:t>
              </a:r>
              <a:endParaRPr kumimoji="1" lang="ja-JP" altLang="en-US" sz="1000"/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BD17D0E6-25A3-5C41-A77E-6241DD7949B0}"/>
                </a:ext>
              </a:extLst>
            </p:cNvPr>
            <p:cNvSpPr txBox="1"/>
            <p:nvPr/>
          </p:nvSpPr>
          <p:spPr>
            <a:xfrm>
              <a:off x="5412366" y="5581142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24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18361E9B-F795-8149-A642-A56D5DC6C6BE}"/>
                </a:ext>
              </a:extLst>
            </p:cNvPr>
            <p:cNvSpPr txBox="1"/>
            <p:nvPr/>
          </p:nvSpPr>
          <p:spPr>
            <a:xfrm>
              <a:off x="5765536" y="5577719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3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53096FA6-EBAB-1449-BEE7-8C8FDBFA8C98}"/>
                </a:ext>
              </a:extLst>
            </p:cNvPr>
            <p:cNvCxnSpPr/>
            <p:nvPr/>
          </p:nvCxnSpPr>
          <p:spPr>
            <a:xfrm>
              <a:off x="3653646" y="5577346"/>
              <a:ext cx="2613467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C3EC9C84-C963-3F40-BC59-712EA360E9AB}"/>
                </a:ext>
              </a:extLst>
            </p:cNvPr>
            <p:cNvSpPr/>
            <p:nvPr/>
          </p:nvSpPr>
          <p:spPr>
            <a:xfrm>
              <a:off x="2453035" y="3881842"/>
              <a:ext cx="771542" cy="1677639"/>
            </a:xfrm>
            <a:prstGeom prst="rect">
              <a:avLst/>
            </a:prstGeom>
            <a:solidFill>
              <a:srgbClr val="7F7F7F">
                <a:alpha val="29804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3C80E742-C36D-B24F-9AA3-A7D973DCEE8D}"/>
                </a:ext>
              </a:extLst>
            </p:cNvPr>
            <p:cNvSpPr/>
            <p:nvPr/>
          </p:nvSpPr>
          <p:spPr>
            <a:xfrm>
              <a:off x="2436463" y="1832900"/>
              <a:ext cx="754244" cy="1677639"/>
            </a:xfrm>
            <a:prstGeom prst="rect">
              <a:avLst/>
            </a:prstGeom>
            <a:solidFill>
              <a:srgbClr val="7F7F7F">
                <a:alpha val="29804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20F22F11-967C-C043-820C-0965F620225D}"/>
                </a:ext>
              </a:extLst>
            </p:cNvPr>
            <p:cNvSpPr/>
            <p:nvPr/>
          </p:nvSpPr>
          <p:spPr>
            <a:xfrm>
              <a:off x="5518342" y="3898775"/>
              <a:ext cx="754244" cy="1677639"/>
            </a:xfrm>
            <a:prstGeom prst="rect">
              <a:avLst/>
            </a:prstGeom>
            <a:solidFill>
              <a:srgbClr val="7F7F7F">
                <a:alpha val="29804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0CD16543-8B55-E94A-A03F-9D5647994C5F}"/>
                </a:ext>
              </a:extLst>
            </p:cNvPr>
            <p:cNvSpPr/>
            <p:nvPr/>
          </p:nvSpPr>
          <p:spPr>
            <a:xfrm>
              <a:off x="5501406" y="1841366"/>
              <a:ext cx="754244" cy="1677639"/>
            </a:xfrm>
            <a:prstGeom prst="rect">
              <a:avLst/>
            </a:prstGeom>
            <a:solidFill>
              <a:srgbClr val="7F7F7F">
                <a:alpha val="29804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776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3581</TotalTime>
  <Words>67</Words>
  <Application>Microsoft Macintosh PowerPoint</Application>
  <PresentationFormat>A4 210 x 297 mm</PresentationFormat>
  <Paragraphs>44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User</dc:creator>
  <cp:lastModifiedBy>Microsoft Office User</cp:lastModifiedBy>
  <cp:revision>101</cp:revision>
  <cp:lastPrinted>2021-02-02T02:06:35Z</cp:lastPrinted>
  <dcterms:created xsi:type="dcterms:W3CDTF">2020-10-04T05:13:33Z</dcterms:created>
  <dcterms:modified xsi:type="dcterms:W3CDTF">2021-02-03T07:17:10Z</dcterms:modified>
</cp:coreProperties>
</file>